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 id="2147483672" r:id="rId2"/>
    <p:sldMasterId id="2147483677" r:id="rId3"/>
    <p:sldMasterId id="2147483698" r:id="rId4"/>
    <p:sldMasterId id="2147483682" r:id="rId5"/>
  </p:sldMasterIdLst>
  <p:notesMasterIdLst>
    <p:notesMasterId r:id="rId22"/>
  </p:notesMasterIdLst>
  <p:sldIdLst>
    <p:sldId id="257" r:id="rId6"/>
    <p:sldId id="258" r:id="rId7"/>
    <p:sldId id="259" r:id="rId8"/>
    <p:sldId id="292" r:id="rId9"/>
    <p:sldId id="321" r:id="rId10"/>
    <p:sldId id="291" r:id="rId11"/>
    <p:sldId id="316" r:id="rId12"/>
    <p:sldId id="323" r:id="rId13"/>
    <p:sldId id="325" r:id="rId14"/>
    <p:sldId id="327" r:id="rId15"/>
    <p:sldId id="306" r:id="rId16"/>
    <p:sldId id="326" r:id="rId17"/>
    <p:sldId id="296" r:id="rId18"/>
    <p:sldId id="300" r:id="rId19"/>
    <p:sldId id="304" r:id="rId20"/>
    <p:sldId id="289"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98" autoAdjust="0"/>
    <p:restoredTop sz="94660"/>
  </p:normalViewPr>
  <p:slideViewPr>
    <p:cSldViewPr snapToGrid="0">
      <p:cViewPr varScale="1">
        <p:scale>
          <a:sx n="161" d="100"/>
          <a:sy n="161" d="100"/>
        </p:scale>
        <p:origin x="108" y="11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fhuglen\Documents\JOHANN\WP4\Johann%20modelling\Results\Minimize%20external%20energy%20purchase\Results_minExternalPurchas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fhuglen\Documents\JOHANN\WP4\Johann%20modelling\Results\Minimize%20external%20energy%20purchase\Results_minExternalPurchas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fhuglen\Documents\JOHANN\WP4\Johann%20modelling\Results\Minimize%20external%20energy%20purchase\Results_minExternalPurchas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fhuglen\Documents\JOHANN\WP4\Johann%20modelling\Results\Minimize%20external%20energy%20purchase\Results_minExternalPurchase.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fhuglen\Documents\JOHANN\WP4\Johann%20modelling\Results\Minimize%20external%20energy%20purchase\Results_minExternalPurchase.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fhuglen\Documents\JOHANN\WP4\Johann%20modelling\Results\Minimize%20external%20energy%20purchase\Results_minExternalPurchase.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AT"/>
              <a:t>Electricity demand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T"/>
        </a:p>
      </c:txPr>
    </c:title>
    <c:autoTitleDeleted val="0"/>
    <c:plotArea>
      <c:layout/>
      <c:barChart>
        <c:barDir val="col"/>
        <c:grouping val="stacked"/>
        <c:varyColors val="0"/>
        <c:ser>
          <c:idx val="0"/>
          <c:order val="0"/>
          <c:tx>
            <c:strRef>
              <c:f>'Energy autarky'!$A$14</c:f>
              <c:strCache>
                <c:ptCount val="1"/>
                <c:pt idx="0">
                  <c:v>Electricity produced by PV</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autarky'!$B$14</c:f>
              <c:numCache>
                <c:formatCode>0%</c:formatCode>
                <c:ptCount val="1"/>
                <c:pt idx="0">
                  <c:v>0.45355180150156377</c:v>
                </c:pt>
              </c:numCache>
            </c:numRef>
          </c:val>
          <c:extLst>
            <c:ext xmlns:c16="http://schemas.microsoft.com/office/drawing/2014/chart" uri="{C3380CC4-5D6E-409C-BE32-E72D297353CC}">
              <c16:uniqueId val="{00000000-E574-403A-991C-50689AD20CE1}"/>
            </c:ext>
          </c:extLst>
        </c:ser>
        <c:ser>
          <c:idx val="1"/>
          <c:order val="1"/>
          <c:tx>
            <c:strRef>
              <c:f>'Energy autarky'!$A$15</c:f>
              <c:strCache>
                <c:ptCount val="1"/>
                <c:pt idx="0">
                  <c:v>Electricity from battery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autarky'!$B$15</c:f>
              <c:numCache>
                <c:formatCode>0%</c:formatCode>
                <c:ptCount val="1"/>
                <c:pt idx="0">
                  <c:v>8.9276763686714E-2</c:v>
                </c:pt>
              </c:numCache>
            </c:numRef>
          </c:val>
          <c:extLst>
            <c:ext xmlns:c16="http://schemas.microsoft.com/office/drawing/2014/chart" uri="{C3380CC4-5D6E-409C-BE32-E72D297353CC}">
              <c16:uniqueId val="{00000001-E574-403A-991C-50689AD20CE1}"/>
            </c:ext>
          </c:extLst>
        </c:ser>
        <c:ser>
          <c:idx val="2"/>
          <c:order val="2"/>
          <c:tx>
            <c:strRef>
              <c:f>'Energy autarky'!$A$16</c:f>
              <c:strCache>
                <c:ptCount val="1"/>
                <c:pt idx="0">
                  <c:v>Electricity produced by fuel cell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autarky'!$B$16</c:f>
              <c:numCache>
                <c:formatCode>0%</c:formatCode>
                <c:ptCount val="1"/>
                <c:pt idx="0">
                  <c:v>0.16146179846976999</c:v>
                </c:pt>
              </c:numCache>
            </c:numRef>
          </c:val>
          <c:extLst>
            <c:ext xmlns:c16="http://schemas.microsoft.com/office/drawing/2014/chart" uri="{C3380CC4-5D6E-409C-BE32-E72D297353CC}">
              <c16:uniqueId val="{00000002-E574-403A-991C-50689AD20CE1}"/>
            </c:ext>
          </c:extLst>
        </c:ser>
        <c:dLbls>
          <c:dLblPos val="ctr"/>
          <c:showLegendKey val="0"/>
          <c:showVal val="1"/>
          <c:showCatName val="0"/>
          <c:showSerName val="0"/>
          <c:showPercent val="0"/>
          <c:showBubbleSize val="0"/>
        </c:dLbls>
        <c:gapWidth val="150"/>
        <c:overlap val="100"/>
        <c:axId val="1361914816"/>
        <c:axId val="101828831"/>
      </c:barChart>
      <c:catAx>
        <c:axId val="1361914816"/>
        <c:scaling>
          <c:orientation val="minMax"/>
        </c:scaling>
        <c:delete val="1"/>
        <c:axPos val="b"/>
        <c:numFmt formatCode="General" sourceLinked="1"/>
        <c:majorTickMark val="none"/>
        <c:minorTickMark val="none"/>
        <c:tickLblPos val="nextTo"/>
        <c:crossAx val="101828831"/>
        <c:crosses val="autoZero"/>
        <c:auto val="1"/>
        <c:lblAlgn val="ctr"/>
        <c:lblOffset val="100"/>
        <c:noMultiLvlLbl val="0"/>
      </c:catAx>
      <c:valAx>
        <c:axId val="101828831"/>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AT" dirty="0"/>
                  <a:t>Share </a:t>
                </a:r>
                <a:r>
                  <a:rPr lang="de-AT" dirty="0" err="1"/>
                  <a:t>of</a:t>
                </a:r>
                <a:r>
                  <a:rPr lang="de-AT" dirty="0"/>
                  <a:t> </a:t>
                </a:r>
                <a:r>
                  <a:rPr lang="de-AT" dirty="0" err="1"/>
                  <a:t>electricity</a:t>
                </a:r>
                <a:r>
                  <a:rPr lang="de-AT" dirty="0"/>
                  <a:t> </a:t>
                </a:r>
                <a:r>
                  <a:rPr lang="de-AT" dirty="0" err="1"/>
                  <a:t>demand</a:t>
                </a:r>
                <a:r>
                  <a:rPr lang="de-AT" dirty="0"/>
                  <a:t> </a:t>
                </a:r>
                <a:r>
                  <a:rPr lang="de-AT" dirty="0" err="1"/>
                  <a:t>covered</a:t>
                </a:r>
                <a:r>
                  <a:rPr lang="de-AT" dirty="0"/>
                  <a:t> </a:t>
                </a:r>
                <a:r>
                  <a:rPr lang="de-AT" dirty="0" err="1"/>
                  <a:t>by</a:t>
                </a:r>
                <a:r>
                  <a:rPr lang="de-AT" dirty="0"/>
                  <a:t> </a:t>
                </a:r>
                <a:r>
                  <a:rPr lang="de-AT" dirty="0" err="1"/>
                  <a:t>local</a:t>
                </a:r>
                <a:r>
                  <a:rPr lang="de-AT" dirty="0"/>
                  <a:t> </a:t>
                </a:r>
                <a:r>
                  <a:rPr lang="de-AT" dirty="0" err="1"/>
                  <a:t>sources</a:t>
                </a:r>
                <a:r>
                  <a:rPr lang="de-AT" dirty="0"/>
                  <a:t>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AT"/>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36191481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A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AT"/>
              <a:t>Heat demand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T"/>
        </a:p>
      </c:txPr>
    </c:title>
    <c:autoTitleDeleted val="0"/>
    <c:plotArea>
      <c:layout/>
      <c:barChart>
        <c:barDir val="col"/>
        <c:grouping val="stacked"/>
        <c:varyColors val="0"/>
        <c:ser>
          <c:idx val="0"/>
          <c:order val="0"/>
          <c:tx>
            <c:strRef>
              <c:f>'Energy autarky'!$A$20</c:f>
              <c:strCache>
                <c:ptCount val="1"/>
                <c:pt idx="0">
                  <c:v>Heat produced by heat pump</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autarky'!$B$20</c:f>
              <c:numCache>
                <c:formatCode>0%</c:formatCode>
                <c:ptCount val="1"/>
                <c:pt idx="0">
                  <c:v>0.77135040794247245</c:v>
                </c:pt>
              </c:numCache>
            </c:numRef>
          </c:val>
          <c:extLst>
            <c:ext xmlns:c16="http://schemas.microsoft.com/office/drawing/2014/chart" uri="{C3380CC4-5D6E-409C-BE32-E72D297353CC}">
              <c16:uniqueId val="{00000000-7D6F-4BDD-8402-A35D738439FC}"/>
            </c:ext>
          </c:extLst>
        </c:ser>
        <c:ser>
          <c:idx val="1"/>
          <c:order val="1"/>
          <c:tx>
            <c:strRef>
              <c:f>'Energy autarky'!$A$21</c:f>
              <c:strCache>
                <c:ptCount val="1"/>
                <c:pt idx="0">
                  <c:v>Heat produced by electrolyzer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autarky'!$B$21</c:f>
              <c:numCache>
                <c:formatCode>0%</c:formatCode>
                <c:ptCount val="1"/>
                <c:pt idx="0">
                  <c:v>2.6936403889146997E-2</c:v>
                </c:pt>
              </c:numCache>
            </c:numRef>
          </c:val>
          <c:extLst>
            <c:ext xmlns:c16="http://schemas.microsoft.com/office/drawing/2014/chart" uri="{C3380CC4-5D6E-409C-BE32-E72D297353CC}">
              <c16:uniqueId val="{00000001-7D6F-4BDD-8402-A35D738439FC}"/>
            </c:ext>
          </c:extLst>
        </c:ser>
        <c:ser>
          <c:idx val="2"/>
          <c:order val="2"/>
          <c:tx>
            <c:strRef>
              <c:f>'Energy autarky'!$A$22</c:f>
              <c:strCache>
                <c:ptCount val="1"/>
                <c:pt idx="0">
                  <c:v>Heat produced by fuel cell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autarky'!$B$22</c:f>
              <c:numCache>
                <c:formatCode>0%</c:formatCode>
                <c:ptCount val="1"/>
                <c:pt idx="0">
                  <c:v>3.8562085412255247E-2</c:v>
                </c:pt>
              </c:numCache>
            </c:numRef>
          </c:val>
          <c:extLst>
            <c:ext xmlns:c16="http://schemas.microsoft.com/office/drawing/2014/chart" uri="{C3380CC4-5D6E-409C-BE32-E72D297353CC}">
              <c16:uniqueId val="{00000002-7D6F-4BDD-8402-A35D738439FC}"/>
            </c:ext>
          </c:extLst>
        </c:ser>
        <c:dLbls>
          <c:dLblPos val="ctr"/>
          <c:showLegendKey val="0"/>
          <c:showVal val="1"/>
          <c:showCatName val="0"/>
          <c:showSerName val="0"/>
          <c:showPercent val="0"/>
          <c:showBubbleSize val="0"/>
        </c:dLbls>
        <c:gapWidth val="150"/>
        <c:overlap val="100"/>
        <c:axId val="1133957840"/>
        <c:axId val="1733216672"/>
      </c:barChart>
      <c:catAx>
        <c:axId val="1133957840"/>
        <c:scaling>
          <c:orientation val="minMax"/>
        </c:scaling>
        <c:delete val="1"/>
        <c:axPos val="b"/>
        <c:numFmt formatCode="General" sourceLinked="1"/>
        <c:majorTickMark val="none"/>
        <c:minorTickMark val="none"/>
        <c:tickLblPos val="nextTo"/>
        <c:crossAx val="1733216672"/>
        <c:crosses val="autoZero"/>
        <c:auto val="1"/>
        <c:lblAlgn val="ctr"/>
        <c:lblOffset val="100"/>
        <c:noMultiLvlLbl val="0"/>
      </c:catAx>
      <c:valAx>
        <c:axId val="1733216672"/>
        <c:scaling>
          <c:orientation val="minMax"/>
          <c:max val="1"/>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AT" dirty="0"/>
                  <a:t>Share </a:t>
                </a:r>
                <a:r>
                  <a:rPr lang="de-AT" dirty="0" err="1"/>
                  <a:t>of</a:t>
                </a:r>
                <a:r>
                  <a:rPr lang="de-AT" dirty="0"/>
                  <a:t> </a:t>
                </a:r>
                <a:r>
                  <a:rPr lang="de-AT" dirty="0" err="1"/>
                  <a:t>heat</a:t>
                </a:r>
                <a:r>
                  <a:rPr lang="de-AT" dirty="0"/>
                  <a:t> </a:t>
                </a:r>
                <a:r>
                  <a:rPr lang="de-AT" dirty="0" err="1"/>
                  <a:t>demand</a:t>
                </a:r>
                <a:r>
                  <a:rPr lang="de-AT" dirty="0"/>
                  <a:t> </a:t>
                </a:r>
                <a:r>
                  <a:rPr lang="de-AT" dirty="0" err="1"/>
                  <a:t>covered</a:t>
                </a:r>
                <a:r>
                  <a:rPr lang="de-AT" dirty="0"/>
                  <a:t> </a:t>
                </a:r>
                <a:r>
                  <a:rPr lang="de-AT" dirty="0" err="1"/>
                  <a:t>by</a:t>
                </a:r>
                <a:r>
                  <a:rPr lang="de-AT" dirty="0"/>
                  <a:t> </a:t>
                </a:r>
                <a:r>
                  <a:rPr lang="de-AT" dirty="0" err="1"/>
                  <a:t>local</a:t>
                </a:r>
                <a:r>
                  <a:rPr lang="de-AT" dirty="0"/>
                  <a:t> </a:t>
                </a:r>
                <a:r>
                  <a:rPr lang="de-AT" dirty="0" err="1"/>
                  <a:t>sources</a:t>
                </a:r>
                <a:r>
                  <a:rPr lang="de-AT" dirty="0"/>
                  <a:t>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AT"/>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13395784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A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A2BE-46EA-82CB-5A9753F1F9B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'GHG emissions'!$J$28:$J$29</c:f>
              <c:strCache>
                <c:ptCount val="2"/>
                <c:pt idx="0">
                  <c:v>Electricity demand</c:v>
                </c:pt>
                <c:pt idx="1">
                  <c:v>Heat demand</c:v>
                </c:pt>
              </c:strCache>
            </c:strRef>
          </c:cat>
          <c:val>
            <c:numRef>
              <c:f>'GHG emissions'!$K$28:$K$29</c:f>
              <c:numCache>
                <c:formatCode>0%</c:formatCode>
                <c:ptCount val="2"/>
                <c:pt idx="0">
                  <c:v>0.46795992498905137</c:v>
                </c:pt>
                <c:pt idx="1">
                  <c:v>0.68473557863018852</c:v>
                </c:pt>
              </c:numCache>
            </c:numRef>
          </c:val>
          <c:extLst>
            <c:ext xmlns:c16="http://schemas.microsoft.com/office/drawing/2014/chart" uri="{C3380CC4-5D6E-409C-BE32-E72D297353CC}">
              <c16:uniqueId val="{00000002-A2BE-46EA-82CB-5A9753F1F9B0}"/>
            </c:ext>
          </c:extLst>
        </c:ser>
        <c:dLbls>
          <c:dLblPos val="ctr"/>
          <c:showLegendKey val="0"/>
          <c:showVal val="1"/>
          <c:showCatName val="0"/>
          <c:showSerName val="0"/>
          <c:showPercent val="0"/>
          <c:showBubbleSize val="0"/>
        </c:dLbls>
        <c:gapWidth val="219"/>
        <c:overlap val="-27"/>
        <c:axId val="1131512992"/>
        <c:axId val="1733212928"/>
      </c:barChart>
      <c:catAx>
        <c:axId val="1131512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733212928"/>
        <c:crosses val="autoZero"/>
        <c:auto val="1"/>
        <c:lblAlgn val="ctr"/>
        <c:lblOffset val="100"/>
        <c:noMultiLvlLbl val="0"/>
      </c:catAx>
      <c:valAx>
        <c:axId val="1733212928"/>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AT"/>
                  <a:t>Reduced GHG emissions due to energy cell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AT"/>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131512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A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AT"/>
              <a:t>Heat demand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T"/>
        </a:p>
      </c:txPr>
    </c:title>
    <c:autoTitleDeleted val="0"/>
    <c:plotArea>
      <c:layout/>
      <c:barChart>
        <c:barDir val="col"/>
        <c:grouping val="stacked"/>
        <c:varyColors val="0"/>
        <c:ser>
          <c:idx val="0"/>
          <c:order val="0"/>
          <c:tx>
            <c:strRef>
              <c:f>'Energy autarky'!$A$44</c:f>
              <c:strCache>
                <c:ptCount val="1"/>
                <c:pt idx="0">
                  <c:v>Heat produced by electrolyzer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autarky'!$B$44</c:f>
              <c:numCache>
                <c:formatCode>0%</c:formatCode>
                <c:ptCount val="1"/>
                <c:pt idx="0">
                  <c:v>0.47838861920182651</c:v>
                </c:pt>
              </c:numCache>
            </c:numRef>
          </c:val>
          <c:extLst>
            <c:ext xmlns:c16="http://schemas.microsoft.com/office/drawing/2014/chart" uri="{C3380CC4-5D6E-409C-BE32-E72D297353CC}">
              <c16:uniqueId val="{00000000-577B-46A3-904E-38E77598A865}"/>
            </c:ext>
          </c:extLst>
        </c:ser>
        <c:ser>
          <c:idx val="1"/>
          <c:order val="1"/>
          <c:tx>
            <c:strRef>
              <c:f>'Energy autarky'!$A$45</c:f>
              <c:strCache>
                <c:ptCount val="1"/>
                <c:pt idx="0">
                  <c:v>Heat produced by fuel cell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autarky'!$B$45</c:f>
              <c:numCache>
                <c:formatCode>0%</c:formatCode>
                <c:ptCount val="1"/>
                <c:pt idx="0">
                  <c:v>0.4956880714210305</c:v>
                </c:pt>
              </c:numCache>
            </c:numRef>
          </c:val>
          <c:extLst>
            <c:ext xmlns:c16="http://schemas.microsoft.com/office/drawing/2014/chart" uri="{C3380CC4-5D6E-409C-BE32-E72D297353CC}">
              <c16:uniqueId val="{00000001-577B-46A3-904E-38E77598A865}"/>
            </c:ext>
          </c:extLst>
        </c:ser>
        <c:dLbls>
          <c:dLblPos val="ctr"/>
          <c:showLegendKey val="0"/>
          <c:showVal val="1"/>
          <c:showCatName val="0"/>
          <c:showSerName val="0"/>
          <c:showPercent val="0"/>
          <c:showBubbleSize val="0"/>
        </c:dLbls>
        <c:gapWidth val="150"/>
        <c:overlap val="100"/>
        <c:axId val="1743605792"/>
        <c:axId val="448080096"/>
      </c:barChart>
      <c:catAx>
        <c:axId val="1743605792"/>
        <c:scaling>
          <c:orientation val="minMax"/>
        </c:scaling>
        <c:delete val="1"/>
        <c:axPos val="b"/>
        <c:numFmt formatCode="General" sourceLinked="1"/>
        <c:majorTickMark val="none"/>
        <c:minorTickMark val="none"/>
        <c:tickLblPos val="nextTo"/>
        <c:crossAx val="448080096"/>
        <c:crosses val="autoZero"/>
        <c:auto val="1"/>
        <c:lblAlgn val="ctr"/>
        <c:lblOffset val="100"/>
        <c:noMultiLvlLbl val="0"/>
      </c:catAx>
      <c:valAx>
        <c:axId val="448080096"/>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AT" dirty="0"/>
                  <a:t>Share </a:t>
                </a:r>
                <a:r>
                  <a:rPr lang="de-AT" dirty="0" err="1"/>
                  <a:t>of</a:t>
                </a:r>
                <a:r>
                  <a:rPr lang="de-AT" dirty="0"/>
                  <a:t> </a:t>
                </a:r>
                <a:r>
                  <a:rPr lang="de-AT" dirty="0" err="1"/>
                  <a:t>heat</a:t>
                </a:r>
                <a:r>
                  <a:rPr lang="de-AT" dirty="0"/>
                  <a:t> </a:t>
                </a:r>
                <a:r>
                  <a:rPr lang="de-AT" dirty="0" err="1"/>
                  <a:t>demand</a:t>
                </a:r>
                <a:r>
                  <a:rPr lang="de-AT" dirty="0"/>
                  <a:t> </a:t>
                </a:r>
                <a:r>
                  <a:rPr lang="de-AT" dirty="0" err="1"/>
                  <a:t>covered</a:t>
                </a:r>
                <a:r>
                  <a:rPr lang="de-AT" dirty="0"/>
                  <a:t> </a:t>
                </a:r>
                <a:r>
                  <a:rPr lang="de-AT" dirty="0" err="1"/>
                  <a:t>by</a:t>
                </a:r>
                <a:r>
                  <a:rPr lang="de-AT" dirty="0"/>
                  <a:t> internal </a:t>
                </a:r>
                <a:r>
                  <a:rPr lang="de-AT" dirty="0" err="1"/>
                  <a:t>sources</a:t>
                </a:r>
                <a:r>
                  <a:rPr lang="de-AT" dirty="0"/>
                  <a:t>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AT"/>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74360579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A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AT"/>
              <a:t>Electricity</a:t>
            </a:r>
            <a:r>
              <a:rPr lang="de-AT" baseline="0"/>
              <a:t> demand</a:t>
            </a:r>
            <a:endParaRPr lang="de-AT"/>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T"/>
        </a:p>
      </c:txPr>
    </c:title>
    <c:autoTitleDeleted val="0"/>
    <c:plotArea>
      <c:layout/>
      <c:barChart>
        <c:barDir val="col"/>
        <c:grouping val="stacked"/>
        <c:varyColors val="0"/>
        <c:ser>
          <c:idx val="0"/>
          <c:order val="0"/>
          <c:tx>
            <c:strRef>
              <c:f>'Energy autarky'!$A$37</c:f>
              <c:strCache>
                <c:ptCount val="1"/>
                <c:pt idx="0">
                  <c:v>Electricity produced by PV</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autarky'!$B$37</c:f>
              <c:numCache>
                <c:formatCode>0%</c:formatCode>
                <c:ptCount val="1"/>
                <c:pt idx="0">
                  <c:v>0.49949017886294395</c:v>
                </c:pt>
              </c:numCache>
            </c:numRef>
          </c:val>
          <c:extLst>
            <c:ext xmlns:c16="http://schemas.microsoft.com/office/drawing/2014/chart" uri="{C3380CC4-5D6E-409C-BE32-E72D297353CC}">
              <c16:uniqueId val="{00000000-2631-4DA4-9833-30110400C872}"/>
            </c:ext>
          </c:extLst>
        </c:ser>
        <c:ser>
          <c:idx val="1"/>
          <c:order val="1"/>
          <c:tx>
            <c:strRef>
              <c:f>'Energy autarky'!$A$38</c:f>
              <c:strCache>
                <c:ptCount val="1"/>
                <c:pt idx="0">
                  <c:v>Electricity from battery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autarky'!$B$38</c:f>
              <c:numCache>
                <c:formatCode>0%</c:formatCode>
                <c:ptCount val="1"/>
                <c:pt idx="0">
                  <c:v>0.11492192893938351</c:v>
                </c:pt>
              </c:numCache>
            </c:numRef>
          </c:val>
          <c:extLst>
            <c:ext xmlns:c16="http://schemas.microsoft.com/office/drawing/2014/chart" uri="{C3380CC4-5D6E-409C-BE32-E72D297353CC}">
              <c16:uniqueId val="{00000001-2631-4DA4-9833-30110400C872}"/>
            </c:ext>
          </c:extLst>
        </c:ser>
        <c:ser>
          <c:idx val="2"/>
          <c:order val="2"/>
          <c:tx>
            <c:strRef>
              <c:f>'Energy autarky'!$A$39</c:f>
              <c:strCache>
                <c:ptCount val="1"/>
                <c:pt idx="0">
                  <c:v>Electricity produced by fuel cell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'Energy autarky'!$B$39</c:f>
              <c:numCache>
                <c:formatCode>0%</c:formatCode>
                <c:ptCount val="1"/>
                <c:pt idx="0">
                  <c:v>0.32728204462847599</c:v>
                </c:pt>
              </c:numCache>
            </c:numRef>
          </c:val>
          <c:extLst>
            <c:ext xmlns:c16="http://schemas.microsoft.com/office/drawing/2014/chart" uri="{C3380CC4-5D6E-409C-BE32-E72D297353CC}">
              <c16:uniqueId val="{00000002-2631-4DA4-9833-30110400C872}"/>
            </c:ext>
          </c:extLst>
        </c:ser>
        <c:dLbls>
          <c:dLblPos val="ctr"/>
          <c:showLegendKey val="0"/>
          <c:showVal val="1"/>
          <c:showCatName val="0"/>
          <c:showSerName val="0"/>
          <c:showPercent val="0"/>
          <c:showBubbleSize val="0"/>
        </c:dLbls>
        <c:gapWidth val="150"/>
        <c:overlap val="100"/>
        <c:axId val="2042811360"/>
        <c:axId val="334618384"/>
      </c:barChart>
      <c:catAx>
        <c:axId val="2042811360"/>
        <c:scaling>
          <c:orientation val="minMax"/>
        </c:scaling>
        <c:delete val="1"/>
        <c:axPos val="b"/>
        <c:numFmt formatCode="General" sourceLinked="1"/>
        <c:majorTickMark val="none"/>
        <c:minorTickMark val="none"/>
        <c:tickLblPos val="nextTo"/>
        <c:crossAx val="334618384"/>
        <c:crosses val="autoZero"/>
        <c:auto val="1"/>
        <c:lblAlgn val="ctr"/>
        <c:lblOffset val="100"/>
        <c:noMultiLvlLbl val="0"/>
      </c:catAx>
      <c:valAx>
        <c:axId val="3346183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AT" dirty="0"/>
                  <a:t>Share </a:t>
                </a:r>
                <a:r>
                  <a:rPr lang="de-AT" dirty="0" err="1"/>
                  <a:t>of</a:t>
                </a:r>
                <a:r>
                  <a:rPr lang="de-AT" dirty="0"/>
                  <a:t> </a:t>
                </a:r>
                <a:r>
                  <a:rPr lang="de-AT" dirty="0" err="1"/>
                  <a:t>electricity</a:t>
                </a:r>
                <a:r>
                  <a:rPr lang="de-AT" dirty="0"/>
                  <a:t> </a:t>
                </a:r>
                <a:r>
                  <a:rPr lang="de-AT" dirty="0" err="1"/>
                  <a:t>demand</a:t>
                </a:r>
                <a:r>
                  <a:rPr lang="de-AT" dirty="0"/>
                  <a:t> </a:t>
                </a:r>
                <a:r>
                  <a:rPr lang="de-AT" dirty="0" err="1"/>
                  <a:t>covered</a:t>
                </a:r>
                <a:r>
                  <a:rPr lang="de-AT" dirty="0"/>
                  <a:t> </a:t>
                </a:r>
                <a:r>
                  <a:rPr lang="de-AT" dirty="0" err="1"/>
                  <a:t>by</a:t>
                </a:r>
                <a:r>
                  <a:rPr lang="de-AT" dirty="0"/>
                  <a:t> internal </a:t>
                </a:r>
                <a:r>
                  <a:rPr lang="de-AT" dirty="0" err="1"/>
                  <a:t>sources</a:t>
                </a:r>
                <a:r>
                  <a:rPr lang="de-AT" dirty="0"/>
                  <a:t>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AT"/>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204281136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A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7D13-4C22-A1E9-1527BC9A6F0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A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'GHG emissions'!$J$58:$J$59</c:f>
              <c:strCache>
                <c:ptCount val="2"/>
                <c:pt idx="0">
                  <c:v>Electricity demand</c:v>
                </c:pt>
                <c:pt idx="1">
                  <c:v>Heat demand</c:v>
                </c:pt>
              </c:strCache>
            </c:strRef>
          </c:cat>
          <c:val>
            <c:numRef>
              <c:f>'GHG emissions'!$K$58:$K$59</c:f>
              <c:numCache>
                <c:formatCode>0%</c:formatCode>
                <c:ptCount val="2"/>
                <c:pt idx="0">
                  <c:v>0.88249562595190822</c:v>
                </c:pt>
                <c:pt idx="1">
                  <c:v>0.97407669062285729</c:v>
                </c:pt>
              </c:numCache>
            </c:numRef>
          </c:val>
          <c:extLst>
            <c:ext xmlns:c16="http://schemas.microsoft.com/office/drawing/2014/chart" uri="{C3380CC4-5D6E-409C-BE32-E72D297353CC}">
              <c16:uniqueId val="{00000002-7D13-4C22-A1E9-1527BC9A6F00}"/>
            </c:ext>
          </c:extLst>
        </c:ser>
        <c:dLbls>
          <c:dLblPos val="ctr"/>
          <c:showLegendKey val="0"/>
          <c:showVal val="1"/>
          <c:showCatName val="0"/>
          <c:showSerName val="0"/>
          <c:showPercent val="0"/>
          <c:showBubbleSize val="0"/>
        </c:dLbls>
        <c:gapWidth val="219"/>
        <c:overlap val="-27"/>
        <c:axId val="1133961040"/>
        <c:axId val="1733204192"/>
      </c:barChart>
      <c:catAx>
        <c:axId val="1133961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733204192"/>
        <c:crosses val="autoZero"/>
        <c:auto val="1"/>
        <c:lblAlgn val="ctr"/>
        <c:lblOffset val="100"/>
        <c:noMultiLvlLbl val="0"/>
      </c:catAx>
      <c:valAx>
        <c:axId val="1733204192"/>
        <c:scaling>
          <c:orientation val="minMax"/>
          <c:max val="1"/>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AT"/>
                  <a:t>Reduced GHG emissions due to energy cell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AT"/>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AT"/>
          </a:p>
        </c:txPr>
        <c:crossAx val="11339610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A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50FB7-27CF-4CB1-943E-19657303075B}" type="datetimeFigureOut">
              <a:rPr lang="de-AT" smtClean="0"/>
              <a:t>01.09.2021</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C5AAF-2FB7-4324-8BD3-1F43129AF5F7}" type="slidenum">
              <a:rPr lang="de-AT" smtClean="0"/>
              <a:t>‹#›</a:t>
            </a:fld>
            <a:endParaRPr lang="de-AT"/>
          </a:p>
        </p:txBody>
      </p:sp>
    </p:spTree>
    <p:extLst>
      <p:ext uri="{BB962C8B-B14F-4D97-AF65-F5344CB8AC3E}">
        <p14:creationId xmlns:p14="http://schemas.microsoft.com/office/powerpoint/2010/main" val="1933771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19BCF987-64B1-4B54-BA24-2C338B592627}" type="slidenum">
              <a:rPr lang="de-AT" smtClean="0"/>
              <a:t>1</a:t>
            </a:fld>
            <a:endParaRPr lang="de-AT" dirty="0"/>
          </a:p>
        </p:txBody>
      </p:sp>
    </p:spTree>
    <p:extLst>
      <p:ext uri="{BB962C8B-B14F-4D97-AF65-F5344CB8AC3E}">
        <p14:creationId xmlns:p14="http://schemas.microsoft.com/office/powerpoint/2010/main" val="2242643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_TU-Hintergrund">
    <p:spTree>
      <p:nvGrpSpPr>
        <p:cNvPr id="1" name=""/>
        <p:cNvGrpSpPr/>
        <p:nvPr/>
      </p:nvGrpSpPr>
      <p:grpSpPr>
        <a:xfrm>
          <a:off x="0" y="0"/>
          <a:ext cx="0" cy="0"/>
          <a:chOff x="0" y="0"/>
          <a:chExt cx="0" cy="0"/>
        </a:xfrm>
      </p:grpSpPr>
      <p:sp>
        <p:nvSpPr>
          <p:cNvPr id="2" name="Titel 1"/>
          <p:cNvSpPr>
            <a:spLocks noGrp="1"/>
          </p:cNvSpPr>
          <p:nvPr>
            <p:ph type="ctrTitle"/>
          </p:nvPr>
        </p:nvSpPr>
        <p:spPr>
          <a:xfrm>
            <a:off x="2190724" y="2928937"/>
            <a:ext cx="8191557" cy="1255711"/>
          </a:xfrm>
          <a:prstGeom prst="rect">
            <a:avLst/>
          </a:prstGeom>
        </p:spPr>
        <p:txBody>
          <a:bodyPr/>
          <a:lstStyle>
            <a:lvl1pPr algn="l">
              <a:defRPr sz="3600" b="0" baseline="0">
                <a:solidFill>
                  <a:schemeClr val="bg1"/>
                </a:solidFill>
                <a:latin typeface="+mj-lt"/>
                <a:ea typeface="Tahoma" pitchFamily="34" charset="0"/>
                <a:cs typeface="Arial" pitchFamily="34" charset="0"/>
              </a:defRPr>
            </a:lvl1pPr>
          </a:lstStyle>
          <a:p>
            <a:r>
              <a:rPr lang="de-DE"/>
              <a:t>Titelmasterformat durch Klicken bearbeiten</a:t>
            </a:r>
            <a:endParaRPr lang="de-DE" dirty="0"/>
          </a:p>
        </p:txBody>
      </p:sp>
      <p:sp>
        <p:nvSpPr>
          <p:cNvPr id="3" name="Untertitel 2"/>
          <p:cNvSpPr>
            <a:spLocks noGrp="1"/>
          </p:cNvSpPr>
          <p:nvPr>
            <p:ph type="subTitle" idx="1"/>
          </p:nvPr>
        </p:nvSpPr>
        <p:spPr>
          <a:xfrm>
            <a:off x="2190723" y="4500570"/>
            <a:ext cx="8286808" cy="928694"/>
          </a:xfrm>
          <a:prstGeom prst="rect">
            <a:avLst/>
          </a:prstGeom>
        </p:spPr>
        <p:txBody>
          <a:bodyPr/>
          <a:lstStyle>
            <a:lvl1pPr marL="0" indent="0" algn="l">
              <a:buNone/>
              <a:defRPr sz="2000" b="0" baseline="0">
                <a:solidFill>
                  <a:schemeClr val="bg1"/>
                </a:solidFill>
                <a:latin typeface="+Untertite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DE" dirty="0"/>
          </a:p>
        </p:txBody>
      </p:sp>
      <p:sp>
        <p:nvSpPr>
          <p:cNvPr id="4" name="Fußzeilenplatzhalter 5"/>
          <p:cNvSpPr>
            <a:spLocks noGrp="1"/>
          </p:cNvSpPr>
          <p:nvPr>
            <p:ph type="ftr" sz="quarter" idx="10"/>
          </p:nvPr>
        </p:nvSpPr>
        <p:spPr>
          <a:xfrm>
            <a:off x="2190753" y="6000753"/>
            <a:ext cx="5835649" cy="720725"/>
          </a:xfrm>
          <a:prstGeom prst="rect">
            <a:avLst/>
          </a:prstGeom>
        </p:spPr>
        <p:txBody>
          <a:bodyPr/>
          <a:lstStyle>
            <a:lvl1pPr algn="l" fontAlgn="auto">
              <a:spcBef>
                <a:spcPts val="0"/>
              </a:spcBef>
              <a:spcAft>
                <a:spcPts val="600"/>
              </a:spcAft>
              <a:defRPr sz="1600">
                <a:solidFill>
                  <a:schemeClr val="bg1"/>
                </a:solidFill>
                <a:latin typeface="Arial" pitchFamily="34" charset="0"/>
                <a:cs typeface="Arial" pitchFamily="34" charset="0"/>
              </a:defRPr>
            </a:lvl1pPr>
          </a:lstStyle>
          <a:p>
            <a:pPr>
              <a:defRPr/>
            </a:pPr>
            <a:endParaRPr lang="de-DE"/>
          </a:p>
        </p:txBody>
      </p:sp>
    </p:spTree>
    <p:extLst>
      <p:ext uri="{BB962C8B-B14F-4D97-AF65-F5344CB8AC3E}">
        <p14:creationId xmlns:p14="http://schemas.microsoft.com/office/powerpoint/2010/main" val="377091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 blauer Rahmen zweispaltig">
    <p:spTree>
      <p:nvGrpSpPr>
        <p:cNvPr id="1" name=""/>
        <p:cNvGrpSpPr/>
        <p:nvPr/>
      </p:nvGrpSpPr>
      <p:grpSpPr>
        <a:xfrm>
          <a:off x="0" y="0"/>
          <a:ext cx="0" cy="0"/>
          <a:chOff x="0" y="0"/>
          <a:chExt cx="0" cy="0"/>
        </a:xfrm>
      </p:grpSpPr>
      <p:sp>
        <p:nvSpPr>
          <p:cNvPr id="8" name="Titel 1"/>
          <p:cNvSpPr txBox="1">
            <a:spLocks/>
          </p:cNvSpPr>
          <p:nvPr userDrawn="1"/>
        </p:nvSpPr>
        <p:spPr>
          <a:xfrm>
            <a:off x="335360" y="0"/>
            <a:ext cx="10417984" cy="914400"/>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400" b="0" kern="1200">
                <a:solidFill>
                  <a:srgbClr val="006699"/>
                </a:solidFill>
                <a:latin typeface="+mj-lt"/>
                <a:ea typeface="+mj-ea"/>
                <a:cs typeface="Arial" pitchFamily="34" charset="0"/>
              </a:defRPr>
            </a:lvl1pPr>
            <a:lvl2pPr algn="l" rtl="0" eaLnBrk="0" fontAlgn="base" hangingPunct="0">
              <a:spcBef>
                <a:spcPct val="0"/>
              </a:spcBef>
              <a:spcAft>
                <a:spcPct val="0"/>
              </a:spcAft>
              <a:defRPr sz="3600">
                <a:solidFill>
                  <a:schemeClr val="tx1"/>
                </a:solidFill>
                <a:latin typeface="Arial" pitchFamily="34" charset="0"/>
                <a:cs typeface="Arial" pitchFamily="34" charset="0"/>
              </a:defRPr>
            </a:lvl2pPr>
            <a:lvl3pPr algn="l" rtl="0" eaLnBrk="0" fontAlgn="base" hangingPunct="0">
              <a:spcBef>
                <a:spcPct val="0"/>
              </a:spcBef>
              <a:spcAft>
                <a:spcPct val="0"/>
              </a:spcAft>
              <a:defRPr sz="3600">
                <a:solidFill>
                  <a:schemeClr val="tx1"/>
                </a:solidFill>
                <a:latin typeface="Arial" pitchFamily="34" charset="0"/>
                <a:cs typeface="Arial" pitchFamily="34" charset="0"/>
              </a:defRPr>
            </a:lvl3pPr>
            <a:lvl4pPr algn="l" rtl="0" eaLnBrk="0" fontAlgn="base" hangingPunct="0">
              <a:spcBef>
                <a:spcPct val="0"/>
              </a:spcBef>
              <a:spcAft>
                <a:spcPct val="0"/>
              </a:spcAft>
              <a:defRPr sz="3600">
                <a:solidFill>
                  <a:schemeClr val="tx1"/>
                </a:solidFill>
                <a:latin typeface="Arial" pitchFamily="34" charset="0"/>
                <a:cs typeface="Arial" pitchFamily="34" charset="0"/>
              </a:defRPr>
            </a:lvl4pPr>
            <a:lvl5pPr algn="l" rtl="0" eaLnBrk="0" fontAlgn="base" hangingPunct="0">
              <a:spcBef>
                <a:spcPct val="0"/>
              </a:spcBef>
              <a:spcAft>
                <a:spcPct val="0"/>
              </a:spcAft>
              <a:defRPr sz="3600">
                <a:solidFill>
                  <a:schemeClr val="tx1"/>
                </a:solidFill>
                <a:latin typeface="Arial" pitchFamily="34" charset="0"/>
                <a:cs typeface="Arial" pitchFamily="34" charset="0"/>
              </a:defRPr>
            </a:lvl5pPr>
            <a:lvl6pPr marL="457200" algn="l" rtl="0" fontAlgn="base">
              <a:spcBef>
                <a:spcPct val="0"/>
              </a:spcBef>
              <a:spcAft>
                <a:spcPct val="0"/>
              </a:spcAft>
              <a:defRPr sz="3600">
                <a:solidFill>
                  <a:schemeClr val="tx1"/>
                </a:solidFill>
                <a:latin typeface="Arial" pitchFamily="34" charset="0"/>
                <a:cs typeface="Arial" pitchFamily="34" charset="0"/>
              </a:defRPr>
            </a:lvl6pPr>
            <a:lvl7pPr marL="914400" algn="l" rtl="0" fontAlgn="base">
              <a:spcBef>
                <a:spcPct val="0"/>
              </a:spcBef>
              <a:spcAft>
                <a:spcPct val="0"/>
              </a:spcAft>
              <a:defRPr sz="3600">
                <a:solidFill>
                  <a:schemeClr val="tx1"/>
                </a:solidFill>
                <a:latin typeface="Arial" pitchFamily="34" charset="0"/>
                <a:cs typeface="Arial" pitchFamily="34" charset="0"/>
              </a:defRPr>
            </a:lvl7pPr>
            <a:lvl8pPr marL="1371600" algn="l" rtl="0" fontAlgn="base">
              <a:spcBef>
                <a:spcPct val="0"/>
              </a:spcBef>
              <a:spcAft>
                <a:spcPct val="0"/>
              </a:spcAft>
              <a:defRPr sz="3600">
                <a:solidFill>
                  <a:schemeClr val="tx1"/>
                </a:solidFill>
                <a:latin typeface="Arial" pitchFamily="34" charset="0"/>
                <a:cs typeface="Arial" pitchFamily="34" charset="0"/>
              </a:defRPr>
            </a:lvl8pPr>
            <a:lvl9pPr marL="1828800" algn="l" rtl="0" fontAlgn="base">
              <a:spcBef>
                <a:spcPct val="0"/>
              </a:spcBef>
              <a:spcAft>
                <a:spcPct val="0"/>
              </a:spcAft>
              <a:defRPr sz="3600">
                <a:solidFill>
                  <a:schemeClr val="tx1"/>
                </a:solidFill>
                <a:latin typeface="Arial" pitchFamily="34" charset="0"/>
                <a:cs typeface="Arial" pitchFamily="34" charset="0"/>
              </a:defRPr>
            </a:lvl9pPr>
          </a:lstStyle>
          <a:p>
            <a:r>
              <a:rPr lang="de-DE" sz="3200" dirty="0">
                <a:latin typeface="Arial" panose="020B0604020202020204" pitchFamily="34" charset="0"/>
                <a:cs typeface="Arial" panose="020B0604020202020204" pitchFamily="34" charset="0"/>
              </a:rPr>
              <a:t>Titelmasterformat durch Klicken bearbeiten</a:t>
            </a:r>
          </a:p>
        </p:txBody>
      </p:sp>
      <p:sp>
        <p:nvSpPr>
          <p:cNvPr id="15" name="Datumsplatzhalter 3"/>
          <p:cNvSpPr>
            <a:spLocks noGrp="1"/>
          </p:cNvSpPr>
          <p:nvPr>
            <p:ph type="dt" sz="half" idx="10"/>
          </p:nvPr>
        </p:nvSpPr>
        <p:spPr>
          <a:xfrm>
            <a:off x="335360" y="6356351"/>
            <a:ext cx="2771648"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fld id="{86ACB8FA-2D5A-4601-B0CE-DD2CABA15E7A}" type="datetime1">
              <a:rPr lang="de-DE" smtClean="0"/>
              <a:pPr>
                <a:defRPr/>
              </a:pPr>
              <a:t>01.09.2021</a:t>
            </a:fld>
            <a:endParaRPr lang="de-DE"/>
          </a:p>
        </p:txBody>
      </p:sp>
      <p:sp>
        <p:nvSpPr>
          <p:cNvPr id="16" name="Fußzeilenplatzhalter 4"/>
          <p:cNvSpPr>
            <a:spLocks noGrp="1"/>
          </p:cNvSpPr>
          <p:nvPr>
            <p:ph type="ftr" sz="quarter" idx="3"/>
          </p:nvPr>
        </p:nvSpPr>
        <p:spPr>
          <a:xfrm>
            <a:off x="3584448" y="6356351"/>
            <a:ext cx="5023104"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r>
              <a:rPr lang="de-DE"/>
              <a:t>xxx</a:t>
            </a:r>
            <a:endParaRPr lang="de-DE" dirty="0"/>
          </a:p>
        </p:txBody>
      </p:sp>
      <p:sp>
        <p:nvSpPr>
          <p:cNvPr id="17" name="Foliennummernplatzhalter 5"/>
          <p:cNvSpPr>
            <a:spLocks noGrp="1"/>
          </p:cNvSpPr>
          <p:nvPr>
            <p:ph type="sldNum" sz="quarter" idx="4"/>
          </p:nvPr>
        </p:nvSpPr>
        <p:spPr>
          <a:xfrm>
            <a:off x="9225280" y="6356351"/>
            <a:ext cx="2844800" cy="365125"/>
          </a:xfrm>
          <a:prstGeom prst="rect">
            <a:avLst/>
          </a:prstGeom>
        </p:spPr>
        <p:txBody>
          <a:bodyPr vert="horz" lIns="91440" tIns="45720" rIns="91440" bIns="45720" rtlCol="0" anchor="ctr"/>
          <a:lstStyle>
            <a:lvl1pPr algn="r">
              <a:defRPr lang="de-DE" sz="1200" smtClean="0">
                <a:solidFill>
                  <a:schemeClr val="tx1">
                    <a:tint val="75000"/>
                  </a:schemeClr>
                </a:solidFill>
                <a:latin typeface="Arial" panose="020B0604020202020204" pitchFamily="34" charset="0"/>
                <a:cs typeface="Arial" panose="020B0604020202020204" pitchFamily="34" charset="0"/>
              </a:defRPr>
            </a:lvl1pPr>
          </a:lstStyle>
          <a:p>
            <a:fld id="{CA34B636-C9D2-444C-8F03-3141CC615EFF}" type="slidenum">
              <a:rPr lang="de-AT" smtClean="0"/>
              <a:pPr/>
              <a:t>‹#›</a:t>
            </a:fld>
            <a:endParaRPr lang="de-AT"/>
          </a:p>
        </p:txBody>
      </p:sp>
      <p:sp>
        <p:nvSpPr>
          <p:cNvPr id="18" name="Inhaltsplatzhalter 2"/>
          <p:cNvSpPr>
            <a:spLocks noGrp="1"/>
          </p:cNvSpPr>
          <p:nvPr>
            <p:ph sz="half" idx="1"/>
          </p:nvPr>
        </p:nvSpPr>
        <p:spPr>
          <a:xfrm>
            <a:off x="335360" y="2326446"/>
            <a:ext cx="5110002" cy="3806130"/>
          </a:xfrm>
          <a:prstGeom prst="rect">
            <a:avLst/>
          </a:prstGeom>
        </p:spPr>
        <p:txBody>
          <a:bodyPr/>
          <a:lstStyle>
            <a:lvl1pPr>
              <a:defRPr sz="2400"/>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p:txBody>
      </p:sp>
      <p:sp>
        <p:nvSpPr>
          <p:cNvPr id="19" name="Inhaltsplatzhalter 3"/>
          <p:cNvSpPr>
            <a:spLocks noGrp="1"/>
          </p:cNvSpPr>
          <p:nvPr>
            <p:ph sz="half" idx="11"/>
          </p:nvPr>
        </p:nvSpPr>
        <p:spPr>
          <a:xfrm>
            <a:off x="5631150" y="2326446"/>
            <a:ext cx="5110002" cy="3806130"/>
          </a:xfrm>
          <a:prstGeom prst="rect">
            <a:avLst/>
          </a:prstGeom>
        </p:spPr>
        <p:txBody>
          <a:bodyPr/>
          <a:lstStyle>
            <a:lvl1pPr>
              <a:defRPr sz="2400"/>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p:txBody>
      </p:sp>
      <p:sp>
        <p:nvSpPr>
          <p:cNvPr id="21" name="Textplatzhalter 34"/>
          <p:cNvSpPr>
            <a:spLocks noGrp="1"/>
          </p:cNvSpPr>
          <p:nvPr>
            <p:ph type="body" sz="quarter" idx="12" hasCustomPrompt="1"/>
          </p:nvPr>
        </p:nvSpPr>
        <p:spPr>
          <a:xfrm>
            <a:off x="334963" y="1536700"/>
            <a:ext cx="5110162" cy="682625"/>
          </a:xfrm>
          <a:prstGeom prst="rect">
            <a:avLst/>
          </a:prstGeom>
        </p:spPr>
        <p:txBody>
          <a:bodyPr>
            <a:normAutofit/>
          </a:bodyPr>
          <a:lstStyle>
            <a:lvl1pPr marL="0" indent="0">
              <a:buNone/>
              <a:defRPr lang="de-AT" sz="3200" b="0" kern="1200" dirty="0">
                <a:solidFill>
                  <a:srgbClr val="006699"/>
                </a:solidFill>
                <a:latin typeface="Arial" panose="020B0604020202020204" pitchFamily="34" charset="0"/>
                <a:ea typeface="+mj-ea"/>
                <a:cs typeface="Arial" pitchFamily="34" charset="0"/>
              </a:defRPr>
            </a:lvl1pPr>
          </a:lstStyle>
          <a:p>
            <a:pPr lvl="0"/>
            <a:r>
              <a:rPr lang="de-DE" dirty="0"/>
              <a:t>Überschrift</a:t>
            </a:r>
            <a:endParaRPr lang="de-AT" dirty="0"/>
          </a:p>
        </p:txBody>
      </p:sp>
      <p:sp>
        <p:nvSpPr>
          <p:cNvPr id="22" name="Textplatzhalter 34"/>
          <p:cNvSpPr>
            <a:spLocks noGrp="1"/>
          </p:cNvSpPr>
          <p:nvPr>
            <p:ph type="body" sz="quarter" idx="13" hasCustomPrompt="1"/>
          </p:nvPr>
        </p:nvSpPr>
        <p:spPr>
          <a:xfrm>
            <a:off x="5630990" y="1536700"/>
            <a:ext cx="5110162" cy="682625"/>
          </a:xfrm>
          <a:prstGeom prst="rect">
            <a:avLst/>
          </a:prstGeom>
        </p:spPr>
        <p:txBody>
          <a:bodyPr>
            <a:normAutofit/>
          </a:bodyPr>
          <a:lstStyle>
            <a:lvl1pPr marL="0" indent="0">
              <a:buNone/>
              <a:defRPr lang="de-AT" sz="3200" b="0" kern="1200" dirty="0">
                <a:solidFill>
                  <a:srgbClr val="006699"/>
                </a:solidFill>
                <a:latin typeface="Arial" panose="020B0604020202020204" pitchFamily="34" charset="0"/>
                <a:ea typeface="+mj-ea"/>
                <a:cs typeface="Arial" pitchFamily="34" charset="0"/>
              </a:defRPr>
            </a:lvl1pPr>
          </a:lstStyle>
          <a:p>
            <a:pPr lvl="0"/>
            <a:r>
              <a:rPr lang="de-DE" dirty="0"/>
              <a:t>Überschrift</a:t>
            </a:r>
            <a:endParaRPr lang="de-AT" dirty="0"/>
          </a:p>
        </p:txBody>
      </p:sp>
    </p:spTree>
    <p:extLst>
      <p:ext uri="{BB962C8B-B14F-4D97-AF65-F5344CB8AC3E}">
        <p14:creationId xmlns:p14="http://schemas.microsoft.com/office/powerpoint/2010/main" val="3366263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ext_header+body">
    <p:spTree>
      <p:nvGrpSpPr>
        <p:cNvPr id="1" name=""/>
        <p:cNvGrpSpPr/>
        <p:nvPr/>
      </p:nvGrpSpPr>
      <p:grpSpPr>
        <a:xfrm>
          <a:off x="0" y="0"/>
          <a:ext cx="0" cy="0"/>
          <a:chOff x="0" y="0"/>
          <a:chExt cx="0" cy="0"/>
        </a:xfrm>
      </p:grpSpPr>
      <p:sp>
        <p:nvSpPr>
          <p:cNvPr id="2" name="Titel 1"/>
          <p:cNvSpPr>
            <a:spLocks noGrp="1"/>
          </p:cNvSpPr>
          <p:nvPr>
            <p:ph type="title"/>
          </p:nvPr>
        </p:nvSpPr>
        <p:spPr>
          <a:xfrm>
            <a:off x="335360" y="0"/>
            <a:ext cx="11521280" cy="914400"/>
          </a:xfrm>
          <a:prstGeom prst="rect">
            <a:avLst/>
          </a:prstGeom>
        </p:spPr>
        <p:txBody>
          <a:bodyPr anchor="ctr"/>
          <a:lstStyle>
            <a:lvl1pPr>
              <a:defRPr sz="2800" b="0">
                <a:solidFill>
                  <a:srgbClr val="006699"/>
                </a:solidFill>
                <a:latin typeface="+mj-lt"/>
                <a:cs typeface="Arial" pitchFamily="34" charset="0"/>
              </a:defRPr>
            </a:lvl1pPr>
          </a:lstStyle>
          <a:p>
            <a:r>
              <a:rPr lang="de-DE" dirty="0"/>
              <a:t>Titelmasterformat durch Klicken bearbeiten</a:t>
            </a:r>
          </a:p>
        </p:txBody>
      </p:sp>
      <p:sp>
        <p:nvSpPr>
          <p:cNvPr id="3" name="Inhaltsplatzhalter 2"/>
          <p:cNvSpPr>
            <a:spLocks noGrp="1"/>
          </p:cNvSpPr>
          <p:nvPr>
            <p:ph idx="1"/>
          </p:nvPr>
        </p:nvSpPr>
        <p:spPr>
          <a:xfrm>
            <a:off x="335360" y="1054510"/>
            <a:ext cx="11521280" cy="5470834"/>
          </a:xfrm>
        </p:spPr>
        <p:txBody>
          <a:bodyPr/>
          <a:lstStyle>
            <a:lvl1pPr marL="285750" indent="-285750">
              <a:lnSpc>
                <a:spcPct val="100000"/>
              </a:lnSpc>
              <a:spcBef>
                <a:spcPts val="1200"/>
              </a:spcBef>
              <a:spcAft>
                <a:spcPts val="0"/>
              </a:spcAft>
              <a:buClrTx/>
              <a:buSzPct val="100000"/>
              <a:buFont typeface="Wingdings" panose="05000000000000000000" pitchFamily="2" charset="2"/>
              <a:buChar char="§"/>
              <a:defRPr sz="2000">
                <a:latin typeface="+mn-lt"/>
                <a:cs typeface="Arial" pitchFamily="34" charset="0"/>
              </a:defRPr>
            </a:lvl1pPr>
            <a:lvl2pPr marL="742950" indent="-285750">
              <a:lnSpc>
                <a:spcPct val="100000"/>
              </a:lnSpc>
              <a:spcBef>
                <a:spcPts val="600"/>
              </a:spcBef>
              <a:spcAft>
                <a:spcPts val="0"/>
              </a:spcAft>
              <a:buClrTx/>
              <a:buSzPct val="100000"/>
              <a:buFont typeface="Wingdings" panose="05000000000000000000" pitchFamily="2" charset="2"/>
              <a:buChar char="§"/>
              <a:defRPr sz="2000">
                <a:latin typeface="+mn-lt"/>
                <a:cs typeface="Arial" pitchFamily="34" charset="0"/>
              </a:defRPr>
            </a:lvl2pPr>
            <a:lvl3pPr marL="1143000" indent="-228600">
              <a:lnSpc>
                <a:spcPct val="100000"/>
              </a:lnSpc>
              <a:spcBef>
                <a:spcPts val="300"/>
              </a:spcBef>
              <a:spcAft>
                <a:spcPts val="0"/>
              </a:spcAft>
              <a:buClrTx/>
              <a:buSzPct val="100000"/>
              <a:buFont typeface="Wingdings" panose="05000000000000000000" pitchFamily="2" charset="2"/>
              <a:buChar char="§"/>
              <a:defRPr sz="1800">
                <a:latin typeface="+mn-lt"/>
                <a:cs typeface="Arial" pitchFamily="34" charset="0"/>
              </a:defRPr>
            </a:lvl3pPr>
            <a:lvl4pPr marL="1600200" indent="-228600">
              <a:lnSpc>
                <a:spcPct val="100000"/>
              </a:lnSpc>
              <a:spcBef>
                <a:spcPts val="300"/>
              </a:spcBef>
              <a:spcAft>
                <a:spcPts val="0"/>
              </a:spcAft>
              <a:buClrTx/>
              <a:buSzPct val="90000"/>
              <a:buFont typeface="Wingdings" panose="05000000000000000000" pitchFamily="2" charset="2"/>
              <a:buChar char="§"/>
              <a:defRPr sz="1600">
                <a:latin typeface="+mn-lt"/>
                <a:cs typeface="Arial" pitchFamily="34" charset="0"/>
              </a:defRPr>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6" name="Datumsplatzhalter 6"/>
          <p:cNvSpPr>
            <a:spLocks noGrp="1"/>
          </p:cNvSpPr>
          <p:nvPr>
            <p:ph type="dt" sz="half" idx="2"/>
          </p:nvPr>
        </p:nvSpPr>
        <p:spPr>
          <a:xfrm>
            <a:off x="0" y="6597352"/>
            <a:ext cx="3119040" cy="260648"/>
          </a:xfrm>
          <a:prstGeom prst="rect">
            <a:avLst/>
          </a:prstGeom>
        </p:spPr>
        <p:txBody>
          <a:bodyPr/>
          <a:lstStyle>
            <a:lvl1pPr>
              <a:defRPr sz="1100" i="0">
                <a:solidFill>
                  <a:schemeClr val="tx1"/>
                </a:solidFill>
              </a:defRPr>
            </a:lvl1pPr>
          </a:lstStyle>
          <a:p>
            <a:pPr>
              <a:defRPr/>
            </a:pPr>
            <a:fld id="{9B245541-675D-4729-9D7F-D9BCFE4B7379}" type="datetime1">
              <a:rPr lang="de-DE" smtClean="0"/>
              <a:t>01.09.2021</a:t>
            </a:fld>
            <a:endParaRPr lang="de-DE" dirty="0"/>
          </a:p>
        </p:txBody>
      </p:sp>
      <p:sp>
        <p:nvSpPr>
          <p:cNvPr id="8" name="Foliennummernplatzhalter 8"/>
          <p:cNvSpPr>
            <a:spLocks noGrp="1"/>
          </p:cNvSpPr>
          <p:nvPr>
            <p:ph type="sldNum" sz="quarter" idx="4"/>
          </p:nvPr>
        </p:nvSpPr>
        <p:spPr>
          <a:xfrm>
            <a:off x="9072960" y="6597352"/>
            <a:ext cx="3119040" cy="260648"/>
          </a:xfrm>
          <a:prstGeom prst="rect">
            <a:avLst/>
          </a:prstGeom>
        </p:spPr>
        <p:txBody>
          <a:bodyPr/>
          <a:lstStyle>
            <a:lvl1pPr algn="r">
              <a:defRPr sz="1100" i="0">
                <a:solidFill>
                  <a:schemeClr val="tx1"/>
                </a:solidFill>
              </a:defRPr>
            </a:lvl1pPr>
          </a:lstStyle>
          <a:p>
            <a:fld id="{4955DEF5-5CFB-47B4-87D1-C46D585F5E85}" type="slidenum">
              <a:rPr lang="de-AT" smtClean="0"/>
              <a:pPr/>
              <a:t>‹#›</a:t>
            </a:fld>
            <a:endParaRPr lang="de-AT" dirty="0"/>
          </a:p>
        </p:txBody>
      </p:sp>
    </p:spTree>
    <p:extLst>
      <p:ext uri="{BB962C8B-B14F-4D97-AF65-F5344CB8AC3E}">
        <p14:creationId xmlns:p14="http://schemas.microsoft.com/office/powerpoint/2010/main" val="17754252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ext_body">
    <p:spTree>
      <p:nvGrpSpPr>
        <p:cNvPr id="1" name=""/>
        <p:cNvGrpSpPr/>
        <p:nvPr/>
      </p:nvGrpSpPr>
      <p:grpSpPr>
        <a:xfrm>
          <a:off x="0" y="0"/>
          <a:ext cx="0" cy="0"/>
          <a:chOff x="0" y="0"/>
          <a:chExt cx="0" cy="0"/>
        </a:xfrm>
      </p:grpSpPr>
      <p:sp>
        <p:nvSpPr>
          <p:cNvPr id="7" name="Inhaltsplatzhalter 2"/>
          <p:cNvSpPr>
            <a:spLocks noGrp="1"/>
          </p:cNvSpPr>
          <p:nvPr>
            <p:ph idx="1"/>
          </p:nvPr>
        </p:nvSpPr>
        <p:spPr>
          <a:xfrm>
            <a:off x="335360" y="1054510"/>
            <a:ext cx="11521280" cy="5470834"/>
          </a:xfrm>
        </p:spPr>
        <p:txBody>
          <a:bodyPr/>
          <a:lstStyle>
            <a:lvl1pPr marL="0" indent="0">
              <a:buClrTx/>
              <a:buSzPct val="120000"/>
              <a:buFont typeface="Wingdings" panose="05000000000000000000" pitchFamily="2" charset="2"/>
              <a:buNone/>
              <a:defRPr sz="2000">
                <a:latin typeface="+mn-lt"/>
                <a:cs typeface="Arial" pitchFamily="34" charset="0"/>
              </a:defRPr>
            </a:lvl1pPr>
            <a:lvl2pPr marL="742950" indent="-285750">
              <a:buClrTx/>
              <a:buSzPct val="110000"/>
              <a:buFont typeface="Wingdings" panose="05000000000000000000" pitchFamily="2" charset="2"/>
              <a:buChar char="§"/>
              <a:defRPr sz="2000">
                <a:latin typeface="+mn-lt"/>
                <a:cs typeface="Arial" pitchFamily="34" charset="0"/>
              </a:defRPr>
            </a:lvl2pPr>
            <a:lvl3pPr marL="1143000" indent="-228600">
              <a:buClrTx/>
              <a:buSzPct val="100000"/>
              <a:buFont typeface="Wingdings" panose="05000000000000000000" pitchFamily="2" charset="2"/>
              <a:buChar char="§"/>
              <a:defRPr sz="1800">
                <a:latin typeface="+mn-lt"/>
                <a:cs typeface="Arial" pitchFamily="34" charset="0"/>
              </a:defRPr>
            </a:lvl3pPr>
            <a:lvl4pPr marL="1600200" indent="-228600">
              <a:buClrTx/>
              <a:buSzPct val="90000"/>
              <a:buFont typeface="Wingdings" panose="05000000000000000000" pitchFamily="2" charset="2"/>
              <a:buChar char="§"/>
              <a:defRPr sz="1600">
                <a:latin typeface="+mn-lt"/>
                <a:cs typeface="Arial" pitchFamily="34" charset="0"/>
              </a:defRPr>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8" name="Datumsplatzhalter 6"/>
          <p:cNvSpPr>
            <a:spLocks noGrp="1"/>
          </p:cNvSpPr>
          <p:nvPr>
            <p:ph type="dt" sz="half" idx="2"/>
          </p:nvPr>
        </p:nvSpPr>
        <p:spPr>
          <a:xfrm>
            <a:off x="0" y="6597352"/>
            <a:ext cx="3119040" cy="260648"/>
          </a:xfrm>
          <a:prstGeom prst="rect">
            <a:avLst/>
          </a:prstGeom>
        </p:spPr>
        <p:txBody>
          <a:bodyPr/>
          <a:lstStyle>
            <a:lvl1pPr>
              <a:defRPr sz="1100" i="0">
                <a:solidFill>
                  <a:schemeClr val="tx1"/>
                </a:solidFill>
              </a:defRPr>
            </a:lvl1pPr>
          </a:lstStyle>
          <a:p>
            <a:pPr>
              <a:defRPr/>
            </a:pPr>
            <a:fld id="{E229E530-BBFB-4360-AF70-A56994BDC5BB}" type="datetime1">
              <a:rPr lang="de-DE" smtClean="0"/>
              <a:t>01.09.2021</a:t>
            </a:fld>
            <a:endParaRPr lang="de-DE" dirty="0"/>
          </a:p>
        </p:txBody>
      </p:sp>
      <p:sp>
        <p:nvSpPr>
          <p:cNvPr id="9" name="Foliennummernplatzhalter 8"/>
          <p:cNvSpPr>
            <a:spLocks noGrp="1"/>
          </p:cNvSpPr>
          <p:nvPr>
            <p:ph type="sldNum" sz="quarter" idx="4"/>
          </p:nvPr>
        </p:nvSpPr>
        <p:spPr>
          <a:xfrm>
            <a:off x="9072960" y="6597352"/>
            <a:ext cx="3119040" cy="260648"/>
          </a:xfrm>
          <a:prstGeom prst="rect">
            <a:avLst/>
          </a:prstGeom>
        </p:spPr>
        <p:txBody>
          <a:bodyPr/>
          <a:lstStyle>
            <a:lvl1pPr algn="r">
              <a:defRPr sz="1100" i="0">
                <a:solidFill>
                  <a:schemeClr val="tx1"/>
                </a:solidFill>
              </a:defRPr>
            </a:lvl1pPr>
          </a:lstStyle>
          <a:p>
            <a:fld id="{4955DEF5-5CFB-47B4-87D1-C46D585F5E85}" type="slidenum">
              <a:rPr lang="de-AT" smtClean="0"/>
              <a:pPr/>
              <a:t>‹#›</a:t>
            </a:fld>
            <a:endParaRPr lang="de-AT" dirty="0"/>
          </a:p>
        </p:txBody>
      </p:sp>
    </p:spTree>
    <p:extLst>
      <p:ext uri="{BB962C8B-B14F-4D97-AF65-F5344CB8AC3E}">
        <p14:creationId xmlns:p14="http://schemas.microsoft.com/office/powerpoint/2010/main" val="1954257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ext_header">
    <p:spTree>
      <p:nvGrpSpPr>
        <p:cNvPr id="1" name=""/>
        <p:cNvGrpSpPr/>
        <p:nvPr/>
      </p:nvGrpSpPr>
      <p:grpSpPr>
        <a:xfrm>
          <a:off x="0" y="0"/>
          <a:ext cx="0" cy="0"/>
          <a:chOff x="0" y="0"/>
          <a:chExt cx="0" cy="0"/>
        </a:xfrm>
      </p:grpSpPr>
      <p:sp>
        <p:nvSpPr>
          <p:cNvPr id="5" name="Titel 1"/>
          <p:cNvSpPr>
            <a:spLocks noGrp="1"/>
          </p:cNvSpPr>
          <p:nvPr>
            <p:ph type="title"/>
          </p:nvPr>
        </p:nvSpPr>
        <p:spPr>
          <a:xfrm>
            <a:off x="335360" y="0"/>
            <a:ext cx="11521280" cy="914400"/>
          </a:xfrm>
          <a:prstGeom prst="rect">
            <a:avLst/>
          </a:prstGeom>
        </p:spPr>
        <p:txBody>
          <a:bodyPr anchor="ctr"/>
          <a:lstStyle>
            <a:lvl1pPr>
              <a:defRPr sz="2800" b="0">
                <a:solidFill>
                  <a:srgbClr val="006699"/>
                </a:solidFill>
                <a:latin typeface="+mj-lt"/>
                <a:cs typeface="Arial" pitchFamily="34" charset="0"/>
              </a:defRPr>
            </a:lvl1pPr>
          </a:lstStyle>
          <a:p>
            <a:r>
              <a:rPr lang="de-DE" dirty="0"/>
              <a:t>Titelmasterformat durch Klicken bearbeiten</a:t>
            </a:r>
          </a:p>
        </p:txBody>
      </p:sp>
      <p:sp>
        <p:nvSpPr>
          <p:cNvPr id="3" name="Datumsplatzhalter 6"/>
          <p:cNvSpPr>
            <a:spLocks noGrp="1"/>
          </p:cNvSpPr>
          <p:nvPr>
            <p:ph type="dt" sz="half" idx="2"/>
          </p:nvPr>
        </p:nvSpPr>
        <p:spPr>
          <a:xfrm>
            <a:off x="0" y="6597352"/>
            <a:ext cx="3119040" cy="260648"/>
          </a:xfrm>
          <a:prstGeom prst="rect">
            <a:avLst/>
          </a:prstGeom>
        </p:spPr>
        <p:txBody>
          <a:bodyPr/>
          <a:lstStyle>
            <a:lvl1pPr>
              <a:defRPr sz="1100" i="0">
                <a:solidFill>
                  <a:schemeClr val="tx1"/>
                </a:solidFill>
              </a:defRPr>
            </a:lvl1pPr>
          </a:lstStyle>
          <a:p>
            <a:pPr>
              <a:defRPr/>
            </a:pPr>
            <a:fld id="{E223CE63-639A-4C3A-98DC-CD82C214C660}" type="datetime1">
              <a:rPr lang="de-DE" smtClean="0"/>
              <a:t>01.09.2021</a:t>
            </a:fld>
            <a:endParaRPr lang="de-DE" dirty="0"/>
          </a:p>
        </p:txBody>
      </p:sp>
      <p:sp>
        <p:nvSpPr>
          <p:cNvPr id="4" name="Foliennummernplatzhalter 8"/>
          <p:cNvSpPr>
            <a:spLocks noGrp="1"/>
          </p:cNvSpPr>
          <p:nvPr>
            <p:ph type="sldNum" sz="quarter" idx="4"/>
          </p:nvPr>
        </p:nvSpPr>
        <p:spPr>
          <a:xfrm>
            <a:off x="9072960" y="6597352"/>
            <a:ext cx="3119040" cy="260648"/>
          </a:xfrm>
          <a:prstGeom prst="rect">
            <a:avLst/>
          </a:prstGeom>
        </p:spPr>
        <p:txBody>
          <a:bodyPr/>
          <a:lstStyle>
            <a:lvl1pPr algn="r">
              <a:defRPr sz="1100" i="0">
                <a:solidFill>
                  <a:schemeClr val="tx1"/>
                </a:solidFill>
              </a:defRPr>
            </a:lvl1pPr>
          </a:lstStyle>
          <a:p>
            <a:fld id="{4955DEF5-5CFB-47B4-87D1-C46D585F5E85}" type="slidenum">
              <a:rPr lang="de-AT" smtClean="0"/>
              <a:pPr/>
              <a:t>‹#›</a:t>
            </a:fld>
            <a:endParaRPr lang="de-AT" dirty="0"/>
          </a:p>
        </p:txBody>
      </p:sp>
    </p:spTree>
    <p:extLst>
      <p:ext uri="{BB962C8B-B14F-4D97-AF65-F5344CB8AC3E}">
        <p14:creationId xmlns:p14="http://schemas.microsoft.com/office/powerpoint/2010/main" val="27916453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Benutzerdefiniertes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9993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719403" y="2060848"/>
            <a:ext cx="9709700" cy="1143000"/>
          </a:xfrm>
          <a:prstGeom prst="rect">
            <a:avLst/>
          </a:prstGeom>
        </p:spPr>
        <p:txBody>
          <a:bodyPr/>
          <a:lstStyle/>
          <a:p>
            <a:r>
              <a:rPr lang="de-DE"/>
              <a:t>Titelmasterformat durch Klicken bearbeiten</a:t>
            </a:r>
            <a:endParaRPr lang="de-AT"/>
          </a:p>
        </p:txBody>
      </p:sp>
      <p:sp>
        <p:nvSpPr>
          <p:cNvPr id="4" name="Textplatzhalter 5"/>
          <p:cNvSpPr>
            <a:spLocks noGrp="1"/>
          </p:cNvSpPr>
          <p:nvPr>
            <p:ph type="body" sz="quarter" idx="10"/>
          </p:nvPr>
        </p:nvSpPr>
        <p:spPr>
          <a:xfrm>
            <a:off x="719138" y="3402013"/>
            <a:ext cx="9710737" cy="1974850"/>
          </a:xfrm>
          <a:prstGeom prst="rect">
            <a:avLst/>
          </a:prstGeom>
        </p:spPr>
        <p:txBody>
          <a:bodyPr/>
          <a:lstStyle>
            <a:lvl1pPr marL="342900" indent="-342900">
              <a:buFont typeface="Wingdings" panose="05000000000000000000" pitchFamily="2" charset="2"/>
              <a:buChar char="§"/>
              <a:defRPr lang="de-DE" sz="2400" kern="1200" dirty="0" smtClean="0">
                <a:solidFill>
                  <a:schemeClr val="tx1"/>
                </a:solidFill>
                <a:latin typeface="+mn-lt"/>
                <a:ea typeface="+mn-ea"/>
                <a:cs typeface="Arial" pitchFamily="34" charset="0"/>
              </a:defRPr>
            </a:lvl1pPr>
            <a:lvl2pPr>
              <a:defRPr lang="de-DE" sz="2000" kern="1200" dirty="0" smtClean="0">
                <a:solidFill>
                  <a:schemeClr val="tx1"/>
                </a:solidFill>
                <a:latin typeface="+mn-lt"/>
                <a:ea typeface="+mn-ea"/>
                <a:cs typeface="Arial" pitchFamily="34" charset="0"/>
              </a:defRPr>
            </a:lvl2pPr>
            <a:lvl5pPr>
              <a:defRPr sz="1400"/>
            </a:lvl5pPr>
          </a:lstStyle>
          <a:p>
            <a:pPr marL="342900" lvl="0" indent="-342900" algn="l" rtl="0" eaLnBrk="1" fontAlgn="base" hangingPunct="1">
              <a:spcBef>
                <a:spcPct val="20000"/>
              </a:spcBef>
              <a:spcAft>
                <a:spcPct val="0"/>
              </a:spcAft>
              <a:buClrTx/>
              <a:buSzPct val="100000"/>
            </a:pPr>
            <a:r>
              <a:rPr lang="de-DE" dirty="0"/>
              <a:t>Formatvorlagen des Textmasters bearbeiten</a:t>
            </a:r>
          </a:p>
          <a:p>
            <a:pPr marL="742950" lvl="1" indent="-342900" algn="l" rtl="0" eaLnBrk="1" fontAlgn="base" hangingPunct="1">
              <a:spcBef>
                <a:spcPct val="20000"/>
              </a:spcBef>
              <a:spcAft>
                <a:spcPct val="0"/>
              </a:spcAft>
              <a:buClrTx/>
              <a:buSzPct val="100000"/>
            </a:pPr>
            <a:r>
              <a:rPr lang="de-DE" dirty="0"/>
              <a:t>Zweite Ebene</a:t>
            </a:r>
          </a:p>
          <a:p>
            <a:pPr lvl="2"/>
            <a:r>
              <a:rPr lang="de-DE" dirty="0"/>
              <a:t>Dritte Ebene</a:t>
            </a:r>
          </a:p>
          <a:p>
            <a:pPr lvl="3"/>
            <a:r>
              <a:rPr lang="de-DE" dirty="0"/>
              <a:t>Vierte Ebene</a:t>
            </a:r>
          </a:p>
          <a:p>
            <a:pPr lvl="4"/>
            <a:r>
              <a:rPr lang="de-DE" dirty="0"/>
              <a:t>Fünfte Ebene</a:t>
            </a:r>
            <a:endParaRPr lang="de-AT" dirty="0"/>
          </a:p>
        </p:txBody>
      </p:sp>
    </p:spTree>
    <p:extLst>
      <p:ext uri="{BB962C8B-B14F-4D97-AF65-F5344CB8AC3E}">
        <p14:creationId xmlns:p14="http://schemas.microsoft.com/office/powerpoint/2010/main" val="1255428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pecial_text_header+body">
    <p:spTree>
      <p:nvGrpSpPr>
        <p:cNvPr id="1" name=""/>
        <p:cNvGrpSpPr/>
        <p:nvPr/>
      </p:nvGrpSpPr>
      <p:grpSpPr>
        <a:xfrm>
          <a:off x="0" y="0"/>
          <a:ext cx="0" cy="0"/>
          <a:chOff x="0" y="0"/>
          <a:chExt cx="0" cy="0"/>
        </a:xfrm>
      </p:grpSpPr>
      <p:sp>
        <p:nvSpPr>
          <p:cNvPr id="8" name="Titel 1"/>
          <p:cNvSpPr>
            <a:spLocks noGrp="1"/>
          </p:cNvSpPr>
          <p:nvPr>
            <p:ph type="title"/>
          </p:nvPr>
        </p:nvSpPr>
        <p:spPr>
          <a:xfrm>
            <a:off x="335360" y="0"/>
            <a:ext cx="10417984" cy="914400"/>
          </a:xfrm>
          <a:prstGeom prst="rect">
            <a:avLst/>
          </a:prstGeom>
        </p:spPr>
        <p:txBody>
          <a:bodyPr anchor="ctr"/>
          <a:lstStyle>
            <a:lvl1pPr>
              <a:defRPr sz="3200" b="0">
                <a:solidFill>
                  <a:schemeClr val="bg1"/>
                </a:solidFill>
                <a:latin typeface="+mj-lt"/>
                <a:cs typeface="Arial" pitchFamily="34" charset="0"/>
              </a:defRPr>
            </a:lvl1pPr>
          </a:lstStyle>
          <a:p>
            <a:r>
              <a:rPr lang="de-DE"/>
              <a:t>Titelmasterformat durch Klicken bearbeiten</a:t>
            </a:r>
            <a:endParaRPr lang="de-DE" dirty="0"/>
          </a:p>
        </p:txBody>
      </p:sp>
      <p:sp>
        <p:nvSpPr>
          <p:cNvPr id="15" name="Datumsplatzhalter 3"/>
          <p:cNvSpPr>
            <a:spLocks noGrp="1"/>
          </p:cNvSpPr>
          <p:nvPr>
            <p:ph type="dt" sz="half" idx="10"/>
          </p:nvPr>
        </p:nvSpPr>
        <p:spPr>
          <a:xfrm>
            <a:off x="335360" y="6356351"/>
            <a:ext cx="2771648"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00159BF-A2D6-4474-BA65-224F060873F2}" type="datetime1">
              <a:rPr lang="de-DE" smtClean="0"/>
              <a:t>01.09.2021</a:t>
            </a:fld>
            <a:endParaRPr lang="de-DE"/>
          </a:p>
        </p:txBody>
      </p:sp>
      <p:sp>
        <p:nvSpPr>
          <p:cNvPr id="16" name="Fußzeilenplatzhalter 4"/>
          <p:cNvSpPr>
            <a:spLocks noGrp="1"/>
          </p:cNvSpPr>
          <p:nvPr>
            <p:ph type="ftr" sz="quarter" idx="3"/>
          </p:nvPr>
        </p:nvSpPr>
        <p:spPr>
          <a:xfrm>
            <a:off x="3584448" y="6356351"/>
            <a:ext cx="5023104"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a:t>xxx</a:t>
            </a:r>
            <a:endParaRPr lang="de-DE" dirty="0"/>
          </a:p>
        </p:txBody>
      </p:sp>
      <p:sp>
        <p:nvSpPr>
          <p:cNvPr id="17" name="Foliennummernplatzhalter 5"/>
          <p:cNvSpPr>
            <a:spLocks noGrp="1"/>
          </p:cNvSpPr>
          <p:nvPr>
            <p:ph type="sldNum" sz="quarter" idx="4"/>
          </p:nvPr>
        </p:nvSpPr>
        <p:spPr>
          <a:xfrm>
            <a:off x="9225280" y="6356351"/>
            <a:ext cx="2844800" cy="365125"/>
          </a:xfrm>
          <a:prstGeom prst="rect">
            <a:avLst/>
          </a:prstGeom>
        </p:spPr>
        <p:txBody>
          <a:bodyPr vert="horz" lIns="91440" tIns="45720" rIns="91440" bIns="45720" rtlCol="0" anchor="ctr"/>
          <a:lstStyle>
            <a:lvl1pPr algn="r">
              <a:defRPr lang="de-DE" sz="1200" b="1" smtClean="0">
                <a:solidFill>
                  <a:schemeClr val="bg1"/>
                </a:solidFill>
              </a:defRPr>
            </a:lvl1pPr>
          </a:lstStyle>
          <a:p>
            <a:fld id="{CA34B636-C9D2-444C-8F03-3141CC615EFF}" type="slidenum">
              <a:rPr lang="de-AT" smtClean="0"/>
              <a:pPr/>
              <a:t>‹#›</a:t>
            </a:fld>
            <a:endParaRPr lang="de-AT"/>
          </a:p>
        </p:txBody>
      </p:sp>
      <p:sp>
        <p:nvSpPr>
          <p:cNvPr id="18" name="Inhaltsplatzhalter 2"/>
          <p:cNvSpPr>
            <a:spLocks noGrp="1"/>
          </p:cNvSpPr>
          <p:nvPr>
            <p:ph idx="1"/>
          </p:nvPr>
        </p:nvSpPr>
        <p:spPr>
          <a:xfrm>
            <a:off x="335360" y="1475232"/>
            <a:ext cx="10417984" cy="4657344"/>
          </a:xfrm>
          <a:prstGeom prst="rect">
            <a:avLst/>
          </a:prstGeom>
        </p:spPr>
        <p:txBody>
          <a:bodyPr/>
          <a:lstStyle>
            <a:lvl1pPr marL="0" indent="0">
              <a:buClrTx/>
              <a:buSzPct val="100000"/>
              <a:buFont typeface="+mj-lt"/>
              <a:buNone/>
              <a:defRPr sz="1800">
                <a:latin typeface="+mn-lt"/>
                <a:cs typeface="Arial" pitchFamily="34" charset="0"/>
              </a:defRPr>
            </a:lvl1pPr>
            <a:lvl2pPr marL="742950" indent="-285750">
              <a:buClrTx/>
              <a:buSzPct val="110000"/>
              <a:buFont typeface="Wingdings" panose="05000000000000000000" pitchFamily="2" charset="2"/>
              <a:buChar char="§"/>
              <a:defRPr sz="1800">
                <a:latin typeface="+mn-lt"/>
                <a:cs typeface="Arial" pitchFamily="34" charset="0"/>
              </a:defRPr>
            </a:lvl2pPr>
            <a:lvl3pPr marL="1143000" indent="-228600">
              <a:buClrTx/>
              <a:buSzPct val="100000"/>
              <a:buFont typeface="Wingdings" panose="05000000000000000000" pitchFamily="2" charset="2"/>
              <a:buChar char="§"/>
              <a:defRPr sz="1600">
                <a:latin typeface="+mn-lt"/>
                <a:cs typeface="Arial" pitchFamily="34" charset="0"/>
              </a:defRPr>
            </a:lvl3pPr>
            <a:lvl4pPr marL="1600200" indent="-228600">
              <a:buClrTx/>
              <a:buSzPct val="90000"/>
              <a:buFont typeface="Wingdings" panose="05000000000000000000" pitchFamily="2" charset="2"/>
              <a:buChar char="§"/>
              <a:defRPr sz="1400">
                <a:latin typeface="+mn-lt"/>
                <a:cs typeface="Arial" pitchFamily="34" charset="0"/>
              </a:defRPr>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234021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3" name="Titel 1"/>
          <p:cNvSpPr>
            <a:spLocks noGrp="1"/>
          </p:cNvSpPr>
          <p:nvPr>
            <p:ph type="title"/>
          </p:nvPr>
        </p:nvSpPr>
        <p:spPr>
          <a:xfrm>
            <a:off x="719403" y="2060848"/>
            <a:ext cx="9709700" cy="1143000"/>
          </a:xfrm>
          <a:prstGeom prst="rect">
            <a:avLst/>
          </a:prstGeom>
        </p:spPr>
        <p:txBody>
          <a:bodyPr/>
          <a:lstStyle/>
          <a:p>
            <a:r>
              <a:rPr lang="de-DE" dirty="0"/>
              <a:t>Titelmasterformat durch Klicken bearbeiten</a:t>
            </a:r>
            <a:endParaRPr lang="de-AT" dirty="0"/>
          </a:p>
        </p:txBody>
      </p:sp>
      <p:sp>
        <p:nvSpPr>
          <p:cNvPr id="30" name="Textplatzhalter 5"/>
          <p:cNvSpPr>
            <a:spLocks noGrp="1"/>
          </p:cNvSpPr>
          <p:nvPr>
            <p:ph type="body" sz="quarter" idx="10"/>
          </p:nvPr>
        </p:nvSpPr>
        <p:spPr>
          <a:xfrm>
            <a:off x="719138" y="3402013"/>
            <a:ext cx="9710737" cy="1974850"/>
          </a:xfrm>
          <a:prstGeom prst="rect">
            <a:avLst/>
          </a:prstGeom>
        </p:spPr>
        <p:txBody>
          <a:bodyPr/>
          <a:lstStyle>
            <a:lvl1pPr marL="342900" indent="-342900">
              <a:buFont typeface="Wingdings" panose="05000000000000000000" pitchFamily="2" charset="2"/>
              <a:buChar char="§"/>
              <a:defRPr sz="2400"/>
            </a:lvl1pPr>
            <a:lvl2pPr marL="742950" indent="-285750">
              <a:buFont typeface="Arial" panose="020B0604020202020204" pitchFamily="34" charset="0"/>
              <a:buChar char="•"/>
              <a:defRPr sz="2000"/>
            </a:lvl2pPr>
            <a:lvl3pPr marL="1143000" indent="-228600">
              <a:buFont typeface="Symbol" panose="05050102010706020507" pitchFamily="18" charset="2"/>
              <a:buChar char="-"/>
              <a:defRPr sz="1800"/>
            </a:lvl3pPr>
            <a:lvl4pPr>
              <a:defRPr sz="1600"/>
            </a:lvl4pPr>
            <a:lvl5pPr>
              <a:defRPr sz="14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Tree>
    <p:extLst>
      <p:ext uri="{BB962C8B-B14F-4D97-AF65-F5344CB8AC3E}">
        <p14:creationId xmlns:p14="http://schemas.microsoft.com/office/powerpoint/2010/main" val="114455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719403" y="2060848"/>
            <a:ext cx="9709700" cy="1143000"/>
          </a:xfrm>
          <a:prstGeom prst="rect">
            <a:avLst/>
          </a:prstGeom>
        </p:spPr>
        <p:txBody>
          <a:bodyPr/>
          <a:lstStyle/>
          <a:p>
            <a:r>
              <a:rPr lang="de-DE" dirty="0"/>
              <a:t>Titelmasterformat durch Klicken bearbeiten</a:t>
            </a:r>
            <a:endParaRPr lang="de-AT" dirty="0"/>
          </a:p>
        </p:txBody>
      </p:sp>
      <p:sp>
        <p:nvSpPr>
          <p:cNvPr id="6" name="Textplatzhalter 5"/>
          <p:cNvSpPr>
            <a:spLocks noGrp="1"/>
          </p:cNvSpPr>
          <p:nvPr>
            <p:ph type="body" sz="quarter" idx="10"/>
          </p:nvPr>
        </p:nvSpPr>
        <p:spPr>
          <a:xfrm>
            <a:off x="719138" y="3402013"/>
            <a:ext cx="9710737" cy="1974850"/>
          </a:xfrm>
          <a:prstGeom prst="rect">
            <a:avLst/>
          </a:prstGeo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Tree>
    <p:extLst>
      <p:ext uri="{BB962C8B-B14F-4D97-AF65-F5344CB8AC3E}">
        <p14:creationId xmlns:p14="http://schemas.microsoft.com/office/powerpoint/2010/main" val="1105113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ext_header+body">
    <p:spTree>
      <p:nvGrpSpPr>
        <p:cNvPr id="1" name=""/>
        <p:cNvGrpSpPr/>
        <p:nvPr/>
      </p:nvGrpSpPr>
      <p:grpSpPr>
        <a:xfrm>
          <a:off x="0" y="0"/>
          <a:ext cx="0" cy="0"/>
          <a:chOff x="0" y="0"/>
          <a:chExt cx="0" cy="0"/>
        </a:xfrm>
      </p:grpSpPr>
      <p:sp>
        <p:nvSpPr>
          <p:cNvPr id="2" name="Titel 1"/>
          <p:cNvSpPr>
            <a:spLocks noGrp="1"/>
          </p:cNvSpPr>
          <p:nvPr>
            <p:ph type="title"/>
          </p:nvPr>
        </p:nvSpPr>
        <p:spPr>
          <a:xfrm>
            <a:off x="335360" y="0"/>
            <a:ext cx="10417984" cy="914400"/>
          </a:xfrm>
          <a:prstGeom prst="rect">
            <a:avLst/>
          </a:prstGeom>
        </p:spPr>
        <p:txBody>
          <a:bodyPr anchor="ctr"/>
          <a:lstStyle>
            <a:lvl1pPr>
              <a:defRPr sz="3200" b="0">
                <a:solidFill>
                  <a:srgbClr val="006699"/>
                </a:solidFill>
                <a:latin typeface="+mj-lt"/>
                <a:cs typeface="Arial" pitchFamily="34" charset="0"/>
              </a:defRPr>
            </a:lvl1pPr>
          </a:lstStyle>
          <a:p>
            <a:r>
              <a:rPr lang="de-DE" dirty="0"/>
              <a:t>Titelmasterformat durch Klicken bearbeiten</a:t>
            </a:r>
          </a:p>
        </p:txBody>
      </p:sp>
      <p:sp>
        <p:nvSpPr>
          <p:cNvPr id="3" name="Inhaltsplatzhalter 2"/>
          <p:cNvSpPr>
            <a:spLocks noGrp="1"/>
          </p:cNvSpPr>
          <p:nvPr>
            <p:ph idx="1"/>
          </p:nvPr>
        </p:nvSpPr>
        <p:spPr>
          <a:xfrm>
            <a:off x="335360" y="1475232"/>
            <a:ext cx="10417984" cy="4657344"/>
          </a:xfrm>
          <a:prstGeom prst="rect">
            <a:avLst/>
          </a:prstGeom>
        </p:spPr>
        <p:txBody>
          <a:bodyPr/>
          <a:lstStyle>
            <a:lvl1pPr marL="0" indent="0">
              <a:buClrTx/>
              <a:buSzPct val="100000"/>
              <a:buFont typeface="+mj-lt"/>
              <a:buNone/>
              <a:defRPr sz="1800">
                <a:latin typeface="+mn-lt"/>
                <a:cs typeface="Arial" pitchFamily="34" charset="0"/>
              </a:defRPr>
            </a:lvl1pPr>
            <a:lvl2pPr marL="742950" indent="-285750">
              <a:buClrTx/>
              <a:buSzPct val="110000"/>
              <a:buFont typeface="Wingdings" panose="05000000000000000000" pitchFamily="2" charset="2"/>
              <a:buChar char="§"/>
              <a:defRPr sz="1800">
                <a:latin typeface="+mn-lt"/>
                <a:cs typeface="Arial" pitchFamily="34" charset="0"/>
              </a:defRPr>
            </a:lvl2pPr>
            <a:lvl3pPr marL="1143000" indent="-228600">
              <a:buClrTx/>
              <a:buSzPct val="100000"/>
              <a:buFont typeface="Wingdings" panose="05000000000000000000" pitchFamily="2" charset="2"/>
              <a:buChar char="§"/>
              <a:defRPr sz="1600">
                <a:latin typeface="+mn-lt"/>
                <a:cs typeface="Arial" pitchFamily="34" charset="0"/>
              </a:defRPr>
            </a:lvl3pPr>
            <a:lvl4pPr marL="1600200" indent="-228600">
              <a:buClrTx/>
              <a:buSzPct val="90000"/>
              <a:buFont typeface="Wingdings" panose="05000000000000000000" pitchFamily="2" charset="2"/>
              <a:buChar char="§"/>
              <a:defRPr sz="1400">
                <a:latin typeface="+mn-lt"/>
                <a:cs typeface="Arial" pitchFamily="34" charset="0"/>
              </a:defRPr>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7" name="Datumsplatzhalter 3"/>
          <p:cNvSpPr>
            <a:spLocks noGrp="1"/>
          </p:cNvSpPr>
          <p:nvPr>
            <p:ph type="dt" sz="half" idx="10"/>
          </p:nvPr>
        </p:nvSpPr>
        <p:spPr>
          <a:xfrm>
            <a:off x="335360" y="6356351"/>
            <a:ext cx="2771648"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5BBEA55-9284-468E-8384-19AFE5BB5436}" type="datetime1">
              <a:rPr lang="de-DE" smtClean="0"/>
              <a:t>01.09.2021</a:t>
            </a:fld>
            <a:endParaRPr lang="de-DE"/>
          </a:p>
        </p:txBody>
      </p:sp>
      <p:sp>
        <p:nvSpPr>
          <p:cNvPr id="9" name="Fußzeilenplatzhalter 4"/>
          <p:cNvSpPr>
            <a:spLocks noGrp="1"/>
          </p:cNvSpPr>
          <p:nvPr>
            <p:ph type="ftr" sz="quarter" idx="3"/>
          </p:nvPr>
        </p:nvSpPr>
        <p:spPr>
          <a:xfrm>
            <a:off x="3584448" y="6356351"/>
            <a:ext cx="5023104"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a:t>xxx</a:t>
            </a:r>
            <a:endParaRPr lang="de-DE" dirty="0"/>
          </a:p>
        </p:txBody>
      </p:sp>
      <p:sp>
        <p:nvSpPr>
          <p:cNvPr id="10" name="Foliennummernplatzhalter 5"/>
          <p:cNvSpPr>
            <a:spLocks noGrp="1"/>
          </p:cNvSpPr>
          <p:nvPr>
            <p:ph type="sldNum" sz="quarter" idx="4"/>
          </p:nvPr>
        </p:nvSpPr>
        <p:spPr>
          <a:xfrm>
            <a:off x="9225280" y="6356351"/>
            <a:ext cx="2844800" cy="365125"/>
          </a:xfrm>
          <a:prstGeom prst="rect">
            <a:avLst/>
          </a:prstGeom>
        </p:spPr>
        <p:txBody>
          <a:bodyPr vert="horz" lIns="91440" tIns="45720" rIns="91440" bIns="45720" rtlCol="0" anchor="ctr"/>
          <a:lstStyle>
            <a:lvl1pPr algn="r">
              <a:defRPr lang="de-DE" sz="1200" smtClean="0">
                <a:solidFill>
                  <a:schemeClr val="tx1">
                    <a:tint val="75000"/>
                  </a:schemeClr>
                </a:solidFill>
              </a:defRPr>
            </a:lvl1pPr>
          </a:lstStyle>
          <a:p>
            <a:fld id="{CA34B636-C9D2-444C-8F03-3141CC615EFF}" type="slidenum">
              <a:rPr lang="de-AT" smtClean="0"/>
              <a:pPr/>
              <a:t>‹#›</a:t>
            </a:fld>
            <a:endParaRPr lang="de-AT"/>
          </a:p>
        </p:txBody>
      </p:sp>
    </p:spTree>
    <p:extLst>
      <p:ext uri="{BB962C8B-B14F-4D97-AF65-F5344CB8AC3E}">
        <p14:creationId xmlns:p14="http://schemas.microsoft.com/office/powerpoint/2010/main" val="1227693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_header">
    <p:spTree>
      <p:nvGrpSpPr>
        <p:cNvPr id="1" name=""/>
        <p:cNvGrpSpPr/>
        <p:nvPr/>
      </p:nvGrpSpPr>
      <p:grpSpPr>
        <a:xfrm>
          <a:off x="0" y="0"/>
          <a:ext cx="0" cy="0"/>
          <a:chOff x="0" y="0"/>
          <a:chExt cx="0" cy="0"/>
        </a:xfrm>
      </p:grpSpPr>
      <p:sp>
        <p:nvSpPr>
          <p:cNvPr id="5" name="Titel 1"/>
          <p:cNvSpPr>
            <a:spLocks noGrp="1"/>
          </p:cNvSpPr>
          <p:nvPr>
            <p:ph type="title"/>
          </p:nvPr>
        </p:nvSpPr>
        <p:spPr>
          <a:xfrm>
            <a:off x="335360" y="0"/>
            <a:ext cx="10417984" cy="914400"/>
          </a:xfrm>
          <a:prstGeom prst="rect">
            <a:avLst/>
          </a:prstGeom>
        </p:spPr>
        <p:txBody>
          <a:bodyPr anchor="ctr"/>
          <a:lstStyle>
            <a:lvl1pPr>
              <a:defRPr sz="3200" b="0">
                <a:solidFill>
                  <a:srgbClr val="006699"/>
                </a:solidFill>
                <a:latin typeface="+mj-lt"/>
                <a:cs typeface="Arial" pitchFamily="34" charset="0"/>
              </a:defRPr>
            </a:lvl1pPr>
          </a:lstStyle>
          <a:p>
            <a:r>
              <a:rPr lang="de-DE" dirty="0"/>
              <a:t>Titelmasterformat durch Klicken bearbeiten</a:t>
            </a:r>
          </a:p>
        </p:txBody>
      </p:sp>
      <p:sp>
        <p:nvSpPr>
          <p:cNvPr id="12" name="Datumsplatzhalter 3"/>
          <p:cNvSpPr>
            <a:spLocks noGrp="1"/>
          </p:cNvSpPr>
          <p:nvPr>
            <p:ph type="dt" sz="half" idx="10"/>
          </p:nvPr>
        </p:nvSpPr>
        <p:spPr>
          <a:xfrm>
            <a:off x="335360" y="6356351"/>
            <a:ext cx="2771648"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9ABA535-94BB-4AF4-8F85-09739DAFAD1B}" type="datetime1">
              <a:rPr lang="de-DE" smtClean="0"/>
              <a:t>01.09.2021</a:t>
            </a:fld>
            <a:endParaRPr lang="de-DE"/>
          </a:p>
        </p:txBody>
      </p:sp>
      <p:sp>
        <p:nvSpPr>
          <p:cNvPr id="13" name="Fußzeilenplatzhalter 4"/>
          <p:cNvSpPr>
            <a:spLocks noGrp="1"/>
          </p:cNvSpPr>
          <p:nvPr>
            <p:ph type="ftr" sz="quarter" idx="3"/>
          </p:nvPr>
        </p:nvSpPr>
        <p:spPr>
          <a:xfrm>
            <a:off x="3584448" y="6356351"/>
            <a:ext cx="5023104"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a:t>xxx</a:t>
            </a:r>
            <a:endParaRPr lang="de-DE" dirty="0"/>
          </a:p>
        </p:txBody>
      </p:sp>
      <p:sp>
        <p:nvSpPr>
          <p:cNvPr id="14" name="Foliennummernplatzhalter 5"/>
          <p:cNvSpPr>
            <a:spLocks noGrp="1"/>
          </p:cNvSpPr>
          <p:nvPr>
            <p:ph type="sldNum" sz="quarter" idx="4"/>
          </p:nvPr>
        </p:nvSpPr>
        <p:spPr>
          <a:xfrm>
            <a:off x="9225280" y="6356351"/>
            <a:ext cx="2844800" cy="365125"/>
          </a:xfrm>
          <a:prstGeom prst="rect">
            <a:avLst/>
          </a:prstGeom>
        </p:spPr>
        <p:txBody>
          <a:bodyPr vert="horz" lIns="91440" tIns="45720" rIns="91440" bIns="45720" rtlCol="0" anchor="ctr"/>
          <a:lstStyle>
            <a:lvl1pPr algn="r">
              <a:defRPr lang="de-DE" sz="1200" smtClean="0">
                <a:solidFill>
                  <a:schemeClr val="tx1">
                    <a:tint val="75000"/>
                  </a:schemeClr>
                </a:solidFill>
              </a:defRPr>
            </a:lvl1pPr>
          </a:lstStyle>
          <a:p>
            <a:fld id="{CA34B636-C9D2-444C-8F03-3141CC615EFF}" type="slidenum">
              <a:rPr lang="de-AT" smtClean="0"/>
              <a:pPr/>
              <a:t>‹#›</a:t>
            </a:fld>
            <a:endParaRPr lang="de-AT"/>
          </a:p>
        </p:txBody>
      </p:sp>
    </p:spTree>
    <p:extLst>
      <p:ext uri="{BB962C8B-B14F-4D97-AF65-F5344CB8AC3E}">
        <p14:creationId xmlns:p14="http://schemas.microsoft.com/office/powerpoint/2010/main" val="2660343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ext_empty">
    <p:spTree>
      <p:nvGrpSpPr>
        <p:cNvPr id="1" name=""/>
        <p:cNvGrpSpPr/>
        <p:nvPr/>
      </p:nvGrpSpPr>
      <p:grpSpPr>
        <a:xfrm>
          <a:off x="0" y="0"/>
          <a:ext cx="0" cy="0"/>
          <a:chOff x="0" y="0"/>
          <a:chExt cx="0" cy="0"/>
        </a:xfrm>
      </p:grpSpPr>
      <p:sp>
        <p:nvSpPr>
          <p:cNvPr id="7" name="Inhaltsplatzhalter 2"/>
          <p:cNvSpPr>
            <a:spLocks noGrp="1"/>
          </p:cNvSpPr>
          <p:nvPr>
            <p:ph sz="half" idx="1"/>
          </p:nvPr>
        </p:nvSpPr>
        <p:spPr>
          <a:xfrm>
            <a:off x="335360" y="2326446"/>
            <a:ext cx="5110002" cy="3806130"/>
          </a:xfrm>
          <a:prstGeom prst="rect">
            <a:avLst/>
          </a:prstGeom>
        </p:spPr>
        <p:txBody>
          <a:bodyPr/>
          <a:lstStyle>
            <a:lvl1pPr>
              <a:defRPr sz="2400"/>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p:txBody>
      </p:sp>
      <p:sp>
        <p:nvSpPr>
          <p:cNvPr id="8" name="Inhaltsplatzhalter 3"/>
          <p:cNvSpPr>
            <a:spLocks noGrp="1"/>
          </p:cNvSpPr>
          <p:nvPr>
            <p:ph sz="half" idx="10"/>
          </p:nvPr>
        </p:nvSpPr>
        <p:spPr>
          <a:xfrm>
            <a:off x="5631150" y="2326446"/>
            <a:ext cx="5110002" cy="3806130"/>
          </a:xfrm>
          <a:prstGeom prst="rect">
            <a:avLst/>
          </a:prstGeom>
        </p:spPr>
        <p:txBody>
          <a:bodyPr/>
          <a:lstStyle>
            <a:lvl1pPr>
              <a:defRPr sz="2400"/>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p:txBody>
      </p:sp>
      <p:sp>
        <p:nvSpPr>
          <p:cNvPr id="15" name="Datumsplatzhalter 3"/>
          <p:cNvSpPr>
            <a:spLocks noGrp="1"/>
          </p:cNvSpPr>
          <p:nvPr>
            <p:ph type="dt" sz="half" idx="11"/>
          </p:nvPr>
        </p:nvSpPr>
        <p:spPr>
          <a:xfrm>
            <a:off x="335360" y="6356351"/>
            <a:ext cx="2771648"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9B6D12A-5B20-4535-810C-45980721FAC5}" type="datetime1">
              <a:rPr lang="de-DE" smtClean="0"/>
              <a:t>01.09.2021</a:t>
            </a:fld>
            <a:endParaRPr lang="de-DE" dirty="0"/>
          </a:p>
        </p:txBody>
      </p:sp>
      <p:sp>
        <p:nvSpPr>
          <p:cNvPr id="16" name="Fußzeilenplatzhalter 4"/>
          <p:cNvSpPr>
            <a:spLocks noGrp="1"/>
          </p:cNvSpPr>
          <p:nvPr>
            <p:ph type="ftr" sz="quarter" idx="3"/>
          </p:nvPr>
        </p:nvSpPr>
        <p:spPr>
          <a:xfrm>
            <a:off x="3584448" y="6356351"/>
            <a:ext cx="5023104"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dirty="0"/>
              <a:t>xxx</a:t>
            </a:r>
          </a:p>
        </p:txBody>
      </p:sp>
      <p:sp>
        <p:nvSpPr>
          <p:cNvPr id="17" name="Foliennummernplatzhalter 5"/>
          <p:cNvSpPr>
            <a:spLocks noGrp="1"/>
          </p:cNvSpPr>
          <p:nvPr>
            <p:ph type="sldNum" sz="quarter" idx="4"/>
          </p:nvPr>
        </p:nvSpPr>
        <p:spPr>
          <a:xfrm>
            <a:off x="9225280" y="6356351"/>
            <a:ext cx="2844800" cy="365125"/>
          </a:xfrm>
          <a:prstGeom prst="rect">
            <a:avLst/>
          </a:prstGeom>
        </p:spPr>
        <p:txBody>
          <a:bodyPr vert="horz" lIns="91440" tIns="45720" rIns="91440" bIns="45720" rtlCol="0" anchor="ctr"/>
          <a:lstStyle>
            <a:lvl1pPr algn="r">
              <a:defRPr lang="de-DE" sz="1200" smtClean="0">
                <a:solidFill>
                  <a:schemeClr val="tx1">
                    <a:tint val="75000"/>
                  </a:schemeClr>
                </a:solidFill>
              </a:defRPr>
            </a:lvl1pPr>
          </a:lstStyle>
          <a:p>
            <a:fld id="{CA34B636-C9D2-444C-8F03-3141CC615EFF}" type="slidenum">
              <a:rPr lang="de-AT" smtClean="0"/>
              <a:pPr/>
              <a:t>‹#›</a:t>
            </a:fld>
            <a:endParaRPr lang="de-AT"/>
          </a:p>
        </p:txBody>
      </p:sp>
      <p:sp>
        <p:nvSpPr>
          <p:cNvPr id="31" name="Titel 1"/>
          <p:cNvSpPr>
            <a:spLocks noGrp="1"/>
          </p:cNvSpPr>
          <p:nvPr>
            <p:ph type="title"/>
          </p:nvPr>
        </p:nvSpPr>
        <p:spPr>
          <a:xfrm>
            <a:off x="335360" y="0"/>
            <a:ext cx="10417984" cy="914400"/>
          </a:xfrm>
          <a:prstGeom prst="rect">
            <a:avLst/>
          </a:prstGeom>
        </p:spPr>
        <p:txBody>
          <a:bodyPr anchor="ctr"/>
          <a:lstStyle>
            <a:lvl1pPr>
              <a:defRPr sz="3200" b="0">
                <a:solidFill>
                  <a:srgbClr val="006699"/>
                </a:solidFill>
                <a:latin typeface="+mj-lt"/>
                <a:cs typeface="Arial" pitchFamily="34" charset="0"/>
              </a:defRPr>
            </a:lvl1pPr>
          </a:lstStyle>
          <a:p>
            <a:r>
              <a:rPr lang="de-DE" dirty="0"/>
              <a:t>Titelmasterformat durch Klicken bearbeiten</a:t>
            </a:r>
          </a:p>
        </p:txBody>
      </p:sp>
      <p:sp>
        <p:nvSpPr>
          <p:cNvPr id="35" name="Textplatzhalter 34"/>
          <p:cNvSpPr>
            <a:spLocks noGrp="1"/>
          </p:cNvSpPr>
          <p:nvPr>
            <p:ph type="body" sz="quarter" idx="12" hasCustomPrompt="1"/>
          </p:nvPr>
        </p:nvSpPr>
        <p:spPr>
          <a:xfrm>
            <a:off x="334963" y="1536700"/>
            <a:ext cx="5110162" cy="682625"/>
          </a:xfrm>
          <a:prstGeom prst="rect">
            <a:avLst/>
          </a:prstGeom>
        </p:spPr>
        <p:txBody>
          <a:bodyPr>
            <a:normAutofit/>
          </a:bodyPr>
          <a:lstStyle>
            <a:lvl1pPr marL="0" indent="0">
              <a:buNone/>
              <a:defRPr lang="de-AT" sz="3200" b="0" kern="1200" dirty="0">
                <a:solidFill>
                  <a:srgbClr val="006699"/>
                </a:solidFill>
                <a:latin typeface="+mj-lt"/>
                <a:ea typeface="+mj-ea"/>
                <a:cs typeface="Arial" pitchFamily="34" charset="0"/>
              </a:defRPr>
            </a:lvl1pPr>
          </a:lstStyle>
          <a:p>
            <a:pPr lvl="0"/>
            <a:r>
              <a:rPr lang="de-DE" dirty="0"/>
              <a:t>Überschrift</a:t>
            </a:r>
            <a:endParaRPr lang="de-AT" dirty="0"/>
          </a:p>
        </p:txBody>
      </p:sp>
      <p:sp>
        <p:nvSpPr>
          <p:cNvPr id="36" name="Textplatzhalter 34"/>
          <p:cNvSpPr>
            <a:spLocks noGrp="1"/>
          </p:cNvSpPr>
          <p:nvPr>
            <p:ph type="body" sz="quarter" idx="13" hasCustomPrompt="1"/>
          </p:nvPr>
        </p:nvSpPr>
        <p:spPr>
          <a:xfrm>
            <a:off x="5630990" y="1536700"/>
            <a:ext cx="5110162" cy="682625"/>
          </a:xfrm>
          <a:prstGeom prst="rect">
            <a:avLst/>
          </a:prstGeom>
        </p:spPr>
        <p:txBody>
          <a:bodyPr>
            <a:normAutofit/>
          </a:bodyPr>
          <a:lstStyle>
            <a:lvl1pPr marL="0" indent="0">
              <a:buNone/>
              <a:defRPr lang="de-AT" sz="3200" b="0" kern="1200" dirty="0">
                <a:solidFill>
                  <a:srgbClr val="006699"/>
                </a:solidFill>
                <a:latin typeface="+mj-lt"/>
                <a:ea typeface="+mj-ea"/>
                <a:cs typeface="Arial" pitchFamily="34" charset="0"/>
              </a:defRPr>
            </a:lvl1pPr>
          </a:lstStyle>
          <a:p>
            <a:pPr lvl="0"/>
            <a:r>
              <a:rPr lang="de-DE" dirty="0"/>
              <a:t>Überschrift</a:t>
            </a:r>
            <a:endParaRPr lang="de-AT" dirty="0"/>
          </a:p>
        </p:txBody>
      </p:sp>
    </p:spTree>
    <p:extLst>
      <p:ext uri="{BB962C8B-B14F-4D97-AF65-F5344CB8AC3E}">
        <p14:creationId xmlns:p14="http://schemas.microsoft.com/office/powerpoint/2010/main" val="1095956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xt_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859444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719403" y="2060848"/>
            <a:ext cx="9709700" cy="1143000"/>
          </a:xfrm>
          <a:prstGeom prst="rect">
            <a:avLst/>
          </a:prstGeom>
        </p:spPr>
        <p:txBody>
          <a:bodyPr/>
          <a:lstStyle/>
          <a:p>
            <a:r>
              <a:rPr lang="de-DE"/>
              <a:t>Titelmasterformat durch Klicken bearbeiten</a:t>
            </a:r>
            <a:endParaRPr lang="de-AT"/>
          </a:p>
        </p:txBody>
      </p:sp>
      <p:sp>
        <p:nvSpPr>
          <p:cNvPr id="4" name="Textplatzhalter 5"/>
          <p:cNvSpPr>
            <a:spLocks noGrp="1"/>
          </p:cNvSpPr>
          <p:nvPr>
            <p:ph type="body" sz="quarter" idx="10"/>
          </p:nvPr>
        </p:nvSpPr>
        <p:spPr>
          <a:xfrm>
            <a:off x="719138" y="3402013"/>
            <a:ext cx="9710737" cy="1974850"/>
          </a:xfrm>
          <a:prstGeom prst="rect">
            <a:avLst/>
          </a:prstGeo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Tree>
    <p:extLst>
      <p:ext uri="{BB962C8B-B14F-4D97-AF65-F5344CB8AC3E}">
        <p14:creationId xmlns:p14="http://schemas.microsoft.com/office/powerpoint/2010/main" val="62469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blauer Rahmen einspaltig">
    <p:spTree>
      <p:nvGrpSpPr>
        <p:cNvPr id="1" name=""/>
        <p:cNvGrpSpPr/>
        <p:nvPr/>
      </p:nvGrpSpPr>
      <p:grpSpPr>
        <a:xfrm>
          <a:off x="0" y="0"/>
          <a:ext cx="0" cy="0"/>
          <a:chOff x="0" y="0"/>
          <a:chExt cx="0" cy="0"/>
        </a:xfrm>
      </p:grpSpPr>
      <p:sp>
        <p:nvSpPr>
          <p:cNvPr id="11" name="Titel 1"/>
          <p:cNvSpPr>
            <a:spLocks noGrp="1"/>
          </p:cNvSpPr>
          <p:nvPr>
            <p:ph type="title"/>
          </p:nvPr>
        </p:nvSpPr>
        <p:spPr>
          <a:xfrm>
            <a:off x="335360" y="0"/>
            <a:ext cx="10417984" cy="914400"/>
          </a:xfrm>
          <a:prstGeom prst="rect">
            <a:avLst/>
          </a:prstGeom>
        </p:spPr>
        <p:txBody>
          <a:bodyPr anchor="ctr"/>
          <a:lstStyle>
            <a:lvl1pPr>
              <a:defRPr sz="3200" b="0">
                <a:solidFill>
                  <a:srgbClr val="006699"/>
                </a:solidFill>
                <a:latin typeface="Arial" panose="020B0604020202020204" pitchFamily="34" charset="0"/>
                <a:cs typeface="Arial" pitchFamily="34" charset="0"/>
              </a:defRPr>
            </a:lvl1pPr>
          </a:lstStyle>
          <a:p>
            <a:r>
              <a:rPr lang="de-DE" dirty="0"/>
              <a:t>Titelmasterformat durch Klicken bearbeiten</a:t>
            </a:r>
          </a:p>
        </p:txBody>
      </p:sp>
      <p:sp>
        <p:nvSpPr>
          <p:cNvPr id="15" name="Datumsplatzhalter 3"/>
          <p:cNvSpPr>
            <a:spLocks noGrp="1"/>
          </p:cNvSpPr>
          <p:nvPr>
            <p:ph type="dt" sz="half" idx="10"/>
          </p:nvPr>
        </p:nvSpPr>
        <p:spPr>
          <a:xfrm>
            <a:off x="335360" y="6356351"/>
            <a:ext cx="2771648"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fld id="{5EB3DEC1-5174-4098-BEE1-7815F1BCBFB2}" type="datetime1">
              <a:rPr lang="de-DE" smtClean="0"/>
              <a:pPr>
                <a:defRPr/>
              </a:pPr>
              <a:t>01.09.2021</a:t>
            </a:fld>
            <a:endParaRPr lang="de-DE" dirty="0"/>
          </a:p>
        </p:txBody>
      </p:sp>
      <p:sp>
        <p:nvSpPr>
          <p:cNvPr id="16" name="Fußzeilenplatzhalter 4"/>
          <p:cNvSpPr>
            <a:spLocks noGrp="1"/>
          </p:cNvSpPr>
          <p:nvPr>
            <p:ph type="ftr" sz="quarter" idx="3"/>
          </p:nvPr>
        </p:nvSpPr>
        <p:spPr>
          <a:xfrm>
            <a:off x="3584448" y="6356351"/>
            <a:ext cx="5023104"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r>
              <a:rPr lang="de-DE"/>
              <a:t>xxx</a:t>
            </a:r>
            <a:endParaRPr lang="de-DE" dirty="0"/>
          </a:p>
        </p:txBody>
      </p:sp>
      <p:sp>
        <p:nvSpPr>
          <p:cNvPr id="17" name="Foliennummernplatzhalter 5"/>
          <p:cNvSpPr>
            <a:spLocks noGrp="1"/>
          </p:cNvSpPr>
          <p:nvPr>
            <p:ph type="sldNum" sz="quarter" idx="4"/>
          </p:nvPr>
        </p:nvSpPr>
        <p:spPr>
          <a:xfrm>
            <a:off x="9225280" y="6356351"/>
            <a:ext cx="2844800" cy="365125"/>
          </a:xfrm>
          <a:prstGeom prst="rect">
            <a:avLst/>
          </a:prstGeom>
        </p:spPr>
        <p:txBody>
          <a:bodyPr vert="horz" lIns="91440" tIns="45720" rIns="91440" bIns="45720" rtlCol="0" anchor="ctr"/>
          <a:lstStyle>
            <a:lvl1pPr algn="r">
              <a:defRPr lang="de-DE" sz="1200" smtClean="0">
                <a:solidFill>
                  <a:schemeClr val="tx1">
                    <a:tint val="75000"/>
                  </a:schemeClr>
                </a:solidFill>
                <a:latin typeface="Arial" panose="020B0604020202020204" pitchFamily="34" charset="0"/>
                <a:cs typeface="Arial" panose="020B0604020202020204" pitchFamily="34" charset="0"/>
              </a:defRPr>
            </a:lvl1pPr>
          </a:lstStyle>
          <a:p>
            <a:fld id="{CA34B636-C9D2-444C-8F03-3141CC615EFF}" type="slidenum">
              <a:rPr lang="de-AT" smtClean="0"/>
              <a:pPr/>
              <a:t>‹#›</a:t>
            </a:fld>
            <a:endParaRPr lang="de-AT"/>
          </a:p>
        </p:txBody>
      </p:sp>
      <p:sp>
        <p:nvSpPr>
          <p:cNvPr id="18" name="Inhaltsplatzhalter 2"/>
          <p:cNvSpPr>
            <a:spLocks noGrp="1"/>
          </p:cNvSpPr>
          <p:nvPr>
            <p:ph idx="1"/>
          </p:nvPr>
        </p:nvSpPr>
        <p:spPr>
          <a:xfrm>
            <a:off x="335360" y="1475232"/>
            <a:ext cx="10417984" cy="4657344"/>
          </a:xfrm>
          <a:prstGeom prst="rect">
            <a:avLst/>
          </a:prstGeom>
        </p:spPr>
        <p:txBody>
          <a:bodyPr/>
          <a:lstStyle>
            <a:lvl1pPr marL="0" indent="0">
              <a:buClrTx/>
              <a:buSzPct val="100000"/>
              <a:buFont typeface="+mj-lt"/>
              <a:buNone/>
              <a:defRPr sz="1800">
                <a:latin typeface="+mn-lt"/>
                <a:cs typeface="Arial" pitchFamily="34" charset="0"/>
              </a:defRPr>
            </a:lvl1pPr>
            <a:lvl2pPr marL="742950" indent="-285750">
              <a:buClrTx/>
              <a:buSzPct val="110000"/>
              <a:buFont typeface="Wingdings" panose="05000000000000000000" pitchFamily="2" charset="2"/>
              <a:buChar char="§"/>
              <a:defRPr sz="1800">
                <a:latin typeface="+mn-lt"/>
                <a:cs typeface="Arial" pitchFamily="34" charset="0"/>
              </a:defRPr>
            </a:lvl2pPr>
            <a:lvl3pPr marL="1143000" indent="-228600">
              <a:buClrTx/>
              <a:buSzPct val="100000"/>
              <a:buFont typeface="Wingdings" panose="05000000000000000000" pitchFamily="2" charset="2"/>
              <a:buChar char="§"/>
              <a:defRPr sz="1600">
                <a:latin typeface="+mn-lt"/>
                <a:cs typeface="Arial" pitchFamily="34" charset="0"/>
              </a:defRPr>
            </a:lvl3pPr>
            <a:lvl4pPr marL="1600200" indent="-228600">
              <a:buClrTx/>
              <a:buSzPct val="90000"/>
              <a:buFont typeface="Wingdings" panose="05000000000000000000" pitchFamily="2" charset="2"/>
              <a:buChar char="§"/>
              <a:defRPr sz="1400">
                <a:latin typeface="+mn-lt"/>
                <a:cs typeface="Arial" pitchFamily="34" charset="0"/>
              </a:defRPr>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9647485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5.xml"/><Relationship Id="rId7"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3.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7.png"/><Relationship Id="rId4" Type="http://schemas.openxmlformats.org/officeDocument/2006/relationships/slideLayout" Target="../slideLayouts/slideLayout11.xml"/><Relationship Id="rId9"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6" descr="TU_rendering.mini.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17" y="0"/>
            <a:ext cx="1218988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7" name="Gruppieren 14"/>
          <p:cNvGrpSpPr>
            <a:grpSpLocks/>
          </p:cNvGrpSpPr>
          <p:nvPr/>
        </p:nvGrpSpPr>
        <p:grpSpPr bwMode="auto">
          <a:xfrm>
            <a:off x="1" y="1340768"/>
            <a:ext cx="11352584" cy="5517232"/>
            <a:chOff x="0" y="2076528"/>
            <a:chExt cx="8642400" cy="4781472"/>
          </a:xfrm>
        </p:grpSpPr>
        <p:sp>
          <p:nvSpPr>
            <p:cNvPr id="9" name="Rectangle 12"/>
            <p:cNvSpPr>
              <a:spLocks noChangeArrowheads="1"/>
            </p:cNvSpPr>
            <p:nvPr/>
          </p:nvSpPr>
          <p:spPr bwMode="auto">
            <a:xfrm>
              <a:off x="0" y="2076528"/>
              <a:ext cx="8143922" cy="4781472"/>
            </a:xfrm>
            <a:prstGeom prst="rect">
              <a:avLst/>
            </a:prstGeom>
            <a:solidFill>
              <a:srgbClr val="006699"/>
            </a:solid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0" name="Oval 14"/>
            <p:cNvSpPr>
              <a:spLocks noChangeArrowheads="1"/>
            </p:cNvSpPr>
            <p:nvPr/>
          </p:nvSpPr>
          <p:spPr bwMode="auto">
            <a:xfrm>
              <a:off x="7627982" y="2076528"/>
              <a:ext cx="1012831" cy="1012808"/>
            </a:xfrm>
            <a:prstGeom prst="ellipse">
              <a:avLst/>
            </a:prstGeom>
            <a:solidFill>
              <a:srgbClr val="006699"/>
            </a:solidFill>
            <a:ln w="9525">
              <a:noFill/>
              <a:round/>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1" name="Rectangle 15"/>
            <p:cNvSpPr>
              <a:spLocks noChangeArrowheads="1"/>
            </p:cNvSpPr>
            <p:nvPr/>
          </p:nvSpPr>
          <p:spPr bwMode="auto">
            <a:xfrm>
              <a:off x="4895878" y="2571820"/>
              <a:ext cx="3746522" cy="4286180"/>
            </a:xfrm>
            <a:prstGeom prst="rect">
              <a:avLst/>
            </a:prstGeom>
            <a:solidFill>
              <a:srgbClr val="006699"/>
            </a:solid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grpSp>
      <p:pic>
        <p:nvPicPr>
          <p:cNvPr id="2" name="Grafik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15902" y="215902"/>
            <a:ext cx="1802194" cy="682868"/>
          </a:xfrm>
          <a:prstGeom prst="rect">
            <a:avLst/>
          </a:prstGeom>
        </p:spPr>
      </p:pic>
    </p:spTree>
    <p:extLst>
      <p:ext uri="{BB962C8B-B14F-4D97-AF65-F5344CB8AC3E}">
        <p14:creationId xmlns:p14="http://schemas.microsoft.com/office/powerpoint/2010/main" val="660822260"/>
      </p:ext>
    </p:extLst>
  </p:cSld>
  <p:clrMap bg1="lt1" tx1="dk1" bg2="lt2" tx2="dk2" accent1="accent1" accent2="accent2" accent3="accent3" accent4="accent4" accent5="accent5" accent6="accent6" hlink="hlink" folHlink="folHlink"/>
  <p:sldLayoutIdLst>
    <p:sldLayoutId id="214748370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uppieren 14"/>
          <p:cNvGrpSpPr>
            <a:grpSpLocks/>
          </p:cNvGrpSpPr>
          <p:nvPr userDrawn="1"/>
        </p:nvGrpSpPr>
        <p:grpSpPr bwMode="auto">
          <a:xfrm>
            <a:off x="1" y="1340768"/>
            <a:ext cx="11352584" cy="5517232"/>
            <a:chOff x="0" y="2076528"/>
            <a:chExt cx="8642400" cy="4781472"/>
          </a:xfrm>
        </p:grpSpPr>
        <p:sp>
          <p:nvSpPr>
            <p:cNvPr id="14" name="Rectangle 12"/>
            <p:cNvSpPr>
              <a:spLocks noChangeArrowheads="1"/>
            </p:cNvSpPr>
            <p:nvPr/>
          </p:nvSpPr>
          <p:spPr bwMode="auto">
            <a:xfrm>
              <a:off x="0" y="2076528"/>
              <a:ext cx="8143922" cy="4781472"/>
            </a:xfrm>
            <a:prstGeom prst="rect">
              <a:avLst/>
            </a:prstGeom>
            <a:solidFill>
              <a:srgbClr val="006699"/>
            </a:solid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5" name="Oval 14"/>
            <p:cNvSpPr>
              <a:spLocks noChangeArrowheads="1"/>
            </p:cNvSpPr>
            <p:nvPr/>
          </p:nvSpPr>
          <p:spPr bwMode="auto">
            <a:xfrm>
              <a:off x="7627982" y="2076528"/>
              <a:ext cx="1012831" cy="1012808"/>
            </a:xfrm>
            <a:prstGeom prst="ellipse">
              <a:avLst/>
            </a:prstGeom>
            <a:solidFill>
              <a:srgbClr val="006699"/>
            </a:solidFill>
            <a:ln w="9525">
              <a:noFill/>
              <a:round/>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6" name="Rectangle 15"/>
            <p:cNvSpPr>
              <a:spLocks noChangeArrowheads="1"/>
            </p:cNvSpPr>
            <p:nvPr userDrawn="1"/>
          </p:nvSpPr>
          <p:spPr bwMode="auto">
            <a:xfrm>
              <a:off x="4895878" y="2571820"/>
              <a:ext cx="3746522" cy="4286180"/>
            </a:xfrm>
            <a:prstGeom prst="rect">
              <a:avLst/>
            </a:prstGeom>
            <a:solidFill>
              <a:srgbClr val="006699"/>
            </a:solid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grpSp>
      <p:pic>
        <p:nvPicPr>
          <p:cNvPr id="8" name="Picture 7" descr="\\Server.eeg.tuwien.ac.at\Kopierordner\Vorlagen\Logos\EEG.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73053" y="278640"/>
            <a:ext cx="1242549" cy="90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www.tuwien.ac.at/fileadmin/t/tuwien/downloads/cd/CD_2015/TU_logo.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l="32302" t="25082" b="33801"/>
          <a:stretch/>
        </p:blipFill>
        <p:spPr bwMode="auto">
          <a:xfrm>
            <a:off x="1074865" y="278640"/>
            <a:ext cx="1677597"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www.tuwien.ac.at/fileadmin/t/tuwien/downloads/cd/CD_NEU_2009/TU_Logos_2009/TU-Signet.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317995" y="278640"/>
            <a:ext cx="7200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506328"/>
      </p:ext>
    </p:extLst>
  </p:cSld>
  <p:clrMap bg1="lt1" tx1="dk1" bg2="lt2" tx2="dk2" accent1="accent1" accent2="accent2" accent3="accent3" accent4="accent4" accent5="accent5" accent6="accent6" hlink="hlink" folHlink="folHlink"/>
  <p:sldLayoutIdLst>
    <p:sldLayoutId id="2147483673" r:id="rId1"/>
  </p:sldLayoutIdLst>
  <p:hf hdr="0"/>
  <p:txStyles>
    <p:titleStyle>
      <a:lvl1pPr algn="l" rtl="0" eaLnBrk="1" fontAlgn="base" hangingPunct="1">
        <a:spcBef>
          <a:spcPct val="0"/>
        </a:spcBef>
        <a:spcAft>
          <a:spcPct val="0"/>
        </a:spcAft>
        <a:defRPr sz="3200" b="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0" indent="0" algn="l" rtl="0" eaLnBrk="1" fontAlgn="base" hangingPunct="1">
        <a:spcBef>
          <a:spcPct val="20000"/>
        </a:spcBef>
        <a:spcAft>
          <a:spcPct val="0"/>
        </a:spcAft>
        <a:buFont typeface="Arial" charset="0"/>
        <a:buNone/>
        <a:defRPr sz="2000" kern="1200">
          <a:solidFill>
            <a:schemeClr val="bg1"/>
          </a:solidFill>
          <a:latin typeface="+mj-lt"/>
          <a:ea typeface="+mn-ea"/>
          <a:cs typeface="+mn-cs"/>
        </a:defRPr>
      </a:lvl1pPr>
      <a:lvl2pPr marL="742950" indent="-285750" algn="l" rtl="0" eaLnBrk="1" fontAlgn="base" hangingPunct="1">
        <a:spcBef>
          <a:spcPct val="20000"/>
        </a:spcBef>
        <a:spcAft>
          <a:spcPct val="0"/>
        </a:spcAft>
        <a:buFont typeface="Arial" charset="0"/>
        <a:buChar char="–"/>
        <a:defRPr sz="1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16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14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14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EE7EC"/>
        </a:solidFill>
        <a:effectLst/>
      </p:bgPr>
    </p:bg>
    <p:spTree>
      <p:nvGrpSpPr>
        <p:cNvPr id="1" name=""/>
        <p:cNvGrpSpPr/>
        <p:nvPr/>
      </p:nvGrpSpPr>
      <p:grpSpPr>
        <a:xfrm>
          <a:off x="0" y="0"/>
          <a:ext cx="0" cy="0"/>
          <a:chOff x="0" y="0"/>
          <a:chExt cx="0" cy="0"/>
        </a:xfrm>
      </p:grpSpPr>
      <p:grpSp>
        <p:nvGrpSpPr>
          <p:cNvPr id="8" name="Gruppieren 11"/>
          <p:cNvGrpSpPr/>
          <p:nvPr userDrawn="1"/>
        </p:nvGrpSpPr>
        <p:grpSpPr>
          <a:xfrm>
            <a:off x="0" y="857232"/>
            <a:ext cx="11523200" cy="6000768"/>
            <a:chOff x="0" y="1214422"/>
            <a:chExt cx="8642400" cy="5643578"/>
          </a:xfrm>
          <a:solidFill>
            <a:schemeClr val="bg1"/>
          </a:solidFill>
        </p:grpSpPr>
        <p:sp>
          <p:nvSpPr>
            <p:cNvPr id="11" name="Rectangle 12"/>
            <p:cNvSpPr>
              <a:spLocks noChangeArrowheads="1"/>
            </p:cNvSpPr>
            <p:nvPr/>
          </p:nvSpPr>
          <p:spPr bwMode="auto">
            <a:xfrm>
              <a:off x="0" y="1214422"/>
              <a:ext cx="8143900" cy="5643578"/>
            </a:xfrm>
            <a:prstGeom prst="rect">
              <a:avLst/>
            </a:prstGeom>
            <a:grp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4" name="Oval 14"/>
            <p:cNvSpPr>
              <a:spLocks noChangeArrowheads="1"/>
            </p:cNvSpPr>
            <p:nvPr/>
          </p:nvSpPr>
          <p:spPr bwMode="auto">
            <a:xfrm>
              <a:off x="7628400" y="1215215"/>
              <a:ext cx="1011966" cy="1193993"/>
            </a:xfrm>
            <a:prstGeom prst="ellipse">
              <a:avLst/>
            </a:prstGeom>
            <a:grpFill/>
            <a:ln w="9525">
              <a:noFill/>
              <a:round/>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5" name="Rectangle 15"/>
            <p:cNvSpPr>
              <a:spLocks noChangeArrowheads="1"/>
            </p:cNvSpPr>
            <p:nvPr/>
          </p:nvSpPr>
          <p:spPr bwMode="auto">
            <a:xfrm>
              <a:off x="4895586" y="1798926"/>
              <a:ext cx="3746814" cy="5059074"/>
            </a:xfrm>
            <a:prstGeom prst="rect">
              <a:avLst/>
            </a:prstGeom>
            <a:grp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grpSp>
      <p:pic>
        <p:nvPicPr>
          <p:cNvPr id="3079" name="Grafik 12" descr="TU_Logo.gif"/>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808043" y="80624"/>
            <a:ext cx="418396"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Server.eeg.tuwien.ac.at\Kopierordner\Personen\Sabine\EEA Angebot Gustav\EC-financing tender (08-2009)\inputs EEG\EEG_logo (Organisational Unit at TU Wien).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451928" y="66746"/>
            <a:ext cx="578052" cy="36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800325"/>
      </p:ext>
    </p:extLst>
  </p:cSld>
  <p:clrMap bg1="lt1" tx1="dk1" bg2="lt2" tx2="dk2" accent1="accent1" accent2="accent2" accent3="accent3" accent4="accent4" accent5="accent5" accent6="accent6" hlink="hlink" folHlink="folHlink"/>
  <p:sldLayoutIdLst>
    <p:sldLayoutId id="2147483702" r:id="rId1"/>
    <p:sldLayoutId id="2147483678" r:id="rId2"/>
    <p:sldLayoutId id="2147483680" r:id="rId3"/>
    <p:sldLayoutId id="2147483701" r:id="rId4"/>
    <p:sldLayoutId id="2147483681" r:id="rId5"/>
  </p:sldLayoutIdLst>
  <p:hf hdr="0"/>
  <p:txStyles>
    <p:titleStyle>
      <a:lvl1pPr algn="l" rtl="0" eaLnBrk="1" fontAlgn="base" hangingPunct="1">
        <a:spcBef>
          <a:spcPct val="0"/>
        </a:spcBef>
        <a:spcAft>
          <a:spcPct val="0"/>
        </a:spcAft>
        <a:defRPr lang="de-DE" sz="3600" b="0" kern="1200" dirty="0" smtClean="0">
          <a:solidFill>
            <a:srgbClr val="006699"/>
          </a:solidFill>
          <a:latin typeface="+mj-lt"/>
          <a:ea typeface="+mj-ea"/>
          <a:cs typeface="Arial" pitchFamily="34" charset="0"/>
        </a:defRPr>
      </a:lvl1pPr>
      <a:lvl2pPr algn="l" rtl="0" eaLnBrk="1" fontAlgn="base" hangingPunct="1">
        <a:spcBef>
          <a:spcPct val="0"/>
        </a:spcBef>
        <a:spcAft>
          <a:spcPct val="0"/>
        </a:spcAft>
        <a:defRPr sz="3600">
          <a:solidFill>
            <a:schemeClr val="tx1"/>
          </a:solidFill>
          <a:latin typeface="Arial" pitchFamily="34" charset="0"/>
          <a:cs typeface="Arial" pitchFamily="34" charset="0"/>
        </a:defRPr>
      </a:lvl2pPr>
      <a:lvl3pPr algn="l" rtl="0" eaLnBrk="1" fontAlgn="base" hangingPunct="1">
        <a:spcBef>
          <a:spcPct val="0"/>
        </a:spcBef>
        <a:spcAft>
          <a:spcPct val="0"/>
        </a:spcAft>
        <a:defRPr sz="3600">
          <a:solidFill>
            <a:schemeClr val="tx1"/>
          </a:solidFill>
          <a:latin typeface="Arial" pitchFamily="34" charset="0"/>
          <a:cs typeface="Arial" pitchFamily="34" charset="0"/>
        </a:defRPr>
      </a:lvl3pPr>
      <a:lvl4pPr algn="l" rtl="0" eaLnBrk="1" fontAlgn="base" hangingPunct="1">
        <a:spcBef>
          <a:spcPct val="0"/>
        </a:spcBef>
        <a:spcAft>
          <a:spcPct val="0"/>
        </a:spcAft>
        <a:defRPr sz="3600">
          <a:solidFill>
            <a:schemeClr val="tx1"/>
          </a:solidFill>
          <a:latin typeface="Arial" pitchFamily="34" charset="0"/>
          <a:cs typeface="Arial" pitchFamily="34" charset="0"/>
        </a:defRPr>
      </a:lvl4pPr>
      <a:lvl5pPr algn="l" rtl="0" eaLnBrk="1" fontAlgn="base" hangingPunct="1">
        <a:spcBef>
          <a:spcPct val="0"/>
        </a:spcBef>
        <a:spcAft>
          <a:spcPct val="0"/>
        </a:spcAft>
        <a:defRPr sz="3600">
          <a:solidFill>
            <a:schemeClr val="tx1"/>
          </a:solidFill>
          <a:latin typeface="Arial" pitchFamily="34" charset="0"/>
          <a:cs typeface="Arial" pitchFamily="34" charset="0"/>
        </a:defRPr>
      </a:lvl5pPr>
      <a:lvl6pPr marL="457200" algn="l" rtl="0" eaLnBrk="1" fontAlgn="base" hangingPunct="1">
        <a:spcBef>
          <a:spcPct val="0"/>
        </a:spcBef>
        <a:spcAft>
          <a:spcPct val="0"/>
        </a:spcAft>
        <a:defRPr sz="3600">
          <a:solidFill>
            <a:schemeClr val="tx1"/>
          </a:solidFill>
          <a:latin typeface="Arial" pitchFamily="34" charset="0"/>
          <a:cs typeface="Arial" pitchFamily="34" charset="0"/>
        </a:defRPr>
      </a:lvl6pPr>
      <a:lvl7pPr marL="914400" algn="l" rtl="0" eaLnBrk="1" fontAlgn="base" hangingPunct="1">
        <a:spcBef>
          <a:spcPct val="0"/>
        </a:spcBef>
        <a:spcAft>
          <a:spcPct val="0"/>
        </a:spcAft>
        <a:defRPr sz="3600">
          <a:solidFill>
            <a:schemeClr val="tx1"/>
          </a:solidFill>
          <a:latin typeface="Arial" pitchFamily="34" charset="0"/>
          <a:cs typeface="Arial" pitchFamily="34" charset="0"/>
        </a:defRPr>
      </a:lvl7pPr>
      <a:lvl8pPr marL="1371600" algn="l" rtl="0" eaLnBrk="1" fontAlgn="base" hangingPunct="1">
        <a:spcBef>
          <a:spcPct val="0"/>
        </a:spcBef>
        <a:spcAft>
          <a:spcPct val="0"/>
        </a:spcAft>
        <a:defRPr sz="3600">
          <a:solidFill>
            <a:schemeClr val="tx1"/>
          </a:solidFill>
          <a:latin typeface="Arial" pitchFamily="34" charset="0"/>
          <a:cs typeface="Arial" pitchFamily="34" charset="0"/>
        </a:defRPr>
      </a:lvl8pPr>
      <a:lvl9pPr marL="1828800" algn="l" rtl="0" eaLnBrk="1" fontAlgn="base" hangingPunct="1">
        <a:spcBef>
          <a:spcPct val="0"/>
        </a:spcBef>
        <a:spcAft>
          <a:spcPct val="0"/>
        </a:spcAft>
        <a:defRPr sz="3600">
          <a:solidFill>
            <a:schemeClr val="tx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Clr>
          <a:srgbClr val="006699"/>
        </a:buClr>
        <a:buSzPct val="110000"/>
        <a:buFont typeface="Wingdings" pitchFamily="2" charset="2"/>
        <a:buChar char="§"/>
        <a:defRPr sz="24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lr>
          <a:srgbClr val="006699"/>
        </a:buClr>
        <a:buSzPct val="120000"/>
        <a:buFont typeface="Arial" charset="0"/>
        <a:buChar char="•"/>
        <a:defRPr sz="20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lr>
          <a:srgbClr val="006699"/>
        </a:buClr>
        <a:buSzPct val="120000"/>
        <a:buFont typeface="Symbol" pitchFamily="18" charset="2"/>
        <a:buChar char="-"/>
        <a:defRPr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uppieren 11"/>
          <p:cNvGrpSpPr/>
          <p:nvPr/>
        </p:nvGrpSpPr>
        <p:grpSpPr>
          <a:xfrm>
            <a:off x="0" y="857232"/>
            <a:ext cx="11523200" cy="6000768"/>
            <a:chOff x="0" y="1214422"/>
            <a:chExt cx="8642400" cy="5643578"/>
          </a:xfrm>
          <a:solidFill>
            <a:srgbClr val="DEE7EC"/>
          </a:solidFill>
        </p:grpSpPr>
        <p:sp>
          <p:nvSpPr>
            <p:cNvPr id="9" name="Rectangle 12"/>
            <p:cNvSpPr>
              <a:spLocks noChangeArrowheads="1"/>
            </p:cNvSpPr>
            <p:nvPr/>
          </p:nvSpPr>
          <p:spPr bwMode="auto">
            <a:xfrm>
              <a:off x="0" y="1214422"/>
              <a:ext cx="8143900" cy="5643578"/>
            </a:xfrm>
            <a:prstGeom prst="rect">
              <a:avLst/>
            </a:prstGeom>
            <a:grp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0" name="Oval 14"/>
            <p:cNvSpPr>
              <a:spLocks noChangeArrowheads="1"/>
            </p:cNvSpPr>
            <p:nvPr/>
          </p:nvSpPr>
          <p:spPr bwMode="auto">
            <a:xfrm>
              <a:off x="7628400" y="1215215"/>
              <a:ext cx="1011966" cy="1193993"/>
            </a:xfrm>
            <a:prstGeom prst="ellipse">
              <a:avLst/>
            </a:prstGeom>
            <a:grpFill/>
            <a:ln w="9525">
              <a:noFill/>
              <a:round/>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1" name="Rectangle 15"/>
            <p:cNvSpPr>
              <a:spLocks noChangeArrowheads="1"/>
            </p:cNvSpPr>
            <p:nvPr/>
          </p:nvSpPr>
          <p:spPr bwMode="auto">
            <a:xfrm>
              <a:off x="4895586" y="1798926"/>
              <a:ext cx="3746814" cy="5059074"/>
            </a:xfrm>
            <a:prstGeom prst="rect">
              <a:avLst/>
            </a:prstGeom>
            <a:grp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grpSp>
      <p:pic>
        <p:nvPicPr>
          <p:cNvPr id="13" name="Grafik 12" descr="TU_Logo.gif"/>
          <p:cNvPicPr>
            <a:picLocks noChangeAspect="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10808043" y="80624"/>
            <a:ext cx="418396"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Server.eeg.tuwien.ac.at\Kopierordner\Personen\Sabine\EEA Angebot Gustav\EC-financing tender (08-2009)\inputs EEG\EEG_logo (Organisational Unit at TU Wien).png"/>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11451928" y="66746"/>
            <a:ext cx="578052" cy="36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4331540"/>
      </p:ext>
    </p:extLst>
  </p:cSld>
  <p:clrMap bg1="lt1" tx1="dk1" bg2="lt2" tx2="dk2" accent1="accent1" accent2="accent2" accent3="accent3" accent4="accent4" accent5="accent5" accent6="accent6" hlink="hlink" folHlink="folHlink"/>
  <p:sldLayoutIdLst>
    <p:sldLayoutId id="2147483703" r:id="rId1"/>
    <p:sldLayoutId id="2147483699" r:id="rId2"/>
    <p:sldLayoutId id="2147483700" r:id="rId3"/>
    <p:sldLayoutId id="2147483708" r:id="rId4"/>
    <p:sldLayoutId id="2147483709" r:id="rId5"/>
    <p:sldLayoutId id="2147483710" r:id="rId6"/>
    <p:sldLayoutId id="2147483712" r:id="rId7"/>
  </p:sldLayoutIdLst>
  <p:hf hdr="0"/>
  <p:txStyles>
    <p:titleStyle>
      <a:lvl1pPr algn="l" rtl="0" eaLnBrk="0" fontAlgn="base" hangingPunct="0">
        <a:spcBef>
          <a:spcPct val="0"/>
        </a:spcBef>
        <a:spcAft>
          <a:spcPct val="0"/>
        </a:spcAft>
        <a:defRPr lang="de-AT" sz="3600" b="0" kern="1200" dirty="0">
          <a:solidFill>
            <a:srgbClr val="006699"/>
          </a:solidFill>
          <a:latin typeface="Arial" panose="020B0604020202020204" pitchFamily="34" charset="0"/>
          <a:ea typeface="+mj-ea"/>
          <a:cs typeface="Arial" pitchFamily="34" charset="0"/>
        </a:defRPr>
      </a:lvl1pPr>
      <a:lvl2pPr algn="l" rtl="0" eaLnBrk="0" fontAlgn="base" hangingPunct="0">
        <a:spcBef>
          <a:spcPct val="0"/>
        </a:spcBef>
        <a:spcAft>
          <a:spcPct val="0"/>
        </a:spcAft>
        <a:defRPr sz="3600">
          <a:solidFill>
            <a:schemeClr val="tx1"/>
          </a:solidFill>
          <a:latin typeface="Arial" pitchFamily="34" charset="0"/>
          <a:cs typeface="Arial" pitchFamily="34" charset="0"/>
        </a:defRPr>
      </a:lvl2pPr>
      <a:lvl3pPr algn="l" rtl="0" eaLnBrk="0" fontAlgn="base" hangingPunct="0">
        <a:spcBef>
          <a:spcPct val="0"/>
        </a:spcBef>
        <a:spcAft>
          <a:spcPct val="0"/>
        </a:spcAft>
        <a:defRPr sz="3600">
          <a:solidFill>
            <a:schemeClr val="tx1"/>
          </a:solidFill>
          <a:latin typeface="Arial" pitchFamily="34" charset="0"/>
          <a:cs typeface="Arial" pitchFamily="34" charset="0"/>
        </a:defRPr>
      </a:lvl3pPr>
      <a:lvl4pPr algn="l" rtl="0" eaLnBrk="0" fontAlgn="base" hangingPunct="0">
        <a:spcBef>
          <a:spcPct val="0"/>
        </a:spcBef>
        <a:spcAft>
          <a:spcPct val="0"/>
        </a:spcAft>
        <a:defRPr sz="3600">
          <a:solidFill>
            <a:schemeClr val="tx1"/>
          </a:solidFill>
          <a:latin typeface="Arial" pitchFamily="34" charset="0"/>
          <a:cs typeface="Arial" pitchFamily="34" charset="0"/>
        </a:defRPr>
      </a:lvl4pPr>
      <a:lvl5pPr algn="l" rtl="0" eaLnBrk="0" fontAlgn="base" hangingPunct="0">
        <a:spcBef>
          <a:spcPct val="0"/>
        </a:spcBef>
        <a:spcAft>
          <a:spcPct val="0"/>
        </a:spcAft>
        <a:defRPr sz="3600">
          <a:solidFill>
            <a:schemeClr val="tx1"/>
          </a:solidFill>
          <a:latin typeface="Arial" pitchFamily="34" charset="0"/>
          <a:cs typeface="Arial" pitchFamily="34" charset="0"/>
        </a:defRPr>
      </a:lvl5pPr>
      <a:lvl6pPr marL="457200" algn="l" rtl="0" fontAlgn="base">
        <a:spcBef>
          <a:spcPct val="0"/>
        </a:spcBef>
        <a:spcAft>
          <a:spcPct val="0"/>
        </a:spcAft>
        <a:defRPr sz="3600">
          <a:solidFill>
            <a:schemeClr val="tx1"/>
          </a:solidFill>
          <a:latin typeface="Arial" pitchFamily="34" charset="0"/>
          <a:cs typeface="Arial" pitchFamily="34" charset="0"/>
        </a:defRPr>
      </a:lvl6pPr>
      <a:lvl7pPr marL="914400" algn="l" rtl="0" fontAlgn="base">
        <a:spcBef>
          <a:spcPct val="0"/>
        </a:spcBef>
        <a:spcAft>
          <a:spcPct val="0"/>
        </a:spcAft>
        <a:defRPr sz="3600">
          <a:solidFill>
            <a:schemeClr val="tx1"/>
          </a:solidFill>
          <a:latin typeface="Arial" pitchFamily="34" charset="0"/>
          <a:cs typeface="Arial" pitchFamily="34" charset="0"/>
        </a:defRPr>
      </a:lvl7pPr>
      <a:lvl8pPr marL="1371600" algn="l" rtl="0" fontAlgn="base">
        <a:spcBef>
          <a:spcPct val="0"/>
        </a:spcBef>
        <a:spcAft>
          <a:spcPct val="0"/>
        </a:spcAft>
        <a:defRPr sz="3600">
          <a:solidFill>
            <a:schemeClr val="tx1"/>
          </a:solidFill>
          <a:latin typeface="Arial" pitchFamily="34" charset="0"/>
          <a:cs typeface="Arial" pitchFamily="34" charset="0"/>
        </a:defRPr>
      </a:lvl8pPr>
      <a:lvl9pPr marL="1828800" algn="l" rtl="0" fontAlgn="base">
        <a:spcBef>
          <a:spcPct val="0"/>
        </a:spcBef>
        <a:spcAft>
          <a:spcPct val="0"/>
        </a:spcAft>
        <a:defRPr sz="36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rgbClr val="006699"/>
        </a:buClr>
        <a:buSzPct val="110000"/>
        <a:buFont typeface="Wingdings" panose="05000000000000000000" pitchFamily="2" charset="2"/>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rgbClr val="006699"/>
        </a:buClr>
        <a:buSzPct val="120000"/>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rgbClr val="006699"/>
        </a:buClr>
        <a:buSzPct val="120000"/>
        <a:buFont typeface="Symbol" panose="05050102010706020507" pitchFamily="18" charset="2"/>
        <a:buChar char="-"/>
        <a:defRPr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C00000"/>
        </a:solidFill>
        <a:effectLst/>
      </p:bgPr>
    </p:bg>
    <p:spTree>
      <p:nvGrpSpPr>
        <p:cNvPr id="1" name=""/>
        <p:cNvGrpSpPr/>
        <p:nvPr/>
      </p:nvGrpSpPr>
      <p:grpSpPr>
        <a:xfrm>
          <a:off x="0" y="0"/>
          <a:ext cx="0" cy="0"/>
          <a:chOff x="0" y="0"/>
          <a:chExt cx="0" cy="0"/>
        </a:xfrm>
      </p:grpSpPr>
      <p:grpSp>
        <p:nvGrpSpPr>
          <p:cNvPr id="7" name="Gruppieren 11"/>
          <p:cNvGrpSpPr/>
          <p:nvPr userDrawn="1"/>
        </p:nvGrpSpPr>
        <p:grpSpPr>
          <a:xfrm>
            <a:off x="0" y="857232"/>
            <a:ext cx="11523200" cy="6000768"/>
            <a:chOff x="0" y="1214422"/>
            <a:chExt cx="8642400" cy="5643578"/>
          </a:xfrm>
          <a:solidFill>
            <a:schemeClr val="bg1"/>
          </a:solidFill>
        </p:grpSpPr>
        <p:sp>
          <p:nvSpPr>
            <p:cNvPr id="9" name="Rectangle 12"/>
            <p:cNvSpPr>
              <a:spLocks noChangeArrowheads="1"/>
            </p:cNvSpPr>
            <p:nvPr/>
          </p:nvSpPr>
          <p:spPr bwMode="auto">
            <a:xfrm>
              <a:off x="0" y="1214422"/>
              <a:ext cx="8143900" cy="5643578"/>
            </a:xfrm>
            <a:prstGeom prst="rect">
              <a:avLst/>
            </a:prstGeom>
            <a:grp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0" name="Oval 14"/>
            <p:cNvSpPr>
              <a:spLocks noChangeArrowheads="1"/>
            </p:cNvSpPr>
            <p:nvPr/>
          </p:nvSpPr>
          <p:spPr bwMode="auto">
            <a:xfrm>
              <a:off x="7628400" y="1215215"/>
              <a:ext cx="1011966" cy="1193993"/>
            </a:xfrm>
            <a:prstGeom prst="ellipse">
              <a:avLst/>
            </a:prstGeom>
            <a:grpFill/>
            <a:ln w="9525">
              <a:noFill/>
              <a:round/>
              <a:headEnd/>
              <a:tailEnd/>
            </a:ln>
            <a:effectLst/>
          </p:spPr>
          <p:txBody>
            <a:bodyPr wrap="none" anchor="ctr"/>
            <a:lstStyle/>
            <a:p>
              <a:pPr fontAlgn="auto">
                <a:spcBef>
                  <a:spcPts val="0"/>
                </a:spcBef>
                <a:spcAft>
                  <a:spcPts val="0"/>
                </a:spcAft>
                <a:defRPr/>
              </a:pPr>
              <a:endParaRPr lang="de-DE">
                <a:latin typeface="+mn-lt"/>
                <a:cs typeface="+mn-cs"/>
              </a:endParaRPr>
            </a:p>
          </p:txBody>
        </p:sp>
        <p:sp>
          <p:nvSpPr>
            <p:cNvPr id="11" name="Rectangle 15"/>
            <p:cNvSpPr>
              <a:spLocks noChangeArrowheads="1"/>
            </p:cNvSpPr>
            <p:nvPr/>
          </p:nvSpPr>
          <p:spPr bwMode="auto">
            <a:xfrm>
              <a:off x="4895586" y="1798926"/>
              <a:ext cx="3746814" cy="5059074"/>
            </a:xfrm>
            <a:prstGeom prst="rect">
              <a:avLst/>
            </a:prstGeom>
            <a:grpFill/>
            <a:ln w="9525">
              <a:noFill/>
              <a:miter lim="800000"/>
              <a:headEnd/>
              <a:tailEnd/>
            </a:ln>
            <a:effectLst/>
          </p:spPr>
          <p:txBody>
            <a:bodyPr wrap="none" anchor="ctr"/>
            <a:lstStyle/>
            <a:p>
              <a:pPr fontAlgn="auto">
                <a:spcBef>
                  <a:spcPts val="0"/>
                </a:spcBef>
                <a:spcAft>
                  <a:spcPts val="0"/>
                </a:spcAft>
                <a:defRPr/>
              </a:pPr>
              <a:endParaRPr lang="de-DE">
                <a:latin typeface="+mn-lt"/>
                <a:cs typeface="+mn-cs"/>
              </a:endParaRPr>
            </a:p>
          </p:txBody>
        </p:sp>
      </p:grpSp>
    </p:spTree>
    <p:extLst>
      <p:ext uri="{BB962C8B-B14F-4D97-AF65-F5344CB8AC3E}">
        <p14:creationId xmlns:p14="http://schemas.microsoft.com/office/powerpoint/2010/main" val="2892896374"/>
      </p:ext>
    </p:extLst>
  </p:cSld>
  <p:clrMap bg1="lt1" tx1="dk1" bg2="lt2" tx2="dk2" accent1="accent1" accent2="accent2" accent3="accent3" accent4="accent4" accent5="accent5" accent6="accent6" hlink="hlink" folHlink="folHlink"/>
  <p:sldLayoutIdLst>
    <p:sldLayoutId id="2147483704" r:id="rId1"/>
    <p:sldLayoutId id="2147483683" r:id="rId2"/>
  </p:sldLayoutIdLst>
  <p:hf hdr="0"/>
  <p:txStyles>
    <p:titleStyle>
      <a:lvl1pPr algn="l" rtl="0" eaLnBrk="1" fontAlgn="base" hangingPunct="1">
        <a:spcBef>
          <a:spcPct val="0"/>
        </a:spcBef>
        <a:spcAft>
          <a:spcPct val="0"/>
        </a:spcAft>
        <a:defRPr sz="3600" kern="1200">
          <a:solidFill>
            <a:schemeClr val="tx1"/>
          </a:solidFill>
          <a:latin typeface="Arial" pitchFamily="34" charset="0"/>
          <a:ea typeface="+mj-ea"/>
          <a:cs typeface="Arial" pitchFamily="34" charset="0"/>
        </a:defRPr>
      </a:lvl1pPr>
      <a:lvl2pPr algn="l" rtl="0" eaLnBrk="1" fontAlgn="base" hangingPunct="1">
        <a:spcBef>
          <a:spcPct val="0"/>
        </a:spcBef>
        <a:spcAft>
          <a:spcPct val="0"/>
        </a:spcAft>
        <a:defRPr sz="3600">
          <a:solidFill>
            <a:schemeClr val="tx1"/>
          </a:solidFill>
          <a:latin typeface="Arial" pitchFamily="34" charset="0"/>
          <a:cs typeface="Arial" pitchFamily="34" charset="0"/>
        </a:defRPr>
      </a:lvl2pPr>
      <a:lvl3pPr algn="l" rtl="0" eaLnBrk="1" fontAlgn="base" hangingPunct="1">
        <a:spcBef>
          <a:spcPct val="0"/>
        </a:spcBef>
        <a:spcAft>
          <a:spcPct val="0"/>
        </a:spcAft>
        <a:defRPr sz="3600">
          <a:solidFill>
            <a:schemeClr val="tx1"/>
          </a:solidFill>
          <a:latin typeface="Arial" pitchFamily="34" charset="0"/>
          <a:cs typeface="Arial" pitchFamily="34" charset="0"/>
        </a:defRPr>
      </a:lvl3pPr>
      <a:lvl4pPr algn="l" rtl="0" eaLnBrk="1" fontAlgn="base" hangingPunct="1">
        <a:spcBef>
          <a:spcPct val="0"/>
        </a:spcBef>
        <a:spcAft>
          <a:spcPct val="0"/>
        </a:spcAft>
        <a:defRPr sz="3600">
          <a:solidFill>
            <a:schemeClr val="tx1"/>
          </a:solidFill>
          <a:latin typeface="Arial" pitchFamily="34" charset="0"/>
          <a:cs typeface="Arial" pitchFamily="34" charset="0"/>
        </a:defRPr>
      </a:lvl4pPr>
      <a:lvl5pPr algn="l" rtl="0" eaLnBrk="1" fontAlgn="base" hangingPunct="1">
        <a:spcBef>
          <a:spcPct val="0"/>
        </a:spcBef>
        <a:spcAft>
          <a:spcPct val="0"/>
        </a:spcAft>
        <a:defRPr sz="3600">
          <a:solidFill>
            <a:schemeClr val="tx1"/>
          </a:solidFill>
          <a:latin typeface="Arial" pitchFamily="34" charset="0"/>
          <a:cs typeface="Arial" pitchFamily="34" charset="0"/>
        </a:defRPr>
      </a:lvl5pPr>
      <a:lvl6pPr marL="457200" algn="l" rtl="0" eaLnBrk="1" fontAlgn="base" hangingPunct="1">
        <a:spcBef>
          <a:spcPct val="0"/>
        </a:spcBef>
        <a:spcAft>
          <a:spcPct val="0"/>
        </a:spcAft>
        <a:defRPr sz="3600">
          <a:solidFill>
            <a:schemeClr val="tx1"/>
          </a:solidFill>
          <a:latin typeface="Arial" pitchFamily="34" charset="0"/>
          <a:cs typeface="Arial" pitchFamily="34" charset="0"/>
        </a:defRPr>
      </a:lvl6pPr>
      <a:lvl7pPr marL="914400" algn="l" rtl="0" eaLnBrk="1" fontAlgn="base" hangingPunct="1">
        <a:spcBef>
          <a:spcPct val="0"/>
        </a:spcBef>
        <a:spcAft>
          <a:spcPct val="0"/>
        </a:spcAft>
        <a:defRPr sz="3600">
          <a:solidFill>
            <a:schemeClr val="tx1"/>
          </a:solidFill>
          <a:latin typeface="Arial" pitchFamily="34" charset="0"/>
          <a:cs typeface="Arial" pitchFamily="34" charset="0"/>
        </a:defRPr>
      </a:lvl7pPr>
      <a:lvl8pPr marL="1371600" algn="l" rtl="0" eaLnBrk="1" fontAlgn="base" hangingPunct="1">
        <a:spcBef>
          <a:spcPct val="0"/>
        </a:spcBef>
        <a:spcAft>
          <a:spcPct val="0"/>
        </a:spcAft>
        <a:defRPr sz="3600">
          <a:solidFill>
            <a:schemeClr val="tx1"/>
          </a:solidFill>
          <a:latin typeface="Arial" pitchFamily="34" charset="0"/>
          <a:cs typeface="Arial" pitchFamily="34" charset="0"/>
        </a:defRPr>
      </a:lvl8pPr>
      <a:lvl9pPr marL="1828800" algn="l" rtl="0" eaLnBrk="1" fontAlgn="base" hangingPunct="1">
        <a:spcBef>
          <a:spcPct val="0"/>
        </a:spcBef>
        <a:spcAft>
          <a:spcPct val="0"/>
        </a:spcAft>
        <a:defRPr sz="3600">
          <a:solidFill>
            <a:schemeClr val="tx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Clr>
          <a:srgbClr val="006699"/>
        </a:buClr>
        <a:buSzPct val="110000"/>
        <a:buFont typeface="Wingdings" pitchFamily="2" charset="2"/>
        <a:buChar char="§"/>
        <a:defRPr sz="24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lr>
          <a:srgbClr val="006699"/>
        </a:buClr>
        <a:buSzPct val="120000"/>
        <a:buFont typeface="Arial" charset="0"/>
        <a:buChar char="•"/>
        <a:defRPr sz="20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lr>
          <a:srgbClr val="006699"/>
        </a:buClr>
        <a:buSzPct val="120000"/>
        <a:buFont typeface="Symbol" pitchFamily="18" charset="2"/>
        <a:buChar char="-"/>
        <a:defRPr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elements-energy.at/" TargetMode="External"/><Relationship Id="rId2" Type="http://schemas.openxmlformats.org/officeDocument/2006/relationships/hyperlink" Target="https://greenenergylab.at/projects/energiezelle-johann/" TargetMode="External"/><Relationship Id="rId1" Type="http://schemas.openxmlformats.org/officeDocument/2006/relationships/slideLayout" Target="../slideLayouts/slideLayout4.xml"/><Relationship Id="rId4" Type="http://schemas.openxmlformats.org/officeDocument/2006/relationships/hyperlink" Target="https://www.sciencedirect.com/science/article/pii/S0301421511003028"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lements-energy.at/" TargetMode="External"/><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190723" y="2651846"/>
            <a:ext cx="8191557" cy="1255711"/>
          </a:xfrm>
        </p:spPr>
        <p:txBody>
          <a:bodyPr/>
          <a:lstStyle/>
          <a:p>
            <a:pPr algn="r"/>
            <a:r>
              <a:rPr lang="en-US" b="1" dirty="0"/>
              <a:t>Evaluation of energy autarky-optimal technology portfolio of a local energy system</a:t>
            </a:r>
            <a:br>
              <a:rPr lang="en-AT" b="1" dirty="0"/>
            </a:br>
            <a:br>
              <a:rPr lang="en-AT" sz="2800" dirty="0"/>
            </a:br>
            <a:endParaRPr lang="en-AT" sz="2400" dirty="0"/>
          </a:p>
        </p:txBody>
      </p:sp>
      <p:sp>
        <p:nvSpPr>
          <p:cNvPr id="3" name="Untertitel 2"/>
          <p:cNvSpPr>
            <a:spLocks noGrp="1"/>
          </p:cNvSpPr>
          <p:nvPr>
            <p:ph type="subTitle" idx="1"/>
          </p:nvPr>
        </p:nvSpPr>
        <p:spPr>
          <a:xfrm>
            <a:off x="1256531" y="4500568"/>
            <a:ext cx="8286808" cy="1769601"/>
          </a:xfrm>
        </p:spPr>
        <p:txBody>
          <a:bodyPr>
            <a:noAutofit/>
          </a:bodyPr>
          <a:lstStyle/>
          <a:p>
            <a:endParaRPr lang="de-AT" sz="1600" dirty="0"/>
          </a:p>
          <a:p>
            <a:endParaRPr lang="de-AT" sz="1600" dirty="0"/>
          </a:p>
          <a:p>
            <a:endParaRPr lang="de-AT" sz="1600" dirty="0"/>
          </a:p>
          <a:p>
            <a:r>
              <a:rPr lang="de-AT" sz="1800" dirty="0"/>
              <a:t>Frida Revheim, Daniel Schwabeneder, Georg Lettner</a:t>
            </a:r>
          </a:p>
          <a:p>
            <a:r>
              <a:rPr lang="de-AT" sz="1800" dirty="0"/>
              <a:t>TU Wien Energy Economics Group</a:t>
            </a:r>
          </a:p>
          <a:p>
            <a:r>
              <a:rPr lang="de-AT" sz="1800" dirty="0"/>
              <a:t>revheim@eeg.tuwien.ac.at</a:t>
            </a:r>
          </a:p>
          <a:p>
            <a:endParaRPr lang="de-AT" sz="1600" dirty="0"/>
          </a:p>
        </p:txBody>
      </p:sp>
      <p:sp>
        <p:nvSpPr>
          <p:cNvPr id="4" name="TextBox 3">
            <a:extLst>
              <a:ext uri="{FF2B5EF4-FFF2-40B4-BE49-F238E27FC236}">
                <a16:creationId xmlns:a16="http://schemas.microsoft.com/office/drawing/2014/main" id="{3402B359-655E-4196-A7F5-20C225D37760}"/>
              </a:ext>
            </a:extLst>
          </p:cNvPr>
          <p:cNvSpPr txBox="1"/>
          <p:nvPr/>
        </p:nvSpPr>
        <p:spPr>
          <a:xfrm>
            <a:off x="8992937" y="5385368"/>
            <a:ext cx="3199063" cy="707886"/>
          </a:xfrm>
          <a:prstGeom prst="rect">
            <a:avLst/>
          </a:prstGeom>
          <a:noFill/>
        </p:spPr>
        <p:txBody>
          <a:bodyPr wrap="square" rtlCol="0">
            <a:spAutoFit/>
          </a:bodyPr>
          <a:lstStyle/>
          <a:p>
            <a:r>
              <a:rPr lang="en-US" sz="2000" dirty="0">
                <a:solidFill>
                  <a:schemeClr val="bg1"/>
                </a:solidFill>
              </a:rPr>
              <a:t>IEWT 2021</a:t>
            </a:r>
          </a:p>
          <a:p>
            <a:r>
              <a:rPr lang="en-US" sz="2000" dirty="0">
                <a:solidFill>
                  <a:schemeClr val="bg1"/>
                </a:solidFill>
              </a:rPr>
              <a:t>08.09.21</a:t>
            </a:r>
          </a:p>
        </p:txBody>
      </p:sp>
      <p:pic>
        <p:nvPicPr>
          <p:cNvPr id="6" name="Picture 5">
            <a:extLst>
              <a:ext uri="{FF2B5EF4-FFF2-40B4-BE49-F238E27FC236}">
                <a16:creationId xmlns:a16="http://schemas.microsoft.com/office/drawing/2014/main" id="{5446C1C3-0667-42C0-A158-7B9B04DC83F7}"/>
              </a:ext>
            </a:extLst>
          </p:cNvPr>
          <p:cNvPicPr>
            <a:picLocks noChangeAspect="1"/>
          </p:cNvPicPr>
          <p:nvPr/>
        </p:nvPicPr>
        <p:blipFill>
          <a:blip r:embed="rId3"/>
          <a:stretch>
            <a:fillRect/>
          </a:stretch>
        </p:blipFill>
        <p:spPr>
          <a:xfrm>
            <a:off x="10592468" y="191870"/>
            <a:ext cx="1493569" cy="1145752"/>
          </a:xfrm>
          <a:prstGeom prst="rect">
            <a:avLst/>
          </a:prstGeom>
        </p:spPr>
      </p:pic>
    </p:spTree>
    <p:extLst>
      <p:ext uri="{BB962C8B-B14F-4D97-AF65-F5344CB8AC3E}">
        <p14:creationId xmlns:p14="http://schemas.microsoft.com/office/powerpoint/2010/main" val="3985388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Preliminary results – farmhouse use case</a:t>
            </a:r>
            <a:endParaRPr lang="en-US"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10</a:t>
            </a:fld>
            <a:endParaRPr lang="de-AT" dirty="0"/>
          </a:p>
        </p:txBody>
      </p:sp>
      <p:sp>
        <p:nvSpPr>
          <p:cNvPr id="3" name="TextBox 2">
            <a:extLst>
              <a:ext uri="{FF2B5EF4-FFF2-40B4-BE49-F238E27FC236}">
                <a16:creationId xmlns:a16="http://schemas.microsoft.com/office/drawing/2014/main" id="{59A90C07-79C1-4ECF-ACE2-82C7D6DC0DCA}"/>
              </a:ext>
            </a:extLst>
          </p:cNvPr>
          <p:cNvSpPr txBox="1"/>
          <p:nvPr/>
        </p:nvSpPr>
        <p:spPr>
          <a:xfrm>
            <a:off x="6773241" y="1282500"/>
            <a:ext cx="4078909" cy="5632311"/>
          </a:xfrm>
          <a:prstGeom prst="rect">
            <a:avLst/>
          </a:prstGeom>
          <a:noFill/>
        </p:spPr>
        <p:txBody>
          <a:bodyPr wrap="square" rtlCol="0">
            <a:spAutoFit/>
          </a:bodyPr>
          <a:lstStyle/>
          <a:p>
            <a:pPr marL="285750" indent="-285750">
              <a:buFont typeface="Arial" panose="020B0604020202020204" pitchFamily="34" charset="0"/>
              <a:buChar char="•"/>
            </a:pPr>
            <a:r>
              <a:rPr lang="en-US" dirty="0"/>
              <a:t>Significant GHG emission reduction potential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Implementing Johann energy cell results in </a:t>
            </a:r>
          </a:p>
          <a:p>
            <a:pPr marL="742950" lvl="1" indent="-285750">
              <a:buFont typeface="Arial" panose="020B0604020202020204" pitchFamily="34" charset="0"/>
              <a:buChar char="•"/>
            </a:pPr>
            <a:r>
              <a:rPr lang="en-US" dirty="0"/>
              <a:t>47 % reduction of emissions related to covering the electricity demand </a:t>
            </a:r>
          </a:p>
          <a:p>
            <a:pPr marL="742950" lvl="1" indent="-285750">
              <a:buFont typeface="Arial" panose="020B0604020202020204" pitchFamily="34" charset="0"/>
              <a:buChar char="•"/>
            </a:pPr>
            <a:r>
              <a:rPr lang="en-US" dirty="0"/>
              <a:t>68 % reduction of emissions related to covering the heat demand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Reduction potential depends on</a:t>
            </a:r>
          </a:p>
          <a:p>
            <a:pPr marL="742950" lvl="1" indent="-285750">
              <a:buFont typeface="Arial" panose="020B0604020202020204" pitchFamily="34" charset="0"/>
              <a:buChar char="•"/>
            </a:pPr>
            <a:r>
              <a:rPr lang="en-US" dirty="0"/>
              <a:t>Size of technology utilized</a:t>
            </a:r>
          </a:p>
          <a:p>
            <a:pPr marL="742950" lvl="1" indent="-285750">
              <a:buFont typeface="Arial" panose="020B0604020202020204" pitchFamily="34" charset="0"/>
              <a:buChar char="•"/>
            </a:pPr>
            <a:r>
              <a:rPr lang="en-US" dirty="0"/>
              <a:t>Emission factor of electricity mix</a:t>
            </a:r>
          </a:p>
          <a:p>
            <a:pPr marL="742950" lvl="1" indent="-285750">
              <a:buFont typeface="Arial" panose="020B0604020202020204" pitchFamily="34" charset="0"/>
              <a:buChar char="•"/>
            </a:pPr>
            <a:r>
              <a:rPr lang="en-US" dirty="0"/>
              <a:t>Alternative fuel considered (natural gas)</a:t>
            </a:r>
          </a:p>
          <a:p>
            <a:pPr lvl="1"/>
            <a:endParaRPr lang="en-US" dirty="0"/>
          </a:p>
          <a:p>
            <a:pPr marL="285750" indent="-285750">
              <a:buFont typeface="Arial" panose="020B0604020202020204" pitchFamily="34" charset="0"/>
              <a:buChar char="•"/>
            </a:pPr>
            <a:endParaRPr lang="en-US" dirty="0"/>
          </a:p>
        </p:txBody>
      </p:sp>
      <p:graphicFrame>
        <p:nvGraphicFramePr>
          <p:cNvPr id="7" name="Chart 6">
            <a:extLst>
              <a:ext uri="{FF2B5EF4-FFF2-40B4-BE49-F238E27FC236}">
                <a16:creationId xmlns:a16="http://schemas.microsoft.com/office/drawing/2014/main" id="{04647535-A8A7-4AD0-9BCE-5A89EBBD4930}"/>
              </a:ext>
            </a:extLst>
          </p:cNvPr>
          <p:cNvGraphicFramePr>
            <a:graphicFrameLocks/>
          </p:cNvGraphicFramePr>
          <p:nvPr>
            <p:extLst>
              <p:ext uri="{D42A27DB-BD31-4B8C-83A1-F6EECF244321}">
                <p14:modId xmlns:p14="http://schemas.microsoft.com/office/powerpoint/2010/main" val="2015933553"/>
              </p:ext>
            </p:extLst>
          </p:nvPr>
        </p:nvGraphicFramePr>
        <p:xfrm>
          <a:off x="619495" y="1955471"/>
          <a:ext cx="5393377" cy="32093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83216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Preliminary results – stable use case </a:t>
            </a:r>
            <a:endParaRPr lang="en-US"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11</a:t>
            </a:fld>
            <a:endParaRPr lang="de-AT" dirty="0"/>
          </a:p>
        </p:txBody>
      </p:sp>
      <p:sp>
        <p:nvSpPr>
          <p:cNvPr id="9" name="Content Placeholder 2">
            <a:extLst>
              <a:ext uri="{FF2B5EF4-FFF2-40B4-BE49-F238E27FC236}">
                <a16:creationId xmlns:a16="http://schemas.microsoft.com/office/drawing/2014/main" id="{4F951415-A9BF-41E1-9201-82B893C8ECD7}"/>
              </a:ext>
            </a:extLst>
          </p:cNvPr>
          <p:cNvSpPr>
            <a:spLocks noGrp="1"/>
          </p:cNvSpPr>
          <p:nvPr>
            <p:ph idx="1"/>
          </p:nvPr>
        </p:nvSpPr>
        <p:spPr>
          <a:xfrm>
            <a:off x="487761" y="1145712"/>
            <a:ext cx="3442890" cy="4566576"/>
          </a:xfrm>
        </p:spPr>
        <p:txBody>
          <a:bodyPr/>
          <a:lstStyle/>
          <a:p>
            <a:pPr marL="285750" indent="-285750">
              <a:buFont typeface="Arial" panose="020B0604020202020204" pitchFamily="34" charset="0"/>
              <a:buChar char="•"/>
            </a:pPr>
            <a:r>
              <a:rPr lang="en-US" dirty="0"/>
              <a:t>Overview of technology utilization in riding stable use case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Utilizing the energy cell combined with PV significantly reduces the amount of external electricity bought </a:t>
            </a:r>
          </a:p>
          <a:p>
            <a:pPr marL="285750" indent="-285750">
              <a:buFont typeface="Arial" panose="020B0604020202020204" pitchFamily="34" charset="0"/>
              <a:buChar char="•"/>
            </a:pPr>
            <a:endParaRPr lang="en-US" dirty="0">
              <a:highlight>
                <a:srgbClr val="FFFF00"/>
              </a:highlight>
            </a:endParaRPr>
          </a:p>
          <a:p>
            <a:pPr marL="285750" indent="-285750">
              <a:buFont typeface="Arial" panose="020B0604020202020204" pitchFamily="34" charset="0"/>
              <a:buChar char="•"/>
            </a:pPr>
            <a:r>
              <a:rPr lang="en-US" dirty="0"/>
              <a:t>No heat pump implemented </a:t>
            </a:r>
            <a:r>
              <a:rPr lang="en-US" dirty="0">
                <a:sym typeface="Wingdings" panose="05000000000000000000" pitchFamily="2" charset="2"/>
              </a:rPr>
              <a:t> majority of heat demand is met by excess heat from internal processes</a:t>
            </a:r>
            <a:endParaRPr lang="en-US" dirty="0"/>
          </a:p>
        </p:txBody>
      </p:sp>
      <p:pic>
        <p:nvPicPr>
          <p:cNvPr id="4" name="Picture 3">
            <a:extLst>
              <a:ext uri="{FF2B5EF4-FFF2-40B4-BE49-F238E27FC236}">
                <a16:creationId xmlns:a16="http://schemas.microsoft.com/office/drawing/2014/main" id="{704DBA23-7D66-4BDD-8861-79ED4F17AB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76700" y="1540511"/>
            <a:ext cx="7223760" cy="4815840"/>
          </a:xfrm>
          <a:prstGeom prst="rect">
            <a:avLst/>
          </a:prstGeom>
        </p:spPr>
      </p:pic>
    </p:spTree>
    <p:extLst>
      <p:ext uri="{BB962C8B-B14F-4D97-AF65-F5344CB8AC3E}">
        <p14:creationId xmlns:p14="http://schemas.microsoft.com/office/powerpoint/2010/main" val="238251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Preliminary results – stable use case </a:t>
            </a:r>
            <a:endParaRPr lang="en-MY" dirty="0"/>
          </a:p>
        </p:txBody>
      </p:sp>
      <p:sp>
        <p:nvSpPr>
          <p:cNvPr id="3" name="Inhaltsplatzhalter 2"/>
          <p:cNvSpPr>
            <a:spLocks noGrp="1"/>
          </p:cNvSpPr>
          <p:nvPr>
            <p:ph idx="1"/>
          </p:nvPr>
        </p:nvSpPr>
        <p:spPr>
          <a:xfrm>
            <a:off x="279942" y="1041070"/>
            <a:ext cx="4949160" cy="5035138"/>
          </a:xfrm>
        </p:spPr>
        <p:txBody>
          <a:bodyPr/>
          <a:lstStyle/>
          <a:p>
            <a:pPr marL="285750" indent="-285750">
              <a:buFont typeface="Arial" panose="020B0604020202020204" pitchFamily="34" charset="0"/>
              <a:buChar char="•"/>
            </a:pPr>
            <a:r>
              <a:rPr lang="en-US" sz="2000" dirty="0"/>
              <a:t>Degree of energy autarky increases under current assumptions </a:t>
            </a:r>
          </a:p>
          <a:p>
            <a:pPr marL="800100" lvl="1" indent="-342900">
              <a:buFont typeface="Arial" panose="020B0604020202020204" pitchFamily="34" charset="0"/>
              <a:buChar char="•"/>
            </a:pPr>
            <a:r>
              <a:rPr lang="en-US" sz="2000" dirty="0"/>
              <a:t>94 % energy self-reliance achieved for electricity demand</a:t>
            </a:r>
          </a:p>
          <a:p>
            <a:pPr marL="1200150" lvl="2" indent="-342900">
              <a:buFont typeface="Arial" panose="020B0604020202020204" pitchFamily="34" charset="0"/>
              <a:buChar char="•"/>
            </a:pPr>
            <a:r>
              <a:rPr lang="en-US" sz="1800" dirty="0"/>
              <a:t>Majority of electricity demand met by electricity produced by PV</a:t>
            </a:r>
          </a:p>
          <a:p>
            <a:pPr marL="1200150" lvl="2" indent="-342900">
              <a:buFont typeface="Arial" panose="020B0604020202020204" pitchFamily="34" charset="0"/>
              <a:buChar char="•"/>
            </a:pPr>
            <a:r>
              <a:rPr lang="en-US" sz="1800" dirty="0"/>
              <a:t>Both short-term and seasonal storage utilized when needed</a:t>
            </a:r>
          </a:p>
          <a:p>
            <a:pPr marL="800100" lvl="1" indent="-342900">
              <a:buFont typeface="Arial" panose="020B0604020202020204" pitchFamily="34" charset="0"/>
              <a:buChar char="•"/>
            </a:pPr>
            <a:r>
              <a:rPr lang="en-US" sz="2000" dirty="0"/>
              <a:t>97 % energy self-reliance achieved for heat demand</a:t>
            </a:r>
          </a:p>
          <a:p>
            <a:pPr marL="1028700" lvl="1">
              <a:spcAft>
                <a:spcPts val="600"/>
              </a:spcAft>
              <a:buFont typeface="Arial" panose="020B0604020202020204" pitchFamily="34" charset="0"/>
              <a:buChar char="•"/>
            </a:pPr>
            <a:r>
              <a:rPr lang="en-US" dirty="0"/>
              <a:t>No heat pump implemented in this use case</a:t>
            </a:r>
          </a:p>
          <a:p>
            <a:pPr marL="1028700" lvl="1">
              <a:spcAft>
                <a:spcPts val="600"/>
              </a:spcAft>
              <a:buFont typeface="Arial" panose="020B0604020202020204" pitchFamily="34" charset="0"/>
              <a:buChar char="•"/>
            </a:pPr>
            <a:r>
              <a:rPr lang="en-US" dirty="0"/>
              <a:t>Relatively low heat demand </a:t>
            </a:r>
            <a:r>
              <a:rPr lang="en-US" dirty="0">
                <a:sym typeface="Wingdings" panose="05000000000000000000" pitchFamily="2" charset="2"/>
              </a:rPr>
              <a:t> e</a:t>
            </a:r>
            <a:r>
              <a:rPr lang="en-US" dirty="0"/>
              <a:t>xcess heat from internal processes sufficient to meet heat demand</a:t>
            </a:r>
            <a:endParaRPr lang="de-AT" dirty="0"/>
          </a:p>
          <a:p>
            <a:pPr marL="452438" lvl="1" indent="-271463">
              <a:spcBef>
                <a:spcPct val="20000"/>
              </a:spcBef>
              <a:spcAft>
                <a:spcPts val="600"/>
              </a:spcAft>
              <a:buSzPct val="110000"/>
              <a:buFont typeface="Arial" panose="020B0604020202020204" pitchFamily="34" charset="0"/>
              <a:buChar char="•"/>
            </a:pPr>
            <a:endParaRPr lang="en-US" dirty="0"/>
          </a:p>
          <a:p>
            <a:pPr>
              <a:spcAft>
                <a:spcPts val="600"/>
              </a:spcAft>
            </a:pPr>
            <a:endParaRPr lang="de-AT" sz="2000" dirty="0"/>
          </a:p>
          <a:p>
            <a:pPr>
              <a:spcAft>
                <a:spcPts val="600"/>
              </a:spcAft>
            </a:pPr>
            <a:endParaRPr lang="de-AT" sz="2000" dirty="0"/>
          </a:p>
          <a:p>
            <a:pPr>
              <a:spcAft>
                <a:spcPts val="600"/>
              </a:spcAft>
            </a:pPr>
            <a:endParaRPr lang="en-US" sz="2000"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12</a:t>
            </a:fld>
            <a:endParaRPr lang="de-AT" dirty="0"/>
          </a:p>
        </p:txBody>
      </p:sp>
      <p:graphicFrame>
        <p:nvGraphicFramePr>
          <p:cNvPr id="8" name="Chart 7">
            <a:extLst>
              <a:ext uri="{FF2B5EF4-FFF2-40B4-BE49-F238E27FC236}">
                <a16:creationId xmlns:a16="http://schemas.microsoft.com/office/drawing/2014/main" id="{54994B6D-E5E2-4ABD-9D91-83A7F201308E}"/>
              </a:ext>
            </a:extLst>
          </p:cNvPr>
          <p:cNvGraphicFramePr>
            <a:graphicFrameLocks/>
          </p:cNvGraphicFramePr>
          <p:nvPr>
            <p:extLst>
              <p:ext uri="{D42A27DB-BD31-4B8C-83A1-F6EECF244321}">
                <p14:modId xmlns:p14="http://schemas.microsoft.com/office/powerpoint/2010/main" val="3763433468"/>
              </p:ext>
            </p:extLst>
          </p:nvPr>
        </p:nvGraphicFramePr>
        <p:xfrm>
          <a:off x="5991339" y="3795713"/>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8169D792-4BCA-4D3F-A3DB-7F0992460237}"/>
              </a:ext>
            </a:extLst>
          </p:cNvPr>
          <p:cNvGraphicFramePr>
            <a:graphicFrameLocks/>
          </p:cNvGraphicFramePr>
          <p:nvPr>
            <p:extLst>
              <p:ext uri="{D42A27DB-BD31-4B8C-83A1-F6EECF244321}">
                <p14:modId xmlns:p14="http://schemas.microsoft.com/office/powerpoint/2010/main" val="237787614"/>
              </p:ext>
            </p:extLst>
          </p:nvPr>
        </p:nvGraphicFramePr>
        <p:xfrm>
          <a:off x="5991339" y="983456"/>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5157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Preliminary results – stable use case </a:t>
            </a:r>
            <a:endParaRPr lang="en-US"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13</a:t>
            </a:fld>
            <a:endParaRPr lang="de-AT" dirty="0"/>
          </a:p>
        </p:txBody>
      </p:sp>
      <p:graphicFrame>
        <p:nvGraphicFramePr>
          <p:cNvPr id="7" name="Chart 6">
            <a:extLst>
              <a:ext uri="{FF2B5EF4-FFF2-40B4-BE49-F238E27FC236}">
                <a16:creationId xmlns:a16="http://schemas.microsoft.com/office/drawing/2014/main" id="{30AEF2A5-348A-40A6-9909-3822C8D72E21}"/>
              </a:ext>
            </a:extLst>
          </p:cNvPr>
          <p:cNvGraphicFramePr>
            <a:graphicFrameLocks/>
          </p:cNvGraphicFramePr>
          <p:nvPr>
            <p:extLst>
              <p:ext uri="{D42A27DB-BD31-4B8C-83A1-F6EECF244321}">
                <p14:modId xmlns:p14="http://schemas.microsoft.com/office/powerpoint/2010/main" val="1857757074"/>
              </p:ext>
            </p:extLst>
          </p:nvPr>
        </p:nvGraphicFramePr>
        <p:xfrm>
          <a:off x="849640" y="1819893"/>
          <a:ext cx="5123648" cy="3460667"/>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01A4F5A3-31FD-4524-AA76-BC6518D0C511}"/>
              </a:ext>
            </a:extLst>
          </p:cNvPr>
          <p:cNvSpPr txBox="1"/>
          <p:nvPr/>
        </p:nvSpPr>
        <p:spPr>
          <a:xfrm>
            <a:off x="6511984" y="1308538"/>
            <a:ext cx="4078909" cy="5632311"/>
          </a:xfrm>
          <a:prstGeom prst="rect">
            <a:avLst/>
          </a:prstGeom>
          <a:noFill/>
        </p:spPr>
        <p:txBody>
          <a:bodyPr wrap="square" rtlCol="0">
            <a:spAutoFit/>
          </a:bodyPr>
          <a:lstStyle/>
          <a:p>
            <a:pPr marL="285750" indent="-285750">
              <a:buFont typeface="Arial" panose="020B0604020202020204" pitchFamily="34" charset="0"/>
              <a:buChar char="•"/>
            </a:pPr>
            <a:r>
              <a:rPr lang="en-US" dirty="0"/>
              <a:t>Significant GHG emission reduction potential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Implementing Johann energy cell results in </a:t>
            </a:r>
          </a:p>
          <a:p>
            <a:pPr marL="742950" lvl="1" indent="-285750">
              <a:buFont typeface="Arial" panose="020B0604020202020204" pitchFamily="34" charset="0"/>
              <a:buChar char="•"/>
            </a:pPr>
            <a:r>
              <a:rPr lang="en-US" dirty="0"/>
              <a:t>88 % reduction of emissions related to covering the electricity demand </a:t>
            </a:r>
          </a:p>
          <a:p>
            <a:pPr marL="742950" lvl="1" indent="-285750">
              <a:buFont typeface="Arial" panose="020B0604020202020204" pitchFamily="34" charset="0"/>
              <a:buChar char="•"/>
            </a:pPr>
            <a:r>
              <a:rPr lang="en-US" dirty="0"/>
              <a:t>97 % reduction of emissions related to covering the heat demand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Reduction potential depends on</a:t>
            </a:r>
          </a:p>
          <a:p>
            <a:pPr marL="742950" lvl="1" indent="-285750">
              <a:buFont typeface="Arial" panose="020B0604020202020204" pitchFamily="34" charset="0"/>
              <a:buChar char="•"/>
            </a:pPr>
            <a:r>
              <a:rPr lang="en-US" dirty="0"/>
              <a:t>Size of technology utilized</a:t>
            </a:r>
          </a:p>
          <a:p>
            <a:pPr marL="742950" lvl="1" indent="-285750">
              <a:buFont typeface="Arial" panose="020B0604020202020204" pitchFamily="34" charset="0"/>
              <a:buChar char="•"/>
            </a:pPr>
            <a:r>
              <a:rPr lang="en-US" dirty="0"/>
              <a:t>Emission factor of electricity mix</a:t>
            </a:r>
          </a:p>
          <a:p>
            <a:pPr marL="742950" lvl="1" indent="-285750">
              <a:buFont typeface="Arial" panose="020B0604020202020204" pitchFamily="34" charset="0"/>
              <a:buChar char="•"/>
            </a:pPr>
            <a:r>
              <a:rPr lang="en-US" dirty="0"/>
              <a:t>Alternative fuel considered (natural gas)</a:t>
            </a:r>
          </a:p>
          <a:p>
            <a:pPr lvl="1"/>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91755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Concluding remarks and further work</a:t>
            </a:r>
            <a:endParaRPr lang="en-AT" dirty="0"/>
          </a:p>
        </p:txBody>
      </p:sp>
      <p:sp>
        <p:nvSpPr>
          <p:cNvPr id="3" name="Inhaltsplatzhalter 2"/>
          <p:cNvSpPr>
            <a:spLocks noGrp="1"/>
          </p:cNvSpPr>
          <p:nvPr>
            <p:ph idx="1"/>
          </p:nvPr>
        </p:nvSpPr>
        <p:spPr>
          <a:xfrm>
            <a:off x="335360" y="1100328"/>
            <a:ext cx="10417984" cy="4657344"/>
          </a:xfrm>
        </p:spPr>
        <p:txBody>
          <a:bodyPr/>
          <a:lstStyle/>
          <a:p>
            <a:pPr marL="452438" lvl="1" indent="-271463">
              <a:spcBef>
                <a:spcPct val="20000"/>
              </a:spcBef>
              <a:spcAft>
                <a:spcPts val="600"/>
              </a:spcAft>
              <a:buSzPct val="110000"/>
              <a:buFont typeface="Arial" panose="020B0604020202020204" pitchFamily="34" charset="0"/>
              <a:buChar char="•"/>
            </a:pPr>
            <a:r>
              <a:rPr lang="en-US" sz="2000" dirty="0"/>
              <a:t>Utilization of sector coupling concepts combined with short-term and seasonal electricity storage has the potential to </a:t>
            </a:r>
          </a:p>
          <a:p>
            <a:pPr marL="852488" lvl="2" indent="-271463">
              <a:spcAft>
                <a:spcPts val="600"/>
              </a:spcAft>
              <a:buSzPct val="110000"/>
              <a:buFont typeface="Arial" panose="020B0604020202020204" pitchFamily="34" charset="0"/>
              <a:buChar char="•"/>
            </a:pPr>
            <a:r>
              <a:rPr lang="en-US" sz="1800" dirty="0"/>
              <a:t>reduce GHG emissions </a:t>
            </a:r>
          </a:p>
          <a:p>
            <a:pPr marL="852488" lvl="2" indent="-271463">
              <a:spcAft>
                <a:spcPts val="600"/>
              </a:spcAft>
              <a:buSzPct val="110000"/>
              <a:buFont typeface="Arial" panose="020B0604020202020204" pitchFamily="34" charset="0"/>
              <a:buChar char="•"/>
            </a:pPr>
            <a:r>
              <a:rPr lang="en-US" sz="1800" dirty="0"/>
              <a:t>increase the degree of energy autarky </a:t>
            </a:r>
          </a:p>
          <a:p>
            <a:pPr marL="452438" lvl="1" indent="-271463">
              <a:spcBef>
                <a:spcPct val="20000"/>
              </a:spcBef>
              <a:spcAft>
                <a:spcPts val="600"/>
              </a:spcAft>
              <a:buSzPct val="110000"/>
              <a:buFont typeface="Arial" panose="020B0604020202020204" pitchFamily="34" charset="0"/>
              <a:buChar char="•"/>
            </a:pPr>
            <a:r>
              <a:rPr lang="en-US" sz="2000" dirty="0"/>
              <a:t>Portfolio optimization is yet to be performed</a:t>
            </a:r>
          </a:p>
          <a:p>
            <a:pPr marL="452438" lvl="1" indent="-271463">
              <a:spcBef>
                <a:spcPct val="20000"/>
              </a:spcBef>
              <a:spcAft>
                <a:spcPts val="600"/>
              </a:spcAft>
              <a:buSzPct val="110000"/>
              <a:buFont typeface="Arial" panose="020B0604020202020204" pitchFamily="34" charset="0"/>
              <a:buChar char="•"/>
            </a:pPr>
            <a:r>
              <a:rPr lang="en-US" sz="2000" dirty="0"/>
              <a:t>Further work</a:t>
            </a:r>
          </a:p>
          <a:p>
            <a:pPr marL="852488" lvl="2" indent="-271463">
              <a:spcAft>
                <a:spcPts val="600"/>
              </a:spcAft>
              <a:buSzPct val="110000"/>
              <a:buFont typeface="Arial" panose="020B0604020202020204" pitchFamily="34" charset="0"/>
              <a:buChar char="•"/>
            </a:pPr>
            <a:r>
              <a:rPr lang="en-US" sz="1800" dirty="0"/>
              <a:t>Evaluate optimal system topology under consideration of different degrees of autarky</a:t>
            </a:r>
          </a:p>
          <a:p>
            <a:pPr marL="852488" lvl="2" indent="-271463">
              <a:spcAft>
                <a:spcPts val="600"/>
              </a:spcAft>
              <a:buSzPct val="110000"/>
              <a:buFont typeface="Arial" panose="020B0604020202020204" pitchFamily="34" charset="0"/>
              <a:buChar char="•"/>
            </a:pPr>
            <a:r>
              <a:rPr lang="en-US" sz="1800" dirty="0"/>
              <a:t>Consider the possibility of having green hydrogen as output from the energy cell – as well as possible ways of utilization</a:t>
            </a:r>
          </a:p>
          <a:p>
            <a:pPr marL="852488" lvl="2" indent="-271463">
              <a:spcAft>
                <a:spcPts val="600"/>
              </a:spcAft>
              <a:buSzPct val="110000"/>
              <a:buFont typeface="Arial" panose="020B0604020202020204" pitchFamily="34" charset="0"/>
              <a:buChar char="•"/>
            </a:pPr>
            <a:r>
              <a:rPr lang="en-US" sz="1800" dirty="0"/>
              <a:t>Investigate the impact of local policy levers on influential parameters (e.g. energy demand, available fuel options) </a:t>
            </a:r>
          </a:p>
          <a:p>
            <a:pPr marL="852488" lvl="2" indent="-271463">
              <a:spcAft>
                <a:spcPts val="600"/>
              </a:spcAft>
              <a:buSzPct val="110000"/>
              <a:buFont typeface="Arial" panose="020B0604020202020204" pitchFamily="34" charset="0"/>
              <a:buChar char="•"/>
            </a:pPr>
            <a:endParaRPr lang="en-US" dirty="0"/>
          </a:p>
          <a:p>
            <a:pPr marL="452438" lvl="1" indent="-271463">
              <a:spcBef>
                <a:spcPct val="20000"/>
              </a:spcBef>
              <a:spcAft>
                <a:spcPts val="600"/>
              </a:spcAft>
              <a:buSzPct val="110000"/>
              <a:buFont typeface="Arial" panose="020B0604020202020204" pitchFamily="34" charset="0"/>
              <a:buChar char="•"/>
            </a:pPr>
            <a:endParaRPr lang="en-US" sz="2000" dirty="0"/>
          </a:p>
          <a:p>
            <a:pPr marL="452438" lvl="1" indent="-271463">
              <a:spcBef>
                <a:spcPct val="20000"/>
              </a:spcBef>
              <a:spcAft>
                <a:spcPts val="600"/>
              </a:spcAft>
              <a:buSzPct val="110000"/>
              <a:buFont typeface="Arial" panose="020B0604020202020204" pitchFamily="34" charset="0"/>
              <a:buChar char="•"/>
            </a:pPr>
            <a:endParaRPr lang="de-AT" sz="2000" dirty="0"/>
          </a:p>
          <a:p>
            <a:pPr marL="342900" indent="-342900">
              <a:spcAft>
                <a:spcPts val="600"/>
              </a:spcAft>
              <a:buFont typeface="Arial" panose="020B0604020202020204" pitchFamily="34" charset="0"/>
              <a:buChar char="•"/>
            </a:pPr>
            <a:endParaRPr lang="de-AT" sz="2000" dirty="0"/>
          </a:p>
          <a:p>
            <a:pPr marL="342900" indent="-342900">
              <a:spcAft>
                <a:spcPts val="600"/>
              </a:spcAft>
              <a:buFont typeface="Arial" panose="020B0604020202020204" pitchFamily="34" charset="0"/>
              <a:buChar char="•"/>
            </a:pPr>
            <a:endParaRPr lang="en-US" sz="2000"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14</a:t>
            </a:fld>
            <a:endParaRPr lang="de-AT" dirty="0"/>
          </a:p>
        </p:txBody>
      </p:sp>
    </p:spTree>
    <p:extLst>
      <p:ext uri="{BB962C8B-B14F-4D97-AF65-F5344CB8AC3E}">
        <p14:creationId xmlns:p14="http://schemas.microsoft.com/office/powerpoint/2010/main" val="892295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References</a:t>
            </a:r>
            <a:r>
              <a:rPr lang="en-AT" dirty="0"/>
              <a:t> and acknowledgements</a:t>
            </a:r>
          </a:p>
        </p:txBody>
      </p:sp>
      <p:sp>
        <p:nvSpPr>
          <p:cNvPr id="3" name="Inhaltsplatzhalter 2"/>
          <p:cNvSpPr>
            <a:spLocks noGrp="1"/>
          </p:cNvSpPr>
          <p:nvPr>
            <p:ph idx="1"/>
          </p:nvPr>
        </p:nvSpPr>
        <p:spPr>
          <a:xfrm>
            <a:off x="335360" y="1206876"/>
            <a:ext cx="10417984" cy="4657344"/>
          </a:xfrm>
        </p:spPr>
        <p:txBody>
          <a:bodyPr/>
          <a:lstStyle/>
          <a:p>
            <a:pPr>
              <a:spcAft>
                <a:spcPts val="600"/>
              </a:spcAft>
            </a:pPr>
            <a:r>
              <a:rPr lang="en-AT" dirty="0"/>
              <a:t>This work is done in the “</a:t>
            </a:r>
            <a:r>
              <a:rPr lang="en-US" dirty="0"/>
              <a:t>Energy cell “JOHANN”</a:t>
            </a:r>
            <a:r>
              <a:rPr lang="en-AT" dirty="0"/>
              <a:t>” project </a:t>
            </a:r>
            <a:r>
              <a:rPr lang="en-US" dirty="0"/>
              <a:t>[1] </a:t>
            </a:r>
            <a:r>
              <a:rPr lang="en-AT" dirty="0"/>
              <a:t>and is supported with the funds from the Climate and Energy Fund and implemented in the framework of the RTI-initiative “Flagship region Energy” within Green Energy Lab.</a:t>
            </a:r>
            <a:endParaRPr lang="en-US" dirty="0"/>
          </a:p>
          <a:p>
            <a:pPr>
              <a:spcAft>
                <a:spcPts val="600"/>
              </a:spcAft>
            </a:pPr>
            <a:endParaRPr lang="de-AT" dirty="0"/>
          </a:p>
          <a:p>
            <a:pPr marL="180975" lvl="1" indent="0">
              <a:spcAft>
                <a:spcPts val="600"/>
              </a:spcAft>
              <a:buNone/>
            </a:pPr>
            <a:r>
              <a:rPr lang="en-US" dirty="0"/>
              <a:t>[1] </a:t>
            </a:r>
            <a:r>
              <a:rPr lang="de-AT" dirty="0"/>
              <a:t>Energiezelle „JOHANN“</a:t>
            </a:r>
            <a:r>
              <a:rPr lang="en-US" dirty="0"/>
              <a:t>, Green Energy Lab, </a:t>
            </a:r>
            <a:r>
              <a:rPr lang="en-US" dirty="0">
                <a:hlinkClick r:id="rId2"/>
              </a:rPr>
              <a:t>https://greenenergylab.at/projects/energiezelle-johann/</a:t>
            </a:r>
            <a:endParaRPr lang="en-US" dirty="0"/>
          </a:p>
          <a:p>
            <a:pPr marL="180975" lvl="1" indent="0">
              <a:spcAft>
                <a:spcPts val="600"/>
              </a:spcAft>
              <a:buNone/>
            </a:pPr>
            <a:r>
              <a:rPr lang="en-US" dirty="0"/>
              <a:t>[2] </a:t>
            </a:r>
            <a:r>
              <a:rPr lang="de-DE" dirty="0"/>
              <a:t>Der Hybrid-Energiespeicher der Zukunft - JOHANN</a:t>
            </a:r>
            <a:r>
              <a:rPr lang="en-US" dirty="0"/>
              <a:t>, Elements Energy, </a:t>
            </a:r>
            <a:r>
              <a:rPr lang="en-US" dirty="0">
                <a:hlinkClick r:id="rId3"/>
              </a:rPr>
              <a:t>https://www.elements-energy.at/</a:t>
            </a:r>
            <a:r>
              <a:rPr lang="en-US" dirty="0"/>
              <a:t> </a:t>
            </a:r>
          </a:p>
          <a:p>
            <a:pPr marL="180975" lvl="1" indent="0">
              <a:spcAft>
                <a:spcPts val="600"/>
              </a:spcAft>
              <a:buNone/>
            </a:pPr>
            <a:r>
              <a:rPr lang="en-US" dirty="0"/>
              <a:t>[3] Matthias Otto Müller, Adrian </a:t>
            </a:r>
            <a:r>
              <a:rPr lang="en-US" dirty="0" err="1"/>
              <a:t>Stämpfli</a:t>
            </a:r>
            <a:r>
              <a:rPr lang="en-US" dirty="0"/>
              <a:t>, Ursula </a:t>
            </a:r>
            <a:r>
              <a:rPr lang="en-US" dirty="0" err="1"/>
              <a:t>Dold</a:t>
            </a:r>
            <a:r>
              <a:rPr lang="en-US" dirty="0"/>
              <a:t>, Thomas Hammer (2011). Energy autarky: A conceptual framework for sustainable regional development. </a:t>
            </a:r>
            <a:r>
              <a:rPr lang="en-US" i="1" dirty="0"/>
              <a:t>Energy Policy, 39</a:t>
            </a:r>
            <a:r>
              <a:rPr lang="en-US" dirty="0"/>
              <a:t>(10), 5800-5810. </a:t>
            </a:r>
            <a:r>
              <a:rPr lang="en-US" dirty="0">
                <a:hlinkClick r:id="rId4"/>
              </a:rPr>
              <a:t>https://www.sciencedirect.com/science/article/pii/S0301421511003028</a:t>
            </a:r>
            <a:r>
              <a:rPr lang="en-US" dirty="0"/>
              <a:t> </a:t>
            </a:r>
          </a:p>
          <a:p>
            <a:pPr marL="180975" lvl="1" indent="0">
              <a:spcAft>
                <a:spcPts val="600"/>
              </a:spcAft>
              <a:buNone/>
            </a:pPr>
            <a:endParaRPr lang="en-US" sz="2000"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15</a:t>
            </a:fld>
            <a:endParaRPr lang="de-AT" dirty="0"/>
          </a:p>
        </p:txBody>
      </p:sp>
    </p:spTree>
    <p:extLst>
      <p:ext uri="{BB962C8B-B14F-4D97-AF65-F5344CB8AC3E}">
        <p14:creationId xmlns:p14="http://schemas.microsoft.com/office/powerpoint/2010/main" val="253324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lstStyle/>
          <a:p>
            <a:pPr algn="r"/>
            <a:r>
              <a:rPr lang="en-US" b="1" dirty="0">
                <a:solidFill>
                  <a:srgbClr val="006699"/>
                </a:solidFill>
              </a:rPr>
              <a:t>Frida Revheim</a:t>
            </a:r>
          </a:p>
          <a:p>
            <a:pPr algn="r"/>
            <a:endParaRPr lang="en-US" dirty="0">
              <a:solidFill>
                <a:srgbClr val="006699"/>
              </a:solidFill>
            </a:endParaRPr>
          </a:p>
          <a:p>
            <a:pPr algn="r"/>
            <a:r>
              <a:rPr lang="en-US" dirty="0">
                <a:solidFill>
                  <a:srgbClr val="006699"/>
                </a:solidFill>
              </a:rPr>
              <a:t>TU Wien</a:t>
            </a:r>
          </a:p>
          <a:p>
            <a:pPr algn="r"/>
            <a:r>
              <a:rPr lang="en-US" dirty="0">
                <a:solidFill>
                  <a:srgbClr val="006699"/>
                </a:solidFill>
              </a:rPr>
              <a:t>Energy Economic Group, EEG </a:t>
            </a:r>
          </a:p>
          <a:p>
            <a:pPr algn="r"/>
            <a:r>
              <a:rPr lang="en-US" dirty="0" err="1">
                <a:solidFill>
                  <a:srgbClr val="006699"/>
                </a:solidFill>
              </a:rPr>
              <a:t>Gußhausstraße</a:t>
            </a:r>
            <a:r>
              <a:rPr lang="en-US" dirty="0">
                <a:solidFill>
                  <a:srgbClr val="006699"/>
                </a:solidFill>
              </a:rPr>
              <a:t> 25-29 / E370-3</a:t>
            </a:r>
          </a:p>
          <a:p>
            <a:pPr algn="r"/>
            <a:r>
              <a:rPr lang="en-US" dirty="0">
                <a:solidFill>
                  <a:srgbClr val="006699"/>
                </a:solidFill>
              </a:rPr>
              <a:t>1040 Vienna, Austria</a:t>
            </a:r>
          </a:p>
          <a:p>
            <a:pPr algn="r"/>
            <a:endParaRPr lang="en-US" dirty="0">
              <a:solidFill>
                <a:srgbClr val="006699"/>
              </a:solidFill>
            </a:endParaRPr>
          </a:p>
          <a:p>
            <a:pPr algn="r"/>
            <a:r>
              <a:rPr lang="en-US" dirty="0">
                <a:solidFill>
                  <a:srgbClr val="006699"/>
                </a:solidFill>
              </a:rPr>
              <a:t>Email: revheim@eeg.tuwien.ac.at</a:t>
            </a:r>
          </a:p>
          <a:p>
            <a:pPr algn="r"/>
            <a:endParaRPr lang="en-US" dirty="0">
              <a:solidFill>
                <a:srgbClr val="006699"/>
              </a:solidFill>
            </a:endParaRPr>
          </a:p>
          <a:p>
            <a:pPr algn="r"/>
            <a:r>
              <a:rPr lang="en-US" dirty="0">
                <a:solidFill>
                  <a:srgbClr val="006699"/>
                </a:solidFill>
              </a:rPr>
              <a:t>Web: http://www.eeg.tuwien.ac.at</a:t>
            </a:r>
          </a:p>
          <a:p>
            <a:endParaRPr lang="en-GB" dirty="0"/>
          </a:p>
        </p:txBody>
      </p:sp>
      <p:sp>
        <p:nvSpPr>
          <p:cNvPr id="3" name="Content Placeholder 2">
            <a:extLst>
              <a:ext uri="{FF2B5EF4-FFF2-40B4-BE49-F238E27FC236}">
                <a16:creationId xmlns:a16="http://schemas.microsoft.com/office/drawing/2014/main" id="{0B7E7265-078C-4F2A-AF80-E1FE2E0435EC}"/>
              </a:ext>
            </a:extLst>
          </p:cNvPr>
          <p:cNvSpPr txBox="1">
            <a:spLocks/>
          </p:cNvSpPr>
          <p:nvPr/>
        </p:nvSpPr>
        <p:spPr>
          <a:xfrm>
            <a:off x="3707953" y="2655837"/>
            <a:ext cx="2340546" cy="773163"/>
          </a:xfrm>
          <a:prstGeom prst="rect">
            <a:avLst/>
          </a:prstGeom>
        </p:spPr>
        <p:txBody>
          <a:bodyPr/>
          <a:lstStyle>
            <a:lvl1pPr marL="0" indent="0" algn="l" rtl="0" eaLnBrk="0" fontAlgn="base" hangingPunct="0">
              <a:spcBef>
                <a:spcPct val="20000"/>
              </a:spcBef>
              <a:spcAft>
                <a:spcPct val="0"/>
              </a:spcAft>
              <a:buClrTx/>
              <a:buSzPct val="100000"/>
              <a:buFont typeface="+mj-lt"/>
              <a:buNone/>
              <a:defRPr sz="1800" kern="1200">
                <a:solidFill>
                  <a:schemeClr val="tx1"/>
                </a:solidFill>
                <a:latin typeface="+mn-lt"/>
                <a:ea typeface="+mn-ea"/>
                <a:cs typeface="Arial" pitchFamily="34" charset="0"/>
              </a:defRPr>
            </a:lvl1pPr>
            <a:lvl2pPr marL="742950" indent="-285750" algn="l" rtl="0" eaLnBrk="0" fontAlgn="base" hangingPunct="0">
              <a:spcBef>
                <a:spcPct val="20000"/>
              </a:spcBef>
              <a:spcAft>
                <a:spcPct val="0"/>
              </a:spcAft>
              <a:buClrTx/>
              <a:buSzPct val="110000"/>
              <a:buFont typeface="Wingdings" panose="05000000000000000000" pitchFamily="2" charset="2"/>
              <a:buChar char="§"/>
              <a:defRPr sz="1800" kern="1200">
                <a:solidFill>
                  <a:schemeClr val="tx1"/>
                </a:solidFill>
                <a:latin typeface="+mn-lt"/>
                <a:ea typeface="+mn-ea"/>
                <a:cs typeface="Arial" pitchFamily="34" charset="0"/>
              </a:defRPr>
            </a:lvl2pPr>
            <a:lvl3pPr marL="1143000" indent="-228600" algn="l" rtl="0" eaLnBrk="0" fontAlgn="base" hangingPunct="0">
              <a:spcBef>
                <a:spcPct val="20000"/>
              </a:spcBef>
              <a:spcAft>
                <a:spcPct val="0"/>
              </a:spcAft>
              <a:buClrTx/>
              <a:buSzPct val="100000"/>
              <a:buFont typeface="Wingdings" panose="05000000000000000000" pitchFamily="2" charset="2"/>
              <a:buChar char="§"/>
              <a:defRPr sz="1600" kern="1200">
                <a:solidFill>
                  <a:schemeClr val="tx1"/>
                </a:solidFill>
                <a:latin typeface="+mn-lt"/>
                <a:ea typeface="+mn-ea"/>
                <a:cs typeface="Arial" pitchFamily="34" charset="0"/>
              </a:defRPr>
            </a:lvl3pPr>
            <a:lvl4pPr marL="1600200" indent="-228600" algn="l" rtl="0" eaLnBrk="0" fontAlgn="base" hangingPunct="0">
              <a:spcBef>
                <a:spcPct val="20000"/>
              </a:spcBef>
              <a:spcAft>
                <a:spcPct val="0"/>
              </a:spcAft>
              <a:buClrTx/>
              <a:buSzPct val="90000"/>
              <a:buFont typeface="Wingdings" panose="05000000000000000000" pitchFamily="2" charset="2"/>
              <a:buChar char="§"/>
              <a:defRPr sz="1400" kern="1200">
                <a:solidFill>
                  <a:schemeClr val="tx1"/>
                </a:solidFill>
                <a:latin typeface="+mn-lt"/>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200" dirty="0"/>
              <a:t>Thank you! </a:t>
            </a:r>
          </a:p>
        </p:txBody>
      </p:sp>
    </p:spTree>
    <p:extLst>
      <p:ext uri="{BB962C8B-B14F-4D97-AF65-F5344CB8AC3E}">
        <p14:creationId xmlns:p14="http://schemas.microsoft.com/office/powerpoint/2010/main" val="4235709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0"/>
          </p:nvPr>
        </p:nvSpPr>
        <p:spPr>
          <a:xfrm>
            <a:off x="560800" y="1505919"/>
            <a:ext cx="9710737" cy="1974850"/>
          </a:xfrm>
        </p:spPr>
        <p:txBody>
          <a:bodyPr/>
          <a:lstStyle/>
          <a:p>
            <a:r>
              <a:rPr lang="en-GB" sz="2800" dirty="0"/>
              <a:t>Introduction and motivation</a:t>
            </a:r>
          </a:p>
          <a:p>
            <a:r>
              <a:rPr lang="en-GB" sz="2800" dirty="0"/>
              <a:t>Methodology</a:t>
            </a:r>
          </a:p>
          <a:p>
            <a:pPr lvl="1"/>
            <a:r>
              <a:rPr lang="en-GB" sz="2400" dirty="0"/>
              <a:t>Model development</a:t>
            </a:r>
          </a:p>
          <a:p>
            <a:pPr lvl="1"/>
            <a:r>
              <a:rPr lang="en-GB" sz="2400" dirty="0"/>
              <a:t>Use cases</a:t>
            </a:r>
          </a:p>
          <a:p>
            <a:r>
              <a:rPr lang="en-GB" sz="2800" dirty="0"/>
              <a:t>Preliminary results</a:t>
            </a:r>
          </a:p>
          <a:p>
            <a:r>
              <a:rPr lang="en-GB" sz="2800" dirty="0"/>
              <a:t>Further work</a:t>
            </a:r>
          </a:p>
        </p:txBody>
      </p:sp>
      <p:sp>
        <p:nvSpPr>
          <p:cNvPr id="5" name="Titel 1">
            <a:extLst>
              <a:ext uri="{FF2B5EF4-FFF2-40B4-BE49-F238E27FC236}">
                <a16:creationId xmlns:a16="http://schemas.microsoft.com/office/drawing/2014/main" id="{342C2DDB-5ADD-4BC0-9675-9EDA481AB38B}"/>
              </a:ext>
            </a:extLst>
          </p:cNvPr>
          <p:cNvSpPr txBox="1">
            <a:spLocks/>
          </p:cNvSpPr>
          <p:nvPr/>
        </p:nvSpPr>
        <p:spPr>
          <a:xfrm>
            <a:off x="365261" y="115409"/>
            <a:ext cx="10417984" cy="914400"/>
          </a:xfrm>
          <a:prstGeom prst="rect">
            <a:avLst/>
          </a:prstGeom>
        </p:spPr>
        <p:txBody>
          <a:bodyPr/>
          <a:lstStyle>
            <a:lvl1pPr algn="l" rtl="0" eaLnBrk="0" fontAlgn="base" hangingPunct="0">
              <a:spcBef>
                <a:spcPct val="0"/>
              </a:spcBef>
              <a:spcAft>
                <a:spcPct val="0"/>
              </a:spcAft>
              <a:defRPr lang="de-AT" sz="3600" b="0" kern="1200" dirty="0">
                <a:solidFill>
                  <a:srgbClr val="006699"/>
                </a:solidFill>
                <a:latin typeface="Arial" panose="020B0604020202020204" pitchFamily="34" charset="0"/>
                <a:ea typeface="+mj-ea"/>
                <a:cs typeface="Arial" pitchFamily="34" charset="0"/>
              </a:defRPr>
            </a:lvl1pPr>
            <a:lvl2pPr algn="l" rtl="0" eaLnBrk="0" fontAlgn="base" hangingPunct="0">
              <a:spcBef>
                <a:spcPct val="0"/>
              </a:spcBef>
              <a:spcAft>
                <a:spcPct val="0"/>
              </a:spcAft>
              <a:defRPr sz="3600">
                <a:solidFill>
                  <a:schemeClr val="tx1"/>
                </a:solidFill>
                <a:latin typeface="Arial" pitchFamily="34" charset="0"/>
                <a:cs typeface="Arial" pitchFamily="34" charset="0"/>
              </a:defRPr>
            </a:lvl2pPr>
            <a:lvl3pPr algn="l" rtl="0" eaLnBrk="0" fontAlgn="base" hangingPunct="0">
              <a:spcBef>
                <a:spcPct val="0"/>
              </a:spcBef>
              <a:spcAft>
                <a:spcPct val="0"/>
              </a:spcAft>
              <a:defRPr sz="3600">
                <a:solidFill>
                  <a:schemeClr val="tx1"/>
                </a:solidFill>
                <a:latin typeface="Arial" pitchFamily="34" charset="0"/>
                <a:cs typeface="Arial" pitchFamily="34" charset="0"/>
              </a:defRPr>
            </a:lvl3pPr>
            <a:lvl4pPr algn="l" rtl="0" eaLnBrk="0" fontAlgn="base" hangingPunct="0">
              <a:spcBef>
                <a:spcPct val="0"/>
              </a:spcBef>
              <a:spcAft>
                <a:spcPct val="0"/>
              </a:spcAft>
              <a:defRPr sz="3600">
                <a:solidFill>
                  <a:schemeClr val="tx1"/>
                </a:solidFill>
                <a:latin typeface="Arial" pitchFamily="34" charset="0"/>
                <a:cs typeface="Arial" pitchFamily="34" charset="0"/>
              </a:defRPr>
            </a:lvl4pPr>
            <a:lvl5pPr algn="l" rtl="0" eaLnBrk="0" fontAlgn="base" hangingPunct="0">
              <a:spcBef>
                <a:spcPct val="0"/>
              </a:spcBef>
              <a:spcAft>
                <a:spcPct val="0"/>
              </a:spcAft>
              <a:defRPr sz="3600">
                <a:solidFill>
                  <a:schemeClr val="tx1"/>
                </a:solidFill>
                <a:latin typeface="Arial" pitchFamily="34" charset="0"/>
                <a:cs typeface="Arial" pitchFamily="34" charset="0"/>
              </a:defRPr>
            </a:lvl5pPr>
            <a:lvl6pPr marL="457200" algn="l" rtl="0" fontAlgn="base">
              <a:spcBef>
                <a:spcPct val="0"/>
              </a:spcBef>
              <a:spcAft>
                <a:spcPct val="0"/>
              </a:spcAft>
              <a:defRPr sz="3600">
                <a:solidFill>
                  <a:schemeClr val="tx1"/>
                </a:solidFill>
                <a:latin typeface="Arial" pitchFamily="34" charset="0"/>
                <a:cs typeface="Arial" pitchFamily="34" charset="0"/>
              </a:defRPr>
            </a:lvl6pPr>
            <a:lvl7pPr marL="914400" algn="l" rtl="0" fontAlgn="base">
              <a:spcBef>
                <a:spcPct val="0"/>
              </a:spcBef>
              <a:spcAft>
                <a:spcPct val="0"/>
              </a:spcAft>
              <a:defRPr sz="3600">
                <a:solidFill>
                  <a:schemeClr val="tx1"/>
                </a:solidFill>
                <a:latin typeface="Arial" pitchFamily="34" charset="0"/>
                <a:cs typeface="Arial" pitchFamily="34" charset="0"/>
              </a:defRPr>
            </a:lvl7pPr>
            <a:lvl8pPr marL="1371600" algn="l" rtl="0" fontAlgn="base">
              <a:spcBef>
                <a:spcPct val="0"/>
              </a:spcBef>
              <a:spcAft>
                <a:spcPct val="0"/>
              </a:spcAft>
              <a:defRPr sz="3600">
                <a:solidFill>
                  <a:schemeClr val="tx1"/>
                </a:solidFill>
                <a:latin typeface="Arial" pitchFamily="34" charset="0"/>
                <a:cs typeface="Arial" pitchFamily="34" charset="0"/>
              </a:defRPr>
            </a:lvl8pPr>
            <a:lvl9pPr marL="1828800" algn="l" rtl="0" fontAlgn="base">
              <a:spcBef>
                <a:spcPct val="0"/>
              </a:spcBef>
              <a:spcAft>
                <a:spcPct val="0"/>
              </a:spcAft>
              <a:defRPr sz="3600">
                <a:solidFill>
                  <a:schemeClr val="tx1"/>
                </a:solidFill>
                <a:latin typeface="Arial" pitchFamily="34" charset="0"/>
                <a:cs typeface="Arial" pitchFamily="34" charset="0"/>
              </a:defRPr>
            </a:lvl9pPr>
          </a:lstStyle>
          <a:p>
            <a:r>
              <a:rPr lang="en-AT" dirty="0"/>
              <a:t>Introduction</a:t>
            </a:r>
          </a:p>
        </p:txBody>
      </p:sp>
    </p:spTree>
    <p:extLst>
      <p:ext uri="{BB962C8B-B14F-4D97-AF65-F5344CB8AC3E}">
        <p14:creationId xmlns:p14="http://schemas.microsoft.com/office/powerpoint/2010/main" val="1818608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Idea and motivation</a:t>
            </a:r>
          </a:p>
        </p:txBody>
      </p:sp>
      <p:sp>
        <p:nvSpPr>
          <p:cNvPr id="5" name="Foliennummernplatzhalter 4"/>
          <p:cNvSpPr>
            <a:spLocks noGrp="1"/>
          </p:cNvSpPr>
          <p:nvPr>
            <p:ph type="sldNum" sz="quarter" idx="4"/>
          </p:nvPr>
        </p:nvSpPr>
        <p:spPr/>
        <p:txBody>
          <a:bodyPr/>
          <a:lstStyle/>
          <a:p>
            <a:fld id="{4955DEF5-5CFB-47B4-87D1-C46D585F5E85}" type="slidenum">
              <a:rPr lang="de-AT" smtClean="0"/>
              <a:pPr/>
              <a:t>3</a:t>
            </a:fld>
            <a:endParaRPr lang="de-AT" dirty="0"/>
          </a:p>
        </p:txBody>
      </p:sp>
      <p:sp>
        <p:nvSpPr>
          <p:cNvPr id="6" name="TextBox 5">
            <a:extLst>
              <a:ext uri="{FF2B5EF4-FFF2-40B4-BE49-F238E27FC236}">
                <a16:creationId xmlns:a16="http://schemas.microsoft.com/office/drawing/2014/main" id="{861CE0D3-59E1-4106-A72C-4751E364F3CE}"/>
              </a:ext>
            </a:extLst>
          </p:cNvPr>
          <p:cNvSpPr txBox="1"/>
          <p:nvPr/>
        </p:nvSpPr>
        <p:spPr>
          <a:xfrm>
            <a:off x="121920" y="1181498"/>
            <a:ext cx="10778766" cy="5539978"/>
          </a:xfrm>
          <a:prstGeom prst="rect">
            <a:avLst/>
          </a:prstGeom>
          <a:noFill/>
        </p:spPr>
        <p:txBody>
          <a:bodyPr wrap="square" rtlCol="0">
            <a:spAutoFit/>
          </a:bodyPr>
          <a:lstStyle/>
          <a:p>
            <a:pPr marL="742950" lvl="1" indent="-285750">
              <a:buFont typeface="Arial" panose="020B0604020202020204" pitchFamily="34" charset="0"/>
              <a:buChar char="•"/>
            </a:pPr>
            <a:r>
              <a:rPr lang="en-US" sz="2000" dirty="0"/>
              <a:t>Sector coupling could be part of a solution to reach GHG emission targets</a:t>
            </a:r>
          </a:p>
          <a:p>
            <a:pPr marL="1200150" lvl="2" indent="-285750">
              <a:buFont typeface="Arial" panose="020B0604020202020204" pitchFamily="34" charset="0"/>
              <a:buChar char="•"/>
            </a:pPr>
            <a:r>
              <a:rPr lang="en-US" sz="2000" dirty="0"/>
              <a:t>Green hydrogen and green heat</a:t>
            </a:r>
          </a:p>
          <a:p>
            <a:pPr marL="1200150" lvl="2" indent="-285750">
              <a:buFont typeface="Arial" panose="020B0604020202020204" pitchFamily="34" charset="0"/>
              <a:buChar char="•"/>
            </a:pPr>
            <a:r>
              <a:rPr lang="en-US" sz="2000" dirty="0"/>
              <a:t>Curtailment reduction</a:t>
            </a:r>
          </a:p>
          <a:p>
            <a:pPr marL="1200150" lvl="2"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a:t>Energy autarky: “conceptualized as a situation in which the energy services used for sustaining local consumption, local production and the export of goods and services are derived from locally renewable energy resources.” (Müller et al., 2011) </a:t>
            </a:r>
          </a:p>
          <a:p>
            <a:pPr marL="742950" lvl="1"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a:t>Autarkic energy systems are able to lower their dependence on external energy systems</a:t>
            </a:r>
          </a:p>
          <a:p>
            <a:pPr lvl="1"/>
            <a:endParaRPr lang="en-US" sz="2000" dirty="0"/>
          </a:p>
          <a:p>
            <a:pPr marL="742950" lvl="1" indent="-285750">
              <a:buFont typeface="Arial" panose="020B0604020202020204" pitchFamily="34" charset="0"/>
              <a:buChar char="•"/>
            </a:pPr>
            <a:r>
              <a:rPr lang="en-US" sz="2000" dirty="0"/>
              <a:t>Key motivational factors:</a:t>
            </a:r>
          </a:p>
          <a:p>
            <a:pPr marL="1200150" lvl="2" indent="-285750">
              <a:buFont typeface="Arial" panose="020B0604020202020204" pitchFamily="34" charset="0"/>
              <a:buChar char="•"/>
            </a:pPr>
            <a:r>
              <a:rPr lang="en-US" sz="2000" dirty="0"/>
              <a:t>Ensure continued implementation and operation of RES </a:t>
            </a:r>
          </a:p>
          <a:p>
            <a:pPr marL="1200150" lvl="2" indent="-285750">
              <a:buFont typeface="Arial" panose="020B0604020202020204" pitchFamily="34" charset="0"/>
              <a:buChar char="•"/>
            </a:pPr>
            <a:r>
              <a:rPr lang="en-US" sz="2000" dirty="0"/>
              <a:t>Reduce GHG emissions</a:t>
            </a:r>
          </a:p>
          <a:p>
            <a:pPr marL="1200150" lvl="2" indent="-285750">
              <a:buFont typeface="Arial" panose="020B0604020202020204" pitchFamily="34" charset="0"/>
              <a:buChar char="•"/>
            </a:pPr>
            <a:r>
              <a:rPr lang="en-US" sz="2000" dirty="0"/>
              <a:t>Enable energy autarky </a:t>
            </a:r>
            <a:endParaRPr lang="de-AT" sz="2000"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522032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BZ" dirty="0"/>
              <a:t>Methodology</a:t>
            </a:r>
            <a:r>
              <a:rPr lang="de-AT" dirty="0"/>
              <a:t> </a:t>
            </a:r>
            <a:r>
              <a:rPr lang="en-US" dirty="0"/>
              <a:t>–</a:t>
            </a:r>
            <a:r>
              <a:rPr lang="de-AT" dirty="0"/>
              <a:t> </a:t>
            </a:r>
            <a:r>
              <a:rPr lang="en-US" dirty="0"/>
              <a:t>model development</a:t>
            </a:r>
            <a:endParaRPr lang="en-ID"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4</a:t>
            </a:fld>
            <a:endParaRPr lang="de-AT" dirty="0"/>
          </a:p>
        </p:txBody>
      </p:sp>
      <p:sp>
        <p:nvSpPr>
          <p:cNvPr id="8" name="Content Placeholder 2">
            <a:extLst>
              <a:ext uri="{FF2B5EF4-FFF2-40B4-BE49-F238E27FC236}">
                <a16:creationId xmlns:a16="http://schemas.microsoft.com/office/drawing/2014/main" id="{495A83CE-5AC6-4294-B0E8-1EE0C731179D}"/>
              </a:ext>
            </a:extLst>
          </p:cNvPr>
          <p:cNvSpPr>
            <a:spLocks noGrp="1"/>
          </p:cNvSpPr>
          <p:nvPr>
            <p:ph idx="1"/>
          </p:nvPr>
        </p:nvSpPr>
        <p:spPr>
          <a:xfrm>
            <a:off x="335359" y="1130692"/>
            <a:ext cx="10859113" cy="2681288"/>
          </a:xfrm>
        </p:spPr>
        <p:txBody>
          <a:bodyPr>
            <a:normAutofit/>
          </a:bodyPr>
          <a:lstStyle/>
          <a:p>
            <a:pPr lvl="1">
              <a:buFont typeface="Arial" panose="020B0604020202020204" pitchFamily="34" charset="0"/>
              <a:buChar char="•"/>
            </a:pPr>
            <a:r>
              <a:rPr lang="en-US" sz="2000" dirty="0">
                <a:sym typeface="Wingdings" panose="05000000000000000000" pitchFamily="2" charset="2"/>
              </a:rPr>
              <a:t>Model development builds on energy cell from Johann project [1] and considers the energy demands of a household</a:t>
            </a:r>
          </a:p>
          <a:p>
            <a:pPr lvl="1">
              <a:buFont typeface="Arial" panose="020B0604020202020204" pitchFamily="34" charset="0"/>
              <a:buChar char="•"/>
            </a:pPr>
            <a:r>
              <a:rPr lang="en-US" sz="2000" dirty="0">
                <a:sym typeface="Wingdings" panose="05000000000000000000" pitchFamily="2" charset="2"/>
              </a:rPr>
              <a:t>Investigated system includes both P2H and P2G technology</a:t>
            </a:r>
          </a:p>
          <a:p>
            <a:pPr lvl="1">
              <a:buFont typeface="Arial" panose="020B0604020202020204" pitchFamily="34" charset="0"/>
              <a:buChar char="•"/>
            </a:pPr>
            <a:r>
              <a:rPr lang="en-US" sz="2000" dirty="0">
                <a:sym typeface="Wingdings" panose="05000000000000000000" pitchFamily="2" charset="2"/>
              </a:rPr>
              <a:t>Additional heat pump considered in one use case</a:t>
            </a:r>
          </a:p>
          <a:p>
            <a:pPr lvl="1">
              <a:buFont typeface="Arial" panose="020B0604020202020204" pitchFamily="34" charset="0"/>
              <a:buChar char="•"/>
            </a:pPr>
            <a:r>
              <a:rPr lang="en-US" sz="2000" dirty="0">
                <a:sym typeface="Wingdings" panose="05000000000000000000" pitchFamily="2" charset="2"/>
              </a:rPr>
              <a:t>Remaining electricity and heat demand are met by heat and electricity bought from external sources</a:t>
            </a:r>
          </a:p>
        </p:txBody>
      </p:sp>
      <p:pic>
        <p:nvPicPr>
          <p:cNvPr id="4" name="Picture 3">
            <a:extLst>
              <a:ext uri="{FF2B5EF4-FFF2-40B4-BE49-F238E27FC236}">
                <a16:creationId xmlns:a16="http://schemas.microsoft.com/office/drawing/2014/main" id="{1B80965A-09BB-4C5E-ACED-C619DCA39F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493" y="3257240"/>
            <a:ext cx="8590028" cy="3099111"/>
          </a:xfrm>
          <a:prstGeom prst="rect">
            <a:avLst/>
          </a:prstGeom>
        </p:spPr>
      </p:pic>
    </p:spTree>
    <p:extLst>
      <p:ext uri="{BB962C8B-B14F-4D97-AF65-F5344CB8AC3E}">
        <p14:creationId xmlns:p14="http://schemas.microsoft.com/office/powerpoint/2010/main" val="2618470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28286-0751-46C8-9765-7F78DBAA29DB}"/>
              </a:ext>
            </a:extLst>
          </p:cNvPr>
          <p:cNvSpPr>
            <a:spLocks noGrp="1"/>
          </p:cNvSpPr>
          <p:nvPr>
            <p:ph type="title"/>
          </p:nvPr>
        </p:nvSpPr>
        <p:spPr/>
        <p:txBody>
          <a:bodyPr/>
          <a:lstStyle/>
          <a:p>
            <a:r>
              <a:rPr lang="en-BZ" dirty="0"/>
              <a:t>Methodology</a:t>
            </a:r>
            <a:r>
              <a:rPr lang="de-AT" dirty="0"/>
              <a:t> </a:t>
            </a:r>
            <a:r>
              <a:rPr lang="en-US" dirty="0"/>
              <a:t>–</a:t>
            </a:r>
            <a:r>
              <a:rPr lang="de-AT" dirty="0"/>
              <a:t> </a:t>
            </a:r>
            <a:r>
              <a:rPr lang="en-US" dirty="0"/>
              <a:t>model development</a:t>
            </a:r>
          </a:p>
        </p:txBody>
      </p:sp>
      <p:sp>
        <p:nvSpPr>
          <p:cNvPr id="6" name="Slide Number Placeholder 5">
            <a:extLst>
              <a:ext uri="{FF2B5EF4-FFF2-40B4-BE49-F238E27FC236}">
                <a16:creationId xmlns:a16="http://schemas.microsoft.com/office/drawing/2014/main" id="{250C1791-EE44-4807-B3FF-407B6BA1324B}"/>
              </a:ext>
            </a:extLst>
          </p:cNvPr>
          <p:cNvSpPr>
            <a:spLocks noGrp="1"/>
          </p:cNvSpPr>
          <p:nvPr>
            <p:ph type="sldNum" sz="quarter" idx="4"/>
          </p:nvPr>
        </p:nvSpPr>
        <p:spPr/>
        <p:txBody>
          <a:bodyPr/>
          <a:lstStyle/>
          <a:p>
            <a:fld id="{CA34B636-C9D2-444C-8F03-3141CC615EFF}" type="slidenum">
              <a:rPr lang="de-AT" smtClean="0"/>
              <a:pPr/>
              <a:t>5</a:t>
            </a:fld>
            <a:endParaRPr lang="de-AT" dirty="0"/>
          </a:p>
        </p:txBody>
      </p:sp>
      <p:pic>
        <p:nvPicPr>
          <p:cNvPr id="8" name="Picture 7">
            <a:extLst>
              <a:ext uri="{FF2B5EF4-FFF2-40B4-BE49-F238E27FC236}">
                <a16:creationId xmlns:a16="http://schemas.microsoft.com/office/drawing/2014/main" id="{BC6EB4E3-78B5-4B93-AFFD-BE1EA1B86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5483" y="1680236"/>
            <a:ext cx="6979274" cy="4252903"/>
          </a:xfrm>
          <a:prstGeom prst="rect">
            <a:avLst/>
          </a:prstGeom>
        </p:spPr>
      </p:pic>
      <p:sp>
        <p:nvSpPr>
          <p:cNvPr id="9" name="Content Placeholder 2">
            <a:extLst>
              <a:ext uri="{FF2B5EF4-FFF2-40B4-BE49-F238E27FC236}">
                <a16:creationId xmlns:a16="http://schemas.microsoft.com/office/drawing/2014/main" id="{314BEABB-5DB2-4693-8786-8470D93AFE5A}"/>
              </a:ext>
            </a:extLst>
          </p:cNvPr>
          <p:cNvSpPr>
            <a:spLocks noGrp="1"/>
          </p:cNvSpPr>
          <p:nvPr>
            <p:ph idx="1"/>
          </p:nvPr>
        </p:nvSpPr>
        <p:spPr>
          <a:xfrm>
            <a:off x="208359" y="1034191"/>
            <a:ext cx="9414927" cy="1920621"/>
          </a:xfrm>
        </p:spPr>
        <p:txBody>
          <a:bodyPr>
            <a:normAutofit/>
          </a:bodyPr>
          <a:lstStyle/>
          <a:p>
            <a:pPr lvl="1">
              <a:buFont typeface="Arial" panose="020B0604020202020204" pitchFamily="34" charset="0"/>
              <a:buChar char="•"/>
            </a:pPr>
            <a:r>
              <a:rPr lang="en-US" sz="2000" dirty="0">
                <a:sym typeface="Wingdings" panose="05000000000000000000" pitchFamily="2" charset="2"/>
              </a:rPr>
              <a:t>Johann energy cell developed by Elements Energy [2]</a:t>
            </a:r>
          </a:p>
        </p:txBody>
      </p:sp>
      <p:sp>
        <p:nvSpPr>
          <p:cNvPr id="10" name="TextBox 9">
            <a:extLst>
              <a:ext uri="{FF2B5EF4-FFF2-40B4-BE49-F238E27FC236}">
                <a16:creationId xmlns:a16="http://schemas.microsoft.com/office/drawing/2014/main" id="{8F737FBE-F1DC-426B-8023-815AED09EADF}"/>
              </a:ext>
            </a:extLst>
          </p:cNvPr>
          <p:cNvSpPr txBox="1"/>
          <p:nvPr/>
        </p:nvSpPr>
        <p:spPr>
          <a:xfrm>
            <a:off x="787243" y="1502688"/>
            <a:ext cx="3638240" cy="5355312"/>
          </a:xfrm>
          <a:prstGeom prst="rect">
            <a:avLst/>
          </a:prstGeom>
          <a:noFill/>
        </p:spPr>
        <p:txBody>
          <a:bodyPr wrap="square" rtlCol="0">
            <a:spAutoFit/>
          </a:bodyPr>
          <a:lstStyle/>
          <a:p>
            <a:pPr marL="285750" indent="-285750">
              <a:buFont typeface="Arial" panose="020B0604020202020204" pitchFamily="34" charset="0"/>
              <a:buChar char="•"/>
            </a:pPr>
            <a:r>
              <a:rPr lang="en-US" dirty="0">
                <a:sym typeface="Wingdings" panose="05000000000000000000" pitchFamily="2" charset="2"/>
              </a:rPr>
              <a:t>Battery for short-term electricity storage</a:t>
            </a:r>
          </a:p>
          <a:p>
            <a:pPr marL="285750" indent="-285750">
              <a:buFont typeface="Arial" panose="020B0604020202020204" pitchFamily="34" charset="0"/>
              <a:buChar char="•"/>
            </a:pPr>
            <a:endParaRPr lang="en-US" dirty="0">
              <a:sym typeface="Wingdings" panose="05000000000000000000" pitchFamily="2" charset="2"/>
            </a:endParaRPr>
          </a:p>
          <a:p>
            <a:pPr marL="285750" indent="-285750">
              <a:buFont typeface="Arial" panose="020B0604020202020204" pitchFamily="34" charset="0"/>
              <a:buChar char="•"/>
            </a:pPr>
            <a:r>
              <a:rPr lang="en-US" dirty="0">
                <a:sym typeface="Wingdings" panose="05000000000000000000" pitchFamily="2" charset="2"/>
              </a:rPr>
              <a:t>Conversion to hydrogen for long-term storage by utilizing </a:t>
            </a:r>
            <a:r>
              <a:rPr lang="en-US" dirty="0" err="1">
                <a:sym typeface="Wingdings" panose="05000000000000000000" pitchFamily="2" charset="2"/>
              </a:rPr>
              <a:t>electrolyzer</a:t>
            </a:r>
            <a:r>
              <a:rPr lang="en-US" dirty="0">
                <a:sym typeface="Wingdings" panose="05000000000000000000" pitchFamily="2" charset="2"/>
              </a:rPr>
              <a:t> and H2 storage tanks</a:t>
            </a:r>
          </a:p>
          <a:p>
            <a:pPr marL="285750" indent="-285750">
              <a:buFont typeface="Arial" panose="020B0604020202020204" pitchFamily="34" charset="0"/>
              <a:buChar char="•"/>
            </a:pPr>
            <a:endParaRPr lang="en-US" dirty="0">
              <a:sym typeface="Wingdings" panose="05000000000000000000" pitchFamily="2" charset="2"/>
            </a:endParaRPr>
          </a:p>
          <a:p>
            <a:pPr marL="285750" indent="-285750">
              <a:buFont typeface="Arial" panose="020B0604020202020204" pitchFamily="34" charset="0"/>
              <a:buChar char="•"/>
            </a:pPr>
            <a:r>
              <a:rPr lang="en-US" dirty="0">
                <a:sym typeface="Wingdings" panose="05000000000000000000" pitchFamily="2" charset="2"/>
              </a:rPr>
              <a:t>Fuel cell converts hydrogen back to electricity</a:t>
            </a:r>
          </a:p>
          <a:p>
            <a:pPr marL="285750" indent="-285750">
              <a:buFont typeface="Arial" panose="020B0604020202020204" pitchFamily="34" charset="0"/>
              <a:buChar char="•"/>
            </a:pPr>
            <a:endParaRPr lang="en-US" dirty="0">
              <a:sym typeface="Wingdings" panose="05000000000000000000" pitchFamily="2" charset="2"/>
            </a:endParaRPr>
          </a:p>
          <a:p>
            <a:pPr marL="285750" indent="-285750">
              <a:buFont typeface="Arial" panose="020B0604020202020204" pitchFamily="34" charset="0"/>
              <a:buChar char="•"/>
            </a:pPr>
            <a:r>
              <a:rPr lang="en-US" dirty="0">
                <a:sym typeface="Wingdings" panose="05000000000000000000" pitchFamily="2" charset="2"/>
              </a:rPr>
              <a:t>Electricity is either used by customer or sold to electricity market</a:t>
            </a:r>
          </a:p>
          <a:p>
            <a:pPr marL="285750" indent="-285750">
              <a:buFont typeface="Arial" panose="020B0604020202020204" pitchFamily="34" charset="0"/>
              <a:buChar char="•"/>
            </a:pPr>
            <a:endParaRPr lang="en-US" dirty="0">
              <a:sym typeface="Wingdings" panose="05000000000000000000" pitchFamily="2" charset="2"/>
            </a:endParaRPr>
          </a:p>
          <a:p>
            <a:pPr marL="285750" indent="-285750">
              <a:buFont typeface="Arial" panose="020B0604020202020204" pitchFamily="34" charset="0"/>
              <a:buChar char="•"/>
            </a:pPr>
            <a:r>
              <a:rPr lang="en-US" dirty="0">
                <a:sym typeface="Wingdings" panose="05000000000000000000" pitchFamily="2" charset="2"/>
              </a:rPr>
              <a:t>Excess heat from electrolysis and fuel cell processes are utilized to cover heat demand</a:t>
            </a:r>
          </a:p>
          <a:p>
            <a:pPr marL="285750" indent="-285750">
              <a:buFont typeface="Arial" panose="020B0604020202020204" pitchFamily="34" charset="0"/>
              <a:buChar char="•"/>
            </a:pPr>
            <a:endParaRPr lang="en-US" dirty="0"/>
          </a:p>
        </p:txBody>
      </p:sp>
      <p:sp>
        <p:nvSpPr>
          <p:cNvPr id="11" name="TextBox 10">
            <a:extLst>
              <a:ext uri="{FF2B5EF4-FFF2-40B4-BE49-F238E27FC236}">
                <a16:creationId xmlns:a16="http://schemas.microsoft.com/office/drawing/2014/main" id="{FD0900E8-21AB-4F2A-85D9-56A6CD40AA71}"/>
              </a:ext>
            </a:extLst>
          </p:cNvPr>
          <p:cNvSpPr txBox="1"/>
          <p:nvPr/>
        </p:nvSpPr>
        <p:spPr>
          <a:xfrm>
            <a:off x="4562061" y="6052930"/>
            <a:ext cx="6979274" cy="369332"/>
          </a:xfrm>
          <a:prstGeom prst="rect">
            <a:avLst/>
          </a:prstGeom>
          <a:noFill/>
        </p:spPr>
        <p:txBody>
          <a:bodyPr wrap="square" rtlCol="0">
            <a:spAutoFit/>
          </a:bodyPr>
          <a:lstStyle/>
          <a:p>
            <a:r>
              <a:rPr lang="en-US" dirty="0"/>
              <a:t>Source: Elements Energy, </a:t>
            </a:r>
            <a:r>
              <a:rPr lang="en-US" dirty="0">
                <a:hlinkClick r:id="rId3"/>
              </a:rPr>
              <a:t>https://www.elements-energy.at/</a:t>
            </a:r>
            <a:r>
              <a:rPr lang="en-US" dirty="0"/>
              <a:t> </a:t>
            </a:r>
          </a:p>
        </p:txBody>
      </p:sp>
    </p:spTree>
    <p:extLst>
      <p:ext uri="{BB962C8B-B14F-4D97-AF65-F5344CB8AC3E}">
        <p14:creationId xmlns:p14="http://schemas.microsoft.com/office/powerpoint/2010/main" val="2326106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Methodology – model development</a:t>
            </a:r>
          </a:p>
        </p:txBody>
      </p:sp>
      <p:sp>
        <p:nvSpPr>
          <p:cNvPr id="5" name="Foliennummernplatzhalter 4"/>
          <p:cNvSpPr>
            <a:spLocks noGrp="1"/>
          </p:cNvSpPr>
          <p:nvPr>
            <p:ph type="sldNum" sz="quarter" idx="4"/>
          </p:nvPr>
        </p:nvSpPr>
        <p:spPr/>
        <p:txBody>
          <a:bodyPr/>
          <a:lstStyle/>
          <a:p>
            <a:fld id="{4955DEF5-5CFB-47B4-87D1-C46D585F5E85}" type="slidenum">
              <a:rPr lang="de-AT" smtClean="0"/>
              <a:pPr/>
              <a:t>6</a:t>
            </a:fld>
            <a:endParaRPr lang="de-AT" dirty="0"/>
          </a:p>
        </p:txBody>
      </p:sp>
      <p:sp>
        <p:nvSpPr>
          <p:cNvPr id="8" name="Content Placeholder 2">
            <a:extLst>
              <a:ext uri="{FF2B5EF4-FFF2-40B4-BE49-F238E27FC236}">
                <a16:creationId xmlns:a16="http://schemas.microsoft.com/office/drawing/2014/main" id="{38C9FB4F-4289-46A0-89C7-8534013E106A}"/>
              </a:ext>
            </a:extLst>
          </p:cNvPr>
          <p:cNvSpPr>
            <a:spLocks noGrp="1"/>
          </p:cNvSpPr>
          <p:nvPr>
            <p:ph idx="1"/>
          </p:nvPr>
        </p:nvSpPr>
        <p:spPr>
          <a:xfrm>
            <a:off x="159338" y="914399"/>
            <a:ext cx="11176135" cy="5702462"/>
          </a:xfrm>
        </p:spPr>
        <p:txBody>
          <a:bodyPr>
            <a:normAutofit/>
          </a:bodyPr>
          <a:lstStyle/>
          <a:p>
            <a:pPr marL="0" indent="0">
              <a:buNone/>
            </a:pPr>
            <a:endParaRPr lang="en-US" sz="1800" b="1" dirty="0"/>
          </a:p>
          <a:p>
            <a:pPr lvl="1">
              <a:buFont typeface="Arial" panose="020B0604020202020204" pitchFamily="34" charset="0"/>
              <a:buChar char="•"/>
            </a:pPr>
            <a:r>
              <a:rPr lang="en-US" sz="2000" dirty="0"/>
              <a:t>Optimization model of sector coupled system developed in Julia</a:t>
            </a:r>
          </a:p>
          <a:p>
            <a:pPr lvl="1">
              <a:buFont typeface="Arial" panose="020B0604020202020204" pitchFamily="34" charset="0"/>
              <a:buChar char="•"/>
            </a:pPr>
            <a:endParaRPr lang="en-US" sz="2000" dirty="0"/>
          </a:p>
          <a:p>
            <a:pPr lvl="1">
              <a:buFont typeface="Arial" panose="020B0604020202020204" pitchFamily="34" charset="0"/>
              <a:buChar char="•"/>
            </a:pPr>
            <a:r>
              <a:rPr lang="en-US" sz="2000" dirty="0"/>
              <a:t>Currently optimizing system operation with regards to autarky – further development to perform portfolio optimization</a:t>
            </a:r>
          </a:p>
          <a:p>
            <a:pPr lvl="1">
              <a:buFont typeface="Arial" panose="020B0604020202020204" pitchFamily="34" charset="0"/>
              <a:buChar char="•"/>
            </a:pPr>
            <a:endParaRPr lang="en-US" sz="2000" dirty="0"/>
          </a:p>
          <a:p>
            <a:pPr lvl="1">
              <a:buFont typeface="Arial" panose="020B0604020202020204" pitchFamily="34" charset="0"/>
              <a:buChar char="•"/>
            </a:pPr>
            <a:r>
              <a:rPr lang="en-US" sz="2000" dirty="0"/>
              <a:t>Aim: perform a portfolio optimization to evaluate the energy autarky-optimal technology portfolio of an energy system</a:t>
            </a:r>
          </a:p>
          <a:p>
            <a:pPr marL="457200" lvl="1" indent="0">
              <a:buNone/>
            </a:pPr>
            <a:endParaRPr lang="en-US" sz="2000" dirty="0"/>
          </a:p>
          <a:p>
            <a:pPr lvl="1">
              <a:buFont typeface="Arial" panose="020B0604020202020204" pitchFamily="34" charset="0"/>
              <a:buChar char="•"/>
            </a:pPr>
            <a:r>
              <a:rPr lang="en-US" sz="2000" dirty="0">
                <a:sym typeface="Wingdings" panose="05000000000000000000" pitchFamily="2" charset="2"/>
              </a:rPr>
              <a:t>Preliminary results are based on current operational optimization model where objective is set to minimize external energy purchase </a:t>
            </a:r>
          </a:p>
          <a:p>
            <a:pPr marL="914400" lvl="2" indent="0">
              <a:buNone/>
            </a:pPr>
            <a:endParaRPr lang="en-US" sz="2000" dirty="0">
              <a:sym typeface="Wingdings" panose="05000000000000000000" pitchFamily="2" charset="2"/>
            </a:endParaRPr>
          </a:p>
          <a:p>
            <a:pPr marL="914400" lvl="2" indent="0">
              <a:buNone/>
            </a:pPr>
            <a:endParaRPr lang="en-US" sz="2000" dirty="0">
              <a:sym typeface="Wingdings" panose="05000000000000000000" pitchFamily="2" charset="2"/>
            </a:endParaRPr>
          </a:p>
          <a:p>
            <a:pPr marL="457200" lvl="1" indent="0">
              <a:buNone/>
            </a:pPr>
            <a:endParaRPr lang="en-US" dirty="0"/>
          </a:p>
          <a:p>
            <a:pPr marL="457200" lvl="1" indent="0">
              <a:buNone/>
            </a:pPr>
            <a:endParaRPr lang="en-US" sz="1400" dirty="0"/>
          </a:p>
          <a:p>
            <a:pPr lvl="1"/>
            <a:endParaRPr lang="en-US" sz="1800" dirty="0">
              <a:sym typeface="Wingdings" panose="05000000000000000000" pitchFamily="2" charset="2"/>
            </a:endParaRPr>
          </a:p>
        </p:txBody>
      </p:sp>
    </p:spTree>
    <p:extLst>
      <p:ext uri="{BB962C8B-B14F-4D97-AF65-F5344CB8AC3E}">
        <p14:creationId xmlns:p14="http://schemas.microsoft.com/office/powerpoint/2010/main" val="2323888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BZ" dirty="0"/>
              <a:t>Methodology</a:t>
            </a:r>
            <a:r>
              <a:rPr lang="de-AT" dirty="0"/>
              <a:t> </a:t>
            </a:r>
            <a:r>
              <a:rPr lang="en-US" dirty="0"/>
              <a:t>–</a:t>
            </a:r>
            <a:r>
              <a:rPr lang="de-AT" dirty="0"/>
              <a:t> </a:t>
            </a:r>
            <a:r>
              <a:rPr lang="en-US" dirty="0"/>
              <a:t>use cases</a:t>
            </a:r>
            <a:endParaRPr lang="en-ID"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7</a:t>
            </a:fld>
            <a:endParaRPr lang="de-AT" dirty="0"/>
          </a:p>
        </p:txBody>
      </p:sp>
      <p:sp>
        <p:nvSpPr>
          <p:cNvPr id="8" name="Content Placeholder 2">
            <a:extLst>
              <a:ext uri="{FF2B5EF4-FFF2-40B4-BE49-F238E27FC236}">
                <a16:creationId xmlns:a16="http://schemas.microsoft.com/office/drawing/2014/main" id="{495A83CE-5AC6-4294-B0E8-1EE0C731179D}"/>
              </a:ext>
            </a:extLst>
          </p:cNvPr>
          <p:cNvSpPr>
            <a:spLocks noGrp="1"/>
          </p:cNvSpPr>
          <p:nvPr>
            <p:ph idx="1"/>
          </p:nvPr>
        </p:nvSpPr>
        <p:spPr>
          <a:xfrm>
            <a:off x="273615" y="1363930"/>
            <a:ext cx="9800101" cy="3907952"/>
          </a:xfrm>
        </p:spPr>
        <p:txBody>
          <a:bodyPr>
            <a:normAutofit/>
          </a:bodyPr>
          <a:lstStyle/>
          <a:p>
            <a:pPr lvl="1">
              <a:buFont typeface="Arial" panose="020B0604020202020204" pitchFamily="34" charset="0"/>
              <a:buChar char="•"/>
            </a:pPr>
            <a:r>
              <a:rPr lang="en-US" sz="2000" dirty="0">
                <a:sym typeface="Wingdings" panose="05000000000000000000" pitchFamily="2" charset="2"/>
              </a:rPr>
              <a:t>Two different use cases investigated in addition to baseline</a:t>
            </a:r>
          </a:p>
          <a:p>
            <a:pPr lvl="2">
              <a:buFont typeface="Arial" panose="020B0604020202020204" pitchFamily="34" charset="0"/>
              <a:buChar char="•"/>
            </a:pPr>
            <a:r>
              <a:rPr lang="en-US" sz="2000" dirty="0">
                <a:sym typeface="Wingdings" panose="05000000000000000000" pitchFamily="2" charset="2"/>
              </a:rPr>
              <a:t>Farmhouse</a:t>
            </a:r>
          </a:p>
          <a:p>
            <a:pPr lvl="3">
              <a:buFont typeface="Arial" panose="020B0604020202020204" pitchFamily="34" charset="0"/>
              <a:buChar char="•"/>
            </a:pPr>
            <a:r>
              <a:rPr lang="en-US" sz="1800" dirty="0">
                <a:sym typeface="Wingdings" panose="05000000000000000000" pitchFamily="2" charset="2"/>
              </a:rPr>
              <a:t>Heat pump considered in addition to energy cell</a:t>
            </a:r>
          </a:p>
          <a:p>
            <a:pPr lvl="2">
              <a:buFont typeface="Arial" panose="020B0604020202020204" pitchFamily="34" charset="0"/>
              <a:buChar char="•"/>
            </a:pPr>
            <a:r>
              <a:rPr lang="en-US" sz="2000" dirty="0">
                <a:sym typeface="Wingdings" panose="05000000000000000000" pitchFamily="2" charset="2"/>
              </a:rPr>
              <a:t>Riding stable</a:t>
            </a:r>
          </a:p>
          <a:p>
            <a:pPr lvl="3">
              <a:buFont typeface="Arial" panose="020B0604020202020204" pitchFamily="34" charset="0"/>
              <a:buChar char="•"/>
            </a:pPr>
            <a:r>
              <a:rPr lang="en-US" sz="1800" dirty="0">
                <a:sym typeface="Wingdings" panose="05000000000000000000" pitchFamily="2" charset="2"/>
              </a:rPr>
              <a:t>No heat pump</a:t>
            </a:r>
          </a:p>
          <a:p>
            <a:pPr lvl="2">
              <a:buFont typeface="Arial" panose="020B0604020202020204" pitchFamily="34" charset="0"/>
              <a:buChar char="•"/>
            </a:pPr>
            <a:r>
              <a:rPr lang="en-US" sz="2000" dirty="0">
                <a:sym typeface="Wingdings" panose="05000000000000000000" pitchFamily="2" charset="2"/>
              </a:rPr>
              <a:t>Baseline</a:t>
            </a:r>
          </a:p>
          <a:p>
            <a:pPr lvl="3">
              <a:buFont typeface="Arial" panose="020B0604020202020204" pitchFamily="34" charset="0"/>
              <a:buChar char="•"/>
            </a:pPr>
            <a:r>
              <a:rPr lang="en-US" sz="1800" dirty="0">
                <a:sym typeface="Wingdings" panose="05000000000000000000" pitchFamily="2" charset="2"/>
              </a:rPr>
              <a:t>No energy cell</a:t>
            </a:r>
          </a:p>
          <a:p>
            <a:pPr marL="457200" lvl="1" indent="0">
              <a:buNone/>
            </a:pPr>
            <a:endParaRPr lang="en-US" dirty="0">
              <a:sym typeface="Wingdings" panose="05000000000000000000" pitchFamily="2" charset="2"/>
            </a:endParaRPr>
          </a:p>
          <a:p>
            <a:pPr lvl="3">
              <a:buFont typeface="Arial" panose="020B0604020202020204" pitchFamily="34" charset="0"/>
              <a:buChar char="•"/>
            </a:pPr>
            <a:endParaRPr lang="en-US" dirty="0">
              <a:sym typeface="Wingdings" panose="05000000000000000000" pitchFamily="2" charset="2"/>
            </a:endParaRPr>
          </a:p>
          <a:p>
            <a:pPr lvl="3">
              <a:buFont typeface="Arial" panose="020B0604020202020204" pitchFamily="34" charset="0"/>
              <a:buChar char="•"/>
            </a:pPr>
            <a:endParaRPr lang="en-US" dirty="0">
              <a:sym typeface="Wingdings" panose="05000000000000000000" pitchFamily="2" charset="2"/>
            </a:endParaRPr>
          </a:p>
          <a:p>
            <a:pPr lvl="3">
              <a:buFont typeface="Arial" panose="020B0604020202020204" pitchFamily="34" charset="0"/>
              <a:buChar char="•"/>
            </a:pPr>
            <a:endParaRPr lang="en-US" dirty="0">
              <a:sym typeface="Wingdings" panose="05000000000000000000" pitchFamily="2" charset="2"/>
            </a:endParaRPr>
          </a:p>
          <a:p>
            <a:pPr lvl="3">
              <a:buFont typeface="Arial" panose="020B0604020202020204" pitchFamily="34" charset="0"/>
              <a:buChar char="•"/>
            </a:pPr>
            <a:endParaRPr lang="en-US" dirty="0">
              <a:sym typeface="Wingdings" panose="05000000000000000000" pitchFamily="2" charset="2"/>
            </a:endParaRPr>
          </a:p>
          <a:p>
            <a:pPr lvl="2">
              <a:buFont typeface="Arial" panose="020B0604020202020204" pitchFamily="34" charset="0"/>
              <a:buChar char="•"/>
            </a:pPr>
            <a:endParaRPr lang="en-US" dirty="0">
              <a:sym typeface="Wingdings" panose="05000000000000000000" pitchFamily="2" charset="2"/>
            </a:endParaRPr>
          </a:p>
        </p:txBody>
      </p:sp>
      <p:sp>
        <p:nvSpPr>
          <p:cNvPr id="9" name="Rectangle: Diagonal Corners Snipped 8">
            <a:extLst>
              <a:ext uri="{FF2B5EF4-FFF2-40B4-BE49-F238E27FC236}">
                <a16:creationId xmlns:a16="http://schemas.microsoft.com/office/drawing/2014/main" id="{83A4849A-3B49-41ED-8C82-B308D24C6305}"/>
              </a:ext>
            </a:extLst>
          </p:cNvPr>
          <p:cNvSpPr/>
          <p:nvPr/>
        </p:nvSpPr>
        <p:spPr>
          <a:xfrm>
            <a:off x="1003097" y="4292962"/>
            <a:ext cx="2155370" cy="1283467"/>
          </a:xfrm>
          <a:prstGeom prst="snip2Diag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Diagonal Corners Snipped 9">
            <a:extLst>
              <a:ext uri="{FF2B5EF4-FFF2-40B4-BE49-F238E27FC236}">
                <a16:creationId xmlns:a16="http://schemas.microsoft.com/office/drawing/2014/main" id="{130BB548-6AC2-4765-B342-2FC38AB3A43C}"/>
              </a:ext>
            </a:extLst>
          </p:cNvPr>
          <p:cNvSpPr/>
          <p:nvPr/>
        </p:nvSpPr>
        <p:spPr>
          <a:xfrm>
            <a:off x="4273568" y="4292962"/>
            <a:ext cx="2155370" cy="1283467"/>
          </a:xfrm>
          <a:prstGeom prst="snip2Diag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Diagonal Corners Snipped 10">
            <a:extLst>
              <a:ext uri="{FF2B5EF4-FFF2-40B4-BE49-F238E27FC236}">
                <a16:creationId xmlns:a16="http://schemas.microsoft.com/office/drawing/2014/main" id="{AD420BAA-EB0C-42E4-A0B9-F5720B2F308B}"/>
              </a:ext>
            </a:extLst>
          </p:cNvPr>
          <p:cNvSpPr/>
          <p:nvPr/>
        </p:nvSpPr>
        <p:spPr>
          <a:xfrm>
            <a:off x="7544039" y="4292962"/>
            <a:ext cx="2155370" cy="1283467"/>
          </a:xfrm>
          <a:prstGeom prst="snip2DiagRect">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FCC42870-711A-4F7E-9250-FCE30A235F4D}"/>
              </a:ext>
            </a:extLst>
          </p:cNvPr>
          <p:cNvSpPr txBox="1"/>
          <p:nvPr/>
        </p:nvSpPr>
        <p:spPr>
          <a:xfrm>
            <a:off x="1008998" y="4306854"/>
            <a:ext cx="1939813" cy="646331"/>
          </a:xfrm>
          <a:prstGeom prst="rect">
            <a:avLst/>
          </a:prstGeom>
          <a:noFill/>
        </p:spPr>
        <p:txBody>
          <a:bodyPr wrap="square" rtlCol="0">
            <a:spAutoFit/>
          </a:bodyPr>
          <a:lstStyle/>
          <a:p>
            <a:r>
              <a:rPr lang="en-US" dirty="0"/>
              <a:t>Baseline </a:t>
            </a:r>
          </a:p>
          <a:p>
            <a:pPr marL="285750" indent="-285750">
              <a:buFont typeface="Arial" panose="020B0604020202020204" pitchFamily="34" charset="0"/>
              <a:buChar char="•"/>
            </a:pPr>
            <a:r>
              <a:rPr lang="en-US" dirty="0"/>
              <a:t>No energy cell</a:t>
            </a:r>
          </a:p>
        </p:txBody>
      </p:sp>
      <p:sp>
        <p:nvSpPr>
          <p:cNvPr id="13" name="TextBox 12">
            <a:extLst>
              <a:ext uri="{FF2B5EF4-FFF2-40B4-BE49-F238E27FC236}">
                <a16:creationId xmlns:a16="http://schemas.microsoft.com/office/drawing/2014/main" id="{7B992DBB-17A5-410E-862B-D09838A06631}"/>
              </a:ext>
            </a:extLst>
          </p:cNvPr>
          <p:cNvSpPr txBox="1"/>
          <p:nvPr/>
        </p:nvSpPr>
        <p:spPr>
          <a:xfrm>
            <a:off x="7595488" y="4306853"/>
            <a:ext cx="2135589" cy="1200329"/>
          </a:xfrm>
          <a:prstGeom prst="rect">
            <a:avLst/>
          </a:prstGeom>
          <a:noFill/>
        </p:spPr>
        <p:txBody>
          <a:bodyPr wrap="square" rtlCol="0">
            <a:spAutoFit/>
          </a:bodyPr>
          <a:lstStyle/>
          <a:p>
            <a:r>
              <a:rPr lang="en-US" dirty="0"/>
              <a:t>Riding stable</a:t>
            </a:r>
          </a:p>
          <a:p>
            <a:pPr marL="285750" indent="-285750">
              <a:buFont typeface="Arial" panose="020B0604020202020204" pitchFamily="34" charset="0"/>
              <a:buChar char="•"/>
            </a:pPr>
            <a:r>
              <a:rPr lang="en-US" dirty="0"/>
              <a:t>D</a:t>
            </a:r>
            <a:r>
              <a:rPr lang="en-US" baseline="-25000" dirty="0"/>
              <a:t>el</a:t>
            </a:r>
            <a:r>
              <a:rPr lang="en-US" dirty="0"/>
              <a:t> &gt; </a:t>
            </a:r>
            <a:r>
              <a:rPr lang="en-US" dirty="0" err="1"/>
              <a:t>D</a:t>
            </a:r>
            <a:r>
              <a:rPr lang="en-US" baseline="-25000" dirty="0" err="1"/>
              <a:t>heat</a:t>
            </a:r>
            <a:endParaRPr lang="en-US" baseline="-25000" dirty="0"/>
          </a:p>
          <a:p>
            <a:pPr marL="285750" indent="-285750">
              <a:buFont typeface="Arial" panose="020B0604020202020204" pitchFamily="34" charset="0"/>
              <a:buChar char="•"/>
            </a:pPr>
            <a:r>
              <a:rPr lang="en-US" dirty="0"/>
              <a:t>No heat pump considered</a:t>
            </a:r>
          </a:p>
        </p:txBody>
      </p:sp>
      <p:sp>
        <p:nvSpPr>
          <p:cNvPr id="14" name="TextBox 13">
            <a:extLst>
              <a:ext uri="{FF2B5EF4-FFF2-40B4-BE49-F238E27FC236}">
                <a16:creationId xmlns:a16="http://schemas.microsoft.com/office/drawing/2014/main" id="{6E94B45B-72B4-406A-8A7F-46A172FFC610}"/>
              </a:ext>
            </a:extLst>
          </p:cNvPr>
          <p:cNvSpPr txBox="1"/>
          <p:nvPr/>
        </p:nvSpPr>
        <p:spPr>
          <a:xfrm>
            <a:off x="4342293" y="4306854"/>
            <a:ext cx="2037701" cy="1200329"/>
          </a:xfrm>
          <a:prstGeom prst="rect">
            <a:avLst/>
          </a:prstGeom>
          <a:noFill/>
        </p:spPr>
        <p:txBody>
          <a:bodyPr wrap="square" rtlCol="0">
            <a:spAutoFit/>
          </a:bodyPr>
          <a:lstStyle/>
          <a:p>
            <a:r>
              <a:rPr lang="en-US" dirty="0"/>
              <a:t>Farmhouse</a:t>
            </a:r>
          </a:p>
          <a:p>
            <a:pPr marL="285750" indent="-285750">
              <a:buFont typeface="Arial" panose="020B0604020202020204" pitchFamily="34" charset="0"/>
              <a:buChar char="•"/>
            </a:pPr>
            <a:r>
              <a:rPr lang="en-US" dirty="0"/>
              <a:t>D</a:t>
            </a:r>
            <a:r>
              <a:rPr lang="en-US" baseline="-25000" dirty="0"/>
              <a:t>el </a:t>
            </a:r>
            <a:r>
              <a:rPr lang="en-US" dirty="0"/>
              <a:t>&lt; </a:t>
            </a:r>
            <a:r>
              <a:rPr lang="en-US" dirty="0" err="1"/>
              <a:t>D</a:t>
            </a:r>
            <a:r>
              <a:rPr lang="en-US" baseline="-25000" dirty="0" err="1"/>
              <a:t>heat</a:t>
            </a:r>
            <a:endParaRPr lang="en-US" baseline="-25000" dirty="0"/>
          </a:p>
          <a:p>
            <a:pPr marL="285750" indent="-285750">
              <a:buFont typeface="Arial" panose="020B0604020202020204" pitchFamily="34" charset="0"/>
              <a:buChar char="•"/>
            </a:pPr>
            <a:r>
              <a:rPr lang="en-US" dirty="0"/>
              <a:t>Additional heat pump</a:t>
            </a:r>
          </a:p>
        </p:txBody>
      </p:sp>
    </p:spTree>
    <p:extLst>
      <p:ext uri="{BB962C8B-B14F-4D97-AF65-F5344CB8AC3E}">
        <p14:creationId xmlns:p14="http://schemas.microsoft.com/office/powerpoint/2010/main" val="1332758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Preliminary results – farmhouse use case</a:t>
            </a:r>
            <a:endParaRPr lang="en-US"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8</a:t>
            </a:fld>
            <a:endParaRPr lang="de-AT" dirty="0"/>
          </a:p>
        </p:txBody>
      </p:sp>
      <p:sp>
        <p:nvSpPr>
          <p:cNvPr id="6" name="Content Placeholder 2">
            <a:extLst>
              <a:ext uri="{FF2B5EF4-FFF2-40B4-BE49-F238E27FC236}">
                <a16:creationId xmlns:a16="http://schemas.microsoft.com/office/drawing/2014/main" id="{9EE56C4D-92BB-4A2C-9DE2-E47761988157}"/>
              </a:ext>
            </a:extLst>
          </p:cNvPr>
          <p:cNvSpPr>
            <a:spLocks noGrp="1"/>
          </p:cNvSpPr>
          <p:nvPr>
            <p:ph idx="1"/>
          </p:nvPr>
        </p:nvSpPr>
        <p:spPr>
          <a:xfrm>
            <a:off x="335359" y="1525380"/>
            <a:ext cx="4266458" cy="3945834"/>
          </a:xfrm>
        </p:spPr>
        <p:txBody>
          <a:bodyPr/>
          <a:lstStyle/>
          <a:p>
            <a:pPr marL="285750" indent="-285750">
              <a:buFont typeface="Arial" panose="020B0604020202020204" pitchFamily="34" charset="0"/>
              <a:buChar char="•"/>
            </a:pPr>
            <a:r>
              <a:rPr lang="en-US" dirty="0"/>
              <a:t>Overview of technology utilization in farmhouse use case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Majority of generated electricity is either fed into energy cell (</a:t>
            </a:r>
            <a:r>
              <a:rPr lang="en-US" dirty="0" err="1"/>
              <a:t>electrolyzer</a:t>
            </a:r>
            <a:r>
              <a:rPr lang="en-US" dirty="0"/>
              <a:t> + battery) or sold to the electricity market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Heat pump covers around 77 % of assumed heat demand</a:t>
            </a:r>
          </a:p>
        </p:txBody>
      </p:sp>
      <p:pic>
        <p:nvPicPr>
          <p:cNvPr id="4" name="Picture 3">
            <a:extLst>
              <a:ext uri="{FF2B5EF4-FFF2-40B4-BE49-F238E27FC236}">
                <a16:creationId xmlns:a16="http://schemas.microsoft.com/office/drawing/2014/main" id="{2BBBB7A9-3354-4814-B2F1-AAF1C7E852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01817" y="1187743"/>
            <a:ext cx="6931660" cy="4621107"/>
          </a:xfrm>
          <a:prstGeom prst="rect">
            <a:avLst/>
          </a:prstGeom>
        </p:spPr>
      </p:pic>
    </p:spTree>
    <p:extLst>
      <p:ext uri="{BB962C8B-B14F-4D97-AF65-F5344CB8AC3E}">
        <p14:creationId xmlns:p14="http://schemas.microsoft.com/office/powerpoint/2010/main" val="2421718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t>Preliminary results – farmhouse use case</a:t>
            </a:r>
            <a:endParaRPr lang="en-MY" dirty="0"/>
          </a:p>
        </p:txBody>
      </p:sp>
      <p:sp>
        <p:nvSpPr>
          <p:cNvPr id="3" name="Inhaltsplatzhalter 2"/>
          <p:cNvSpPr>
            <a:spLocks noGrp="1"/>
          </p:cNvSpPr>
          <p:nvPr>
            <p:ph idx="1"/>
          </p:nvPr>
        </p:nvSpPr>
        <p:spPr>
          <a:xfrm>
            <a:off x="279942" y="1041070"/>
            <a:ext cx="4863558" cy="5423230"/>
          </a:xfrm>
        </p:spPr>
        <p:txBody>
          <a:bodyPr/>
          <a:lstStyle/>
          <a:p>
            <a:pPr marL="285750" indent="-285750">
              <a:buFont typeface="Arial" panose="020B0604020202020204" pitchFamily="34" charset="0"/>
              <a:buChar char="•"/>
            </a:pPr>
            <a:r>
              <a:rPr lang="en-US" sz="2000" dirty="0"/>
              <a:t>Degree of energy autarky increases under current assumptions </a:t>
            </a:r>
          </a:p>
          <a:p>
            <a:pPr marL="800100" lvl="1" indent="-342900">
              <a:buFont typeface="Arial" panose="020B0604020202020204" pitchFamily="34" charset="0"/>
              <a:buChar char="•"/>
            </a:pPr>
            <a:r>
              <a:rPr lang="en-US" sz="2000" dirty="0"/>
              <a:t>70 % energy self-reliance achieved for electricity demand</a:t>
            </a:r>
          </a:p>
          <a:p>
            <a:pPr marL="1200150" lvl="2" indent="-342900">
              <a:buFont typeface="Arial" panose="020B0604020202020204" pitchFamily="34" charset="0"/>
              <a:buChar char="•"/>
            </a:pPr>
            <a:r>
              <a:rPr lang="en-US" sz="1800" dirty="0"/>
              <a:t>Majority of electricity demand met by electricity produced by PV</a:t>
            </a:r>
          </a:p>
          <a:p>
            <a:pPr marL="1200150" lvl="2" indent="-342900">
              <a:buFont typeface="Arial" panose="020B0604020202020204" pitchFamily="34" charset="0"/>
              <a:buChar char="•"/>
            </a:pPr>
            <a:r>
              <a:rPr lang="en-US" sz="1800" dirty="0"/>
              <a:t>Both short-term and seasonal storage utilized when needed</a:t>
            </a:r>
          </a:p>
          <a:p>
            <a:pPr marL="800100" lvl="1" indent="-342900">
              <a:buFont typeface="Arial" panose="020B0604020202020204" pitchFamily="34" charset="0"/>
              <a:buChar char="•"/>
            </a:pPr>
            <a:r>
              <a:rPr lang="en-US" sz="2000" dirty="0"/>
              <a:t>84 % energy self-reliance achieved for heat demand</a:t>
            </a:r>
          </a:p>
          <a:p>
            <a:pPr marL="1200150" lvl="2" indent="-342900">
              <a:buFont typeface="Arial" panose="020B0604020202020204" pitchFamily="34" charset="0"/>
              <a:buChar char="•"/>
            </a:pPr>
            <a:r>
              <a:rPr lang="en-US" sz="1800" dirty="0"/>
              <a:t>Implementation of heat pump increases the degree of energy autarky related to meeting the heat demand</a:t>
            </a:r>
          </a:p>
          <a:p>
            <a:pPr>
              <a:spcAft>
                <a:spcPts val="600"/>
              </a:spcAft>
            </a:pPr>
            <a:endParaRPr lang="de-AT" dirty="0"/>
          </a:p>
          <a:p>
            <a:pPr marL="452438" lvl="1" indent="-271463">
              <a:spcBef>
                <a:spcPct val="20000"/>
              </a:spcBef>
              <a:spcAft>
                <a:spcPts val="600"/>
              </a:spcAft>
              <a:buSzPct val="110000"/>
              <a:buFont typeface="Arial" panose="020B0604020202020204" pitchFamily="34" charset="0"/>
              <a:buChar char="•"/>
            </a:pPr>
            <a:endParaRPr lang="en-US" dirty="0"/>
          </a:p>
          <a:p>
            <a:pPr>
              <a:spcAft>
                <a:spcPts val="600"/>
              </a:spcAft>
            </a:pPr>
            <a:endParaRPr lang="de-AT" sz="2000" dirty="0"/>
          </a:p>
          <a:p>
            <a:pPr>
              <a:spcAft>
                <a:spcPts val="600"/>
              </a:spcAft>
            </a:pPr>
            <a:endParaRPr lang="de-AT" sz="2000" dirty="0"/>
          </a:p>
          <a:p>
            <a:pPr>
              <a:spcAft>
                <a:spcPts val="600"/>
              </a:spcAft>
            </a:pPr>
            <a:endParaRPr lang="en-US" sz="2000" dirty="0"/>
          </a:p>
        </p:txBody>
      </p:sp>
      <p:sp>
        <p:nvSpPr>
          <p:cNvPr id="5" name="Foliennummernplatzhalter 4"/>
          <p:cNvSpPr>
            <a:spLocks noGrp="1"/>
          </p:cNvSpPr>
          <p:nvPr>
            <p:ph type="sldNum" sz="quarter" idx="4"/>
          </p:nvPr>
        </p:nvSpPr>
        <p:spPr/>
        <p:txBody>
          <a:bodyPr/>
          <a:lstStyle/>
          <a:p>
            <a:fld id="{4955DEF5-5CFB-47B4-87D1-C46D585F5E85}" type="slidenum">
              <a:rPr lang="de-AT" smtClean="0"/>
              <a:pPr/>
              <a:t>9</a:t>
            </a:fld>
            <a:endParaRPr lang="de-AT" dirty="0"/>
          </a:p>
        </p:txBody>
      </p:sp>
      <p:graphicFrame>
        <p:nvGraphicFramePr>
          <p:cNvPr id="7" name="Chart 6">
            <a:extLst>
              <a:ext uri="{FF2B5EF4-FFF2-40B4-BE49-F238E27FC236}">
                <a16:creationId xmlns:a16="http://schemas.microsoft.com/office/drawing/2014/main" id="{BB7F1DBE-6563-4AF6-81F6-565EA25396E7}"/>
              </a:ext>
            </a:extLst>
          </p:cNvPr>
          <p:cNvGraphicFramePr>
            <a:graphicFrameLocks/>
          </p:cNvGraphicFramePr>
          <p:nvPr>
            <p:extLst>
              <p:ext uri="{D42A27DB-BD31-4B8C-83A1-F6EECF244321}">
                <p14:modId xmlns:p14="http://schemas.microsoft.com/office/powerpoint/2010/main" val="118819940"/>
              </p:ext>
            </p:extLst>
          </p:nvPr>
        </p:nvGraphicFramePr>
        <p:xfrm>
          <a:off x="6579044" y="921009"/>
          <a:ext cx="3807907" cy="29659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02BB9207-F579-46A0-AC6F-4234D99CFF17}"/>
              </a:ext>
            </a:extLst>
          </p:cNvPr>
          <p:cNvGraphicFramePr>
            <a:graphicFrameLocks/>
          </p:cNvGraphicFramePr>
          <p:nvPr>
            <p:extLst>
              <p:ext uri="{D42A27DB-BD31-4B8C-83A1-F6EECF244321}">
                <p14:modId xmlns:p14="http://schemas.microsoft.com/office/powerpoint/2010/main" val="2196703913"/>
              </p:ext>
            </p:extLst>
          </p:nvPr>
        </p:nvGraphicFramePr>
        <p:xfrm>
          <a:off x="6579045" y="3886995"/>
          <a:ext cx="4128540" cy="29710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95489727"/>
      </p:ext>
    </p:extLst>
  </p:cSld>
  <p:clrMapOvr>
    <a:masterClrMapping/>
  </p:clrMapOvr>
</p:sld>
</file>

<file path=ppt/theme/theme1.xml><?xml version="1.0" encoding="utf-8"?>
<a:theme xmlns:a="http://schemas.openxmlformats.org/drawingml/2006/main" name="TU_Vorlagenset2003">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U-EEG_Powerpoint_Vorlage">
  <a:themeElements>
    <a:clrScheme name="Graustuf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U_C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EEG_Powerpoint_Vorlage" id="{66D1A25D-0F75-452E-8910-0961B0F4E1EF}" vid="{C255075C-FC15-4651-8652-601CFA4FE6BD}"/>
    </a:ext>
  </a:extLst>
</a:theme>
</file>

<file path=ppt/theme/theme3.xml><?xml version="1.0" encoding="utf-8"?>
<a:theme xmlns:a="http://schemas.openxmlformats.org/drawingml/2006/main" name="text_slid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U_C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2"/>
          </a:solid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Inhalt_weißer_Rahme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special_text_slide">
  <a:themeElements>
    <a:clrScheme name="Elementa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TU_C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TU-EEG_Powerpoint_Vorlage</Template>
  <TotalTime>0</TotalTime>
  <Words>1093</Words>
  <Application>Microsoft Office PowerPoint</Application>
  <PresentationFormat>Widescreen</PresentationFormat>
  <Paragraphs>186</Paragraphs>
  <Slides>16</Slides>
  <Notes>1</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16</vt:i4>
      </vt:variant>
    </vt:vector>
  </HeadingPairs>
  <TitlesOfParts>
    <vt:vector size="27" baseType="lpstr">
      <vt:lpstr>+Untertitel</vt:lpstr>
      <vt:lpstr>Arial</vt:lpstr>
      <vt:lpstr>Calibri</vt:lpstr>
      <vt:lpstr>Symbol</vt:lpstr>
      <vt:lpstr>Tahoma</vt:lpstr>
      <vt:lpstr>Wingdings</vt:lpstr>
      <vt:lpstr>TU_Vorlagenset2003</vt:lpstr>
      <vt:lpstr>TU-EEG_Powerpoint_Vorlage</vt:lpstr>
      <vt:lpstr>text_slide</vt:lpstr>
      <vt:lpstr>Inhalt_weißer_Rahmen</vt:lpstr>
      <vt:lpstr>special_text_slide</vt:lpstr>
      <vt:lpstr>Evaluation of energy autarky-optimal technology portfolio of a local energy system  </vt:lpstr>
      <vt:lpstr>PowerPoint Presentation</vt:lpstr>
      <vt:lpstr>Idea and motivation</vt:lpstr>
      <vt:lpstr>Methodology – model development</vt:lpstr>
      <vt:lpstr>Methodology – model development</vt:lpstr>
      <vt:lpstr>Methodology – model development</vt:lpstr>
      <vt:lpstr>Methodology – use cases</vt:lpstr>
      <vt:lpstr>Preliminary results – farmhouse use case</vt:lpstr>
      <vt:lpstr>Preliminary results – farmhouse use case</vt:lpstr>
      <vt:lpstr>Preliminary results – farmhouse use case</vt:lpstr>
      <vt:lpstr>Preliminary results – stable use case </vt:lpstr>
      <vt:lpstr>Preliminary results – stable use case </vt:lpstr>
      <vt:lpstr>Preliminary results – stable use case </vt:lpstr>
      <vt:lpstr>Concluding remarks and further work</vt:lpstr>
      <vt:lpstr>References and acknowledgements</vt:lpstr>
      <vt:lpstr>PowerPoint Presentation</vt:lpstr>
    </vt:vector>
  </TitlesOfParts>
  <Company>TU Wien - Campusversion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Jasmine Ramsebner</dc:creator>
  <cp:lastModifiedBy>Frida Revheim</cp:lastModifiedBy>
  <cp:revision>204</cp:revision>
  <dcterms:created xsi:type="dcterms:W3CDTF">2018-10-11T13:02:50Z</dcterms:created>
  <dcterms:modified xsi:type="dcterms:W3CDTF">2021-09-01T08:30:58Z</dcterms:modified>
</cp:coreProperties>
</file>