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xel Bruck" initials="AB" lastIdx="1" clrIdx="0">
    <p:extLst>
      <p:ext uri="{19B8F6BF-5375-455C-9EA6-DF929625EA0E}">
        <p15:presenceInfo xmlns:p15="http://schemas.microsoft.com/office/powerpoint/2012/main" userId="1c9cdb0189b2abc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9D18E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59" autoAdjust="0"/>
    <p:restoredTop sz="78613" autoAdjust="0"/>
  </p:normalViewPr>
  <p:slideViewPr>
    <p:cSldViewPr snapToGrid="0">
      <p:cViewPr varScale="1">
        <p:scale>
          <a:sx n="89" d="100"/>
          <a:sy n="89" d="100"/>
        </p:scale>
        <p:origin x="148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xel Bruck" userId="1c9cdb0189b2abc5" providerId="LiveId" clId="{551A692E-4E72-463B-B25F-C990883E443F}"/>
    <pc:docChg chg="modSld">
      <pc:chgData name="Axel Bruck" userId="1c9cdb0189b2abc5" providerId="LiveId" clId="{551A692E-4E72-463B-B25F-C990883E443F}" dt="2021-09-09T13:18:07.874" v="395"/>
      <pc:docMkLst>
        <pc:docMk/>
      </pc:docMkLst>
      <pc:sldChg chg="addSp modSp mod modAnim modNotesTx">
        <pc:chgData name="Axel Bruck" userId="1c9cdb0189b2abc5" providerId="LiveId" clId="{551A692E-4E72-463B-B25F-C990883E443F}" dt="2021-09-09T13:07:03.809" v="205" actId="20577"/>
        <pc:sldMkLst>
          <pc:docMk/>
          <pc:sldMk cId="2780033614" sldId="256"/>
        </pc:sldMkLst>
        <pc:spChg chg="add mod">
          <ac:chgData name="Axel Bruck" userId="1c9cdb0189b2abc5" providerId="LiveId" clId="{551A692E-4E72-463B-B25F-C990883E443F}" dt="2021-09-09T07:56:53.912" v="58" actId="1076"/>
          <ac:spMkLst>
            <pc:docMk/>
            <pc:sldMk cId="2780033614" sldId="256"/>
            <ac:spMk id="2" creationId="{AB0B33B8-94B2-4CF3-AFC7-9C79567C6F4E}"/>
          </ac:spMkLst>
        </pc:spChg>
        <pc:spChg chg="mod">
          <ac:chgData name="Axel Bruck" userId="1c9cdb0189b2abc5" providerId="LiveId" clId="{551A692E-4E72-463B-B25F-C990883E443F}" dt="2021-09-09T12:37:05.553" v="72" actId="20577"/>
          <ac:spMkLst>
            <pc:docMk/>
            <pc:sldMk cId="2780033614" sldId="256"/>
            <ac:spMk id="9" creationId="{E018409E-8DCF-4C5C-B0A0-AFBDA922A9D4}"/>
          </ac:spMkLst>
        </pc:spChg>
      </pc:sldChg>
      <pc:sldChg chg="modNotesTx">
        <pc:chgData name="Axel Bruck" userId="1c9cdb0189b2abc5" providerId="LiveId" clId="{551A692E-4E72-463B-B25F-C990883E443F}" dt="2021-09-09T13:07:32.395" v="266" actId="20577"/>
        <pc:sldMkLst>
          <pc:docMk/>
          <pc:sldMk cId="291632747" sldId="258"/>
        </pc:sldMkLst>
      </pc:sldChg>
      <pc:sldChg chg="modAnim modNotesTx">
        <pc:chgData name="Axel Bruck" userId="1c9cdb0189b2abc5" providerId="LiveId" clId="{551A692E-4E72-463B-B25F-C990883E443F}" dt="2021-09-09T13:08:00.854" v="323" actId="20577"/>
        <pc:sldMkLst>
          <pc:docMk/>
          <pc:sldMk cId="4261293513" sldId="259"/>
        </pc:sldMkLst>
      </pc:sldChg>
      <pc:sldChg chg="modAnim modNotesTx">
        <pc:chgData name="Axel Bruck" userId="1c9cdb0189b2abc5" providerId="LiveId" clId="{551A692E-4E72-463B-B25F-C990883E443F}" dt="2021-09-09T13:13:03.159" v="389" actId="20577"/>
        <pc:sldMkLst>
          <pc:docMk/>
          <pc:sldMk cId="1607726542" sldId="260"/>
        </pc:sldMkLst>
      </pc:sldChg>
      <pc:sldChg chg="delSp modSp mod modAnim">
        <pc:chgData name="Axel Bruck" userId="1c9cdb0189b2abc5" providerId="LiveId" clId="{551A692E-4E72-463B-B25F-C990883E443F}" dt="2021-09-09T12:37:44.816" v="74"/>
        <pc:sldMkLst>
          <pc:docMk/>
          <pc:sldMk cId="934038073" sldId="262"/>
        </pc:sldMkLst>
        <pc:spChg chg="mod topLvl">
          <ac:chgData name="Axel Bruck" userId="1c9cdb0189b2abc5" providerId="LiveId" clId="{551A692E-4E72-463B-B25F-C990883E443F}" dt="2021-09-09T12:37:21.428" v="73" actId="165"/>
          <ac:spMkLst>
            <pc:docMk/>
            <pc:sldMk cId="934038073" sldId="262"/>
            <ac:spMk id="43" creationId="{D7E1C243-3527-445C-955E-68514DA794D4}"/>
          </ac:spMkLst>
        </pc:spChg>
        <pc:spChg chg="mod topLvl">
          <ac:chgData name="Axel Bruck" userId="1c9cdb0189b2abc5" providerId="LiveId" clId="{551A692E-4E72-463B-B25F-C990883E443F}" dt="2021-09-09T12:37:21.428" v="73" actId="165"/>
          <ac:spMkLst>
            <pc:docMk/>
            <pc:sldMk cId="934038073" sldId="262"/>
            <ac:spMk id="44" creationId="{6D62AD33-C912-41BE-9DAD-B34FEF78920F}"/>
          </ac:spMkLst>
        </pc:spChg>
        <pc:spChg chg="mod topLvl">
          <ac:chgData name="Axel Bruck" userId="1c9cdb0189b2abc5" providerId="LiveId" clId="{551A692E-4E72-463B-B25F-C990883E443F}" dt="2021-09-09T12:37:21.428" v="73" actId="165"/>
          <ac:spMkLst>
            <pc:docMk/>
            <pc:sldMk cId="934038073" sldId="262"/>
            <ac:spMk id="45" creationId="{00C39E73-A300-4C43-BF85-AAE61314312D}"/>
          </ac:spMkLst>
        </pc:spChg>
        <pc:spChg chg="mod topLvl">
          <ac:chgData name="Axel Bruck" userId="1c9cdb0189b2abc5" providerId="LiveId" clId="{551A692E-4E72-463B-B25F-C990883E443F}" dt="2021-09-09T12:37:21.428" v="73" actId="165"/>
          <ac:spMkLst>
            <pc:docMk/>
            <pc:sldMk cId="934038073" sldId="262"/>
            <ac:spMk id="50" creationId="{FF13DA22-B80F-4383-A431-72A7803E7D36}"/>
          </ac:spMkLst>
        </pc:spChg>
        <pc:spChg chg="mod topLvl">
          <ac:chgData name="Axel Bruck" userId="1c9cdb0189b2abc5" providerId="LiveId" clId="{551A692E-4E72-463B-B25F-C990883E443F}" dt="2021-09-09T12:37:21.428" v="73" actId="165"/>
          <ac:spMkLst>
            <pc:docMk/>
            <pc:sldMk cId="934038073" sldId="262"/>
            <ac:spMk id="51" creationId="{92148F3E-27EF-47E8-9C53-8EFD76348CFB}"/>
          </ac:spMkLst>
        </pc:spChg>
        <pc:spChg chg="mod topLvl">
          <ac:chgData name="Axel Bruck" userId="1c9cdb0189b2abc5" providerId="LiveId" clId="{551A692E-4E72-463B-B25F-C990883E443F}" dt="2021-09-09T12:37:21.428" v="73" actId="165"/>
          <ac:spMkLst>
            <pc:docMk/>
            <pc:sldMk cId="934038073" sldId="262"/>
            <ac:spMk id="54" creationId="{F43614A1-C4B8-4F1E-A5E5-FC4043BAA42E}"/>
          </ac:spMkLst>
        </pc:spChg>
        <pc:spChg chg="mod topLvl">
          <ac:chgData name="Axel Bruck" userId="1c9cdb0189b2abc5" providerId="LiveId" clId="{551A692E-4E72-463B-B25F-C990883E443F}" dt="2021-09-09T12:37:21.428" v="73" actId="165"/>
          <ac:spMkLst>
            <pc:docMk/>
            <pc:sldMk cId="934038073" sldId="262"/>
            <ac:spMk id="55" creationId="{052B5009-07C1-4FD3-B7A2-B78B241B259C}"/>
          </ac:spMkLst>
        </pc:spChg>
        <pc:spChg chg="mod topLvl">
          <ac:chgData name="Axel Bruck" userId="1c9cdb0189b2abc5" providerId="LiveId" clId="{551A692E-4E72-463B-B25F-C990883E443F}" dt="2021-09-09T12:37:21.428" v="73" actId="165"/>
          <ac:spMkLst>
            <pc:docMk/>
            <pc:sldMk cId="934038073" sldId="262"/>
            <ac:spMk id="61" creationId="{88CA8731-D08C-4411-8EBE-12506E84EE8B}"/>
          </ac:spMkLst>
        </pc:spChg>
        <pc:spChg chg="mod topLvl">
          <ac:chgData name="Axel Bruck" userId="1c9cdb0189b2abc5" providerId="LiveId" clId="{551A692E-4E72-463B-B25F-C990883E443F}" dt="2021-09-09T12:37:21.428" v="73" actId="165"/>
          <ac:spMkLst>
            <pc:docMk/>
            <pc:sldMk cId="934038073" sldId="262"/>
            <ac:spMk id="62" creationId="{04D394F0-B3E4-4948-9F48-5DD72F9B20A7}"/>
          </ac:spMkLst>
        </pc:spChg>
        <pc:spChg chg="mod topLvl">
          <ac:chgData name="Axel Bruck" userId="1c9cdb0189b2abc5" providerId="LiveId" clId="{551A692E-4E72-463B-B25F-C990883E443F}" dt="2021-09-09T12:37:21.428" v="73" actId="165"/>
          <ac:spMkLst>
            <pc:docMk/>
            <pc:sldMk cId="934038073" sldId="262"/>
            <ac:spMk id="66" creationId="{DD25B6D7-7B3E-4F3B-89F5-E0BC22CE1CBE}"/>
          </ac:spMkLst>
        </pc:spChg>
        <pc:spChg chg="mod topLvl">
          <ac:chgData name="Axel Bruck" userId="1c9cdb0189b2abc5" providerId="LiveId" clId="{551A692E-4E72-463B-B25F-C990883E443F}" dt="2021-09-09T12:37:21.428" v="73" actId="165"/>
          <ac:spMkLst>
            <pc:docMk/>
            <pc:sldMk cId="934038073" sldId="262"/>
            <ac:spMk id="67" creationId="{30E227C8-5694-4FB3-9CBD-20D4560ADE14}"/>
          </ac:spMkLst>
        </pc:spChg>
        <pc:spChg chg="mod topLvl">
          <ac:chgData name="Axel Bruck" userId="1c9cdb0189b2abc5" providerId="LiveId" clId="{551A692E-4E72-463B-B25F-C990883E443F}" dt="2021-09-09T12:37:21.428" v="73" actId="165"/>
          <ac:spMkLst>
            <pc:docMk/>
            <pc:sldMk cId="934038073" sldId="262"/>
            <ac:spMk id="68" creationId="{4DD8F0A7-F6AE-4219-92F4-486BCFC98240}"/>
          </ac:spMkLst>
        </pc:spChg>
        <pc:spChg chg="mod topLvl">
          <ac:chgData name="Axel Bruck" userId="1c9cdb0189b2abc5" providerId="LiveId" clId="{551A692E-4E72-463B-B25F-C990883E443F}" dt="2021-09-09T12:37:21.428" v="73" actId="165"/>
          <ac:spMkLst>
            <pc:docMk/>
            <pc:sldMk cId="934038073" sldId="262"/>
            <ac:spMk id="70" creationId="{B6B57B62-52E5-46D0-81A4-E28445C7557F}"/>
          </ac:spMkLst>
        </pc:spChg>
        <pc:spChg chg="mod topLvl">
          <ac:chgData name="Axel Bruck" userId="1c9cdb0189b2abc5" providerId="LiveId" clId="{551A692E-4E72-463B-B25F-C990883E443F}" dt="2021-09-09T12:37:21.428" v="73" actId="165"/>
          <ac:spMkLst>
            <pc:docMk/>
            <pc:sldMk cId="934038073" sldId="262"/>
            <ac:spMk id="72" creationId="{B301DE4F-3A8B-4D25-A546-62F027270F01}"/>
          </ac:spMkLst>
        </pc:spChg>
        <pc:spChg chg="mod topLvl">
          <ac:chgData name="Axel Bruck" userId="1c9cdb0189b2abc5" providerId="LiveId" clId="{551A692E-4E72-463B-B25F-C990883E443F}" dt="2021-09-09T12:37:21.428" v="73" actId="165"/>
          <ac:spMkLst>
            <pc:docMk/>
            <pc:sldMk cId="934038073" sldId="262"/>
            <ac:spMk id="73" creationId="{934F39F0-2D34-43F4-BA42-1643BBC128EF}"/>
          </ac:spMkLst>
        </pc:spChg>
        <pc:spChg chg="mod topLvl">
          <ac:chgData name="Axel Bruck" userId="1c9cdb0189b2abc5" providerId="LiveId" clId="{551A692E-4E72-463B-B25F-C990883E443F}" dt="2021-09-09T12:37:21.428" v="73" actId="165"/>
          <ac:spMkLst>
            <pc:docMk/>
            <pc:sldMk cId="934038073" sldId="262"/>
            <ac:spMk id="74" creationId="{CAEA0421-BA5C-4C7F-BC3A-79BD7C843179}"/>
          </ac:spMkLst>
        </pc:spChg>
        <pc:spChg chg="mod topLvl">
          <ac:chgData name="Axel Bruck" userId="1c9cdb0189b2abc5" providerId="LiveId" clId="{551A692E-4E72-463B-B25F-C990883E443F}" dt="2021-09-09T12:37:21.428" v="73" actId="165"/>
          <ac:spMkLst>
            <pc:docMk/>
            <pc:sldMk cId="934038073" sldId="262"/>
            <ac:spMk id="75" creationId="{7A94CCAB-A933-4209-B484-153FA12C7CE2}"/>
          </ac:spMkLst>
        </pc:spChg>
        <pc:grpChg chg="del">
          <ac:chgData name="Axel Bruck" userId="1c9cdb0189b2abc5" providerId="LiveId" clId="{551A692E-4E72-463B-B25F-C990883E443F}" dt="2021-09-09T12:37:21.428" v="73" actId="165"/>
          <ac:grpSpMkLst>
            <pc:docMk/>
            <pc:sldMk cId="934038073" sldId="262"/>
            <ac:grpSpMk id="77" creationId="{E16E5620-085C-4AE6-B237-19B6343B7632}"/>
          </ac:grpSpMkLst>
        </pc:grpChg>
        <pc:picChg chg="mod topLvl">
          <ac:chgData name="Axel Bruck" userId="1c9cdb0189b2abc5" providerId="LiveId" clId="{551A692E-4E72-463B-B25F-C990883E443F}" dt="2021-09-09T12:37:21.428" v="73" actId="165"/>
          <ac:picMkLst>
            <pc:docMk/>
            <pc:sldMk cId="934038073" sldId="262"/>
            <ac:picMk id="56" creationId="{ED43097E-481B-4399-8053-54548C484AE2}"/>
          </ac:picMkLst>
        </pc:picChg>
        <pc:picChg chg="mod topLvl">
          <ac:chgData name="Axel Bruck" userId="1c9cdb0189b2abc5" providerId="LiveId" clId="{551A692E-4E72-463B-B25F-C990883E443F}" dt="2021-09-09T12:37:21.428" v="73" actId="165"/>
          <ac:picMkLst>
            <pc:docMk/>
            <pc:sldMk cId="934038073" sldId="262"/>
            <ac:picMk id="57" creationId="{CEBD58C3-54ED-4907-83F1-617DB04E89CA}"/>
          </ac:picMkLst>
        </pc:picChg>
        <pc:picChg chg="mod topLvl">
          <ac:chgData name="Axel Bruck" userId="1c9cdb0189b2abc5" providerId="LiveId" clId="{551A692E-4E72-463B-B25F-C990883E443F}" dt="2021-09-09T12:37:21.428" v="73" actId="165"/>
          <ac:picMkLst>
            <pc:docMk/>
            <pc:sldMk cId="934038073" sldId="262"/>
            <ac:picMk id="58" creationId="{43BE2D90-3DFC-4EC3-85EF-4710281AB889}"/>
          </ac:picMkLst>
        </pc:picChg>
        <pc:picChg chg="mod topLvl">
          <ac:chgData name="Axel Bruck" userId="1c9cdb0189b2abc5" providerId="LiveId" clId="{551A692E-4E72-463B-B25F-C990883E443F}" dt="2021-09-09T12:37:21.428" v="73" actId="165"/>
          <ac:picMkLst>
            <pc:docMk/>
            <pc:sldMk cId="934038073" sldId="262"/>
            <ac:picMk id="59" creationId="{AA9BCBA8-011B-4702-AFD6-B6D03DEB6030}"/>
          </ac:picMkLst>
        </pc:picChg>
        <pc:picChg chg="mod topLvl">
          <ac:chgData name="Axel Bruck" userId="1c9cdb0189b2abc5" providerId="LiveId" clId="{551A692E-4E72-463B-B25F-C990883E443F}" dt="2021-09-09T12:37:21.428" v="73" actId="165"/>
          <ac:picMkLst>
            <pc:docMk/>
            <pc:sldMk cId="934038073" sldId="262"/>
            <ac:picMk id="60" creationId="{DFDBC5C8-E6DA-4E82-BDB1-A37924609304}"/>
          </ac:picMkLst>
        </pc:picChg>
        <pc:cxnChg chg="mod topLvl">
          <ac:chgData name="Axel Bruck" userId="1c9cdb0189b2abc5" providerId="LiveId" clId="{551A692E-4E72-463B-B25F-C990883E443F}" dt="2021-09-09T12:37:21.428" v="73" actId="165"/>
          <ac:cxnSpMkLst>
            <pc:docMk/>
            <pc:sldMk cId="934038073" sldId="262"/>
            <ac:cxnSpMk id="42" creationId="{E9D3B3BB-DF09-4CD1-836C-88F2EF3B4612}"/>
          </ac:cxnSpMkLst>
        </pc:cxnChg>
        <pc:cxnChg chg="mod topLvl">
          <ac:chgData name="Axel Bruck" userId="1c9cdb0189b2abc5" providerId="LiveId" clId="{551A692E-4E72-463B-B25F-C990883E443F}" dt="2021-09-09T12:37:21.428" v="73" actId="165"/>
          <ac:cxnSpMkLst>
            <pc:docMk/>
            <pc:sldMk cId="934038073" sldId="262"/>
            <ac:cxnSpMk id="46" creationId="{8D42637B-4F29-41CB-B996-C811D00B2211}"/>
          </ac:cxnSpMkLst>
        </pc:cxnChg>
        <pc:cxnChg chg="mod topLvl">
          <ac:chgData name="Axel Bruck" userId="1c9cdb0189b2abc5" providerId="LiveId" clId="{551A692E-4E72-463B-B25F-C990883E443F}" dt="2021-09-09T12:37:21.428" v="73" actId="165"/>
          <ac:cxnSpMkLst>
            <pc:docMk/>
            <pc:sldMk cId="934038073" sldId="262"/>
            <ac:cxnSpMk id="47" creationId="{BCAB0D93-F0CA-4244-B336-3409D75C3310}"/>
          </ac:cxnSpMkLst>
        </pc:cxnChg>
        <pc:cxnChg chg="mod topLvl">
          <ac:chgData name="Axel Bruck" userId="1c9cdb0189b2abc5" providerId="LiveId" clId="{551A692E-4E72-463B-B25F-C990883E443F}" dt="2021-09-09T12:37:21.428" v="73" actId="165"/>
          <ac:cxnSpMkLst>
            <pc:docMk/>
            <pc:sldMk cId="934038073" sldId="262"/>
            <ac:cxnSpMk id="48" creationId="{9EA6ADB7-8BA7-470D-809B-ADDB226C7315}"/>
          </ac:cxnSpMkLst>
        </pc:cxnChg>
        <pc:cxnChg chg="mod topLvl">
          <ac:chgData name="Axel Bruck" userId="1c9cdb0189b2abc5" providerId="LiveId" clId="{551A692E-4E72-463B-B25F-C990883E443F}" dt="2021-09-09T12:37:21.428" v="73" actId="165"/>
          <ac:cxnSpMkLst>
            <pc:docMk/>
            <pc:sldMk cId="934038073" sldId="262"/>
            <ac:cxnSpMk id="49" creationId="{1FCA0371-02AB-4571-97A0-36829558B27C}"/>
          </ac:cxnSpMkLst>
        </pc:cxnChg>
        <pc:cxnChg chg="mod topLvl">
          <ac:chgData name="Axel Bruck" userId="1c9cdb0189b2abc5" providerId="LiveId" clId="{551A692E-4E72-463B-B25F-C990883E443F}" dt="2021-09-09T12:37:21.428" v="73" actId="165"/>
          <ac:cxnSpMkLst>
            <pc:docMk/>
            <pc:sldMk cId="934038073" sldId="262"/>
            <ac:cxnSpMk id="52" creationId="{4696BAE5-CFFD-481C-9290-95FD3E831084}"/>
          </ac:cxnSpMkLst>
        </pc:cxnChg>
        <pc:cxnChg chg="mod topLvl">
          <ac:chgData name="Axel Bruck" userId="1c9cdb0189b2abc5" providerId="LiveId" clId="{551A692E-4E72-463B-B25F-C990883E443F}" dt="2021-09-09T12:37:21.428" v="73" actId="165"/>
          <ac:cxnSpMkLst>
            <pc:docMk/>
            <pc:sldMk cId="934038073" sldId="262"/>
            <ac:cxnSpMk id="53" creationId="{0D0A4E0E-764A-4E23-A291-62FC9649FBCB}"/>
          </ac:cxnSpMkLst>
        </pc:cxnChg>
        <pc:cxnChg chg="mod topLvl">
          <ac:chgData name="Axel Bruck" userId="1c9cdb0189b2abc5" providerId="LiveId" clId="{551A692E-4E72-463B-B25F-C990883E443F}" dt="2021-09-09T12:37:21.428" v="73" actId="165"/>
          <ac:cxnSpMkLst>
            <pc:docMk/>
            <pc:sldMk cId="934038073" sldId="262"/>
            <ac:cxnSpMk id="63" creationId="{6EA99EA1-3AE1-491C-A20F-8A6881498B7D}"/>
          </ac:cxnSpMkLst>
        </pc:cxnChg>
        <pc:cxnChg chg="mod topLvl">
          <ac:chgData name="Axel Bruck" userId="1c9cdb0189b2abc5" providerId="LiveId" clId="{551A692E-4E72-463B-B25F-C990883E443F}" dt="2021-09-09T12:37:21.428" v="73" actId="165"/>
          <ac:cxnSpMkLst>
            <pc:docMk/>
            <pc:sldMk cId="934038073" sldId="262"/>
            <ac:cxnSpMk id="64" creationId="{52B04A92-9C94-4565-8628-55575E47AEB5}"/>
          </ac:cxnSpMkLst>
        </pc:cxnChg>
        <pc:cxnChg chg="mod topLvl">
          <ac:chgData name="Axel Bruck" userId="1c9cdb0189b2abc5" providerId="LiveId" clId="{551A692E-4E72-463B-B25F-C990883E443F}" dt="2021-09-09T12:37:21.428" v="73" actId="165"/>
          <ac:cxnSpMkLst>
            <pc:docMk/>
            <pc:sldMk cId="934038073" sldId="262"/>
            <ac:cxnSpMk id="65" creationId="{85466D81-5992-4B3A-A89F-4E3A3F7F95D7}"/>
          </ac:cxnSpMkLst>
        </pc:cxnChg>
        <pc:cxnChg chg="mod topLvl">
          <ac:chgData name="Axel Bruck" userId="1c9cdb0189b2abc5" providerId="LiveId" clId="{551A692E-4E72-463B-B25F-C990883E443F}" dt="2021-09-09T12:37:21.428" v="73" actId="165"/>
          <ac:cxnSpMkLst>
            <pc:docMk/>
            <pc:sldMk cId="934038073" sldId="262"/>
            <ac:cxnSpMk id="69" creationId="{40EE1A44-D1A4-4DD0-8A0A-4F8D786C83E7}"/>
          </ac:cxnSpMkLst>
        </pc:cxnChg>
        <pc:cxnChg chg="mod topLvl">
          <ac:chgData name="Axel Bruck" userId="1c9cdb0189b2abc5" providerId="LiveId" clId="{551A692E-4E72-463B-B25F-C990883E443F}" dt="2021-09-09T12:37:21.428" v="73" actId="165"/>
          <ac:cxnSpMkLst>
            <pc:docMk/>
            <pc:sldMk cId="934038073" sldId="262"/>
            <ac:cxnSpMk id="71" creationId="{843FDDA7-AF99-488C-801E-FB74D87CC71A}"/>
          </ac:cxnSpMkLst>
        </pc:cxnChg>
        <pc:cxnChg chg="mod topLvl">
          <ac:chgData name="Axel Bruck" userId="1c9cdb0189b2abc5" providerId="LiveId" clId="{551A692E-4E72-463B-B25F-C990883E443F}" dt="2021-09-09T12:37:21.428" v="73" actId="165"/>
          <ac:cxnSpMkLst>
            <pc:docMk/>
            <pc:sldMk cId="934038073" sldId="262"/>
            <ac:cxnSpMk id="76" creationId="{17E33C40-40BB-4FF1-B531-C67E94D9324A}"/>
          </ac:cxnSpMkLst>
        </pc:cxnChg>
      </pc:sldChg>
      <pc:sldChg chg="addSp modSp modAnim">
        <pc:chgData name="Axel Bruck" userId="1c9cdb0189b2abc5" providerId="LiveId" clId="{551A692E-4E72-463B-B25F-C990883E443F}" dt="2021-09-09T12:39:47.894" v="95"/>
        <pc:sldMkLst>
          <pc:docMk/>
          <pc:sldMk cId="672220814" sldId="263"/>
        </pc:sldMkLst>
        <pc:spChg chg="add mod">
          <ac:chgData name="Axel Bruck" userId="1c9cdb0189b2abc5" providerId="LiveId" clId="{551A692E-4E72-463B-B25F-C990883E443F}" dt="2021-09-09T12:38:39.577" v="79" actId="571"/>
          <ac:spMkLst>
            <pc:docMk/>
            <pc:sldMk cId="672220814" sldId="263"/>
            <ac:spMk id="13" creationId="{ADD227EC-B3AD-4DC1-BF89-5D24AB4D47D2}"/>
          </ac:spMkLst>
        </pc:spChg>
        <pc:picChg chg="add mod">
          <ac:chgData name="Axel Bruck" userId="1c9cdb0189b2abc5" providerId="LiveId" clId="{551A692E-4E72-463B-B25F-C990883E443F}" dt="2021-09-09T12:38:39.577" v="79" actId="571"/>
          <ac:picMkLst>
            <pc:docMk/>
            <pc:sldMk cId="672220814" sldId="263"/>
            <ac:picMk id="14" creationId="{16332615-0096-47C5-858B-3ED2F7F53FBE}"/>
          </ac:picMkLst>
        </pc:picChg>
      </pc:sldChg>
      <pc:sldChg chg="modAnim">
        <pc:chgData name="Axel Bruck" userId="1c9cdb0189b2abc5" providerId="LiveId" clId="{551A692E-4E72-463B-B25F-C990883E443F}" dt="2021-09-09T13:17:54.735" v="393"/>
        <pc:sldMkLst>
          <pc:docMk/>
          <pc:sldMk cId="2757487719" sldId="268"/>
        </pc:sldMkLst>
      </pc:sldChg>
      <pc:sldChg chg="modAnim">
        <pc:chgData name="Axel Bruck" userId="1c9cdb0189b2abc5" providerId="LiveId" clId="{551A692E-4E72-463B-B25F-C990883E443F}" dt="2021-09-09T13:18:07.874" v="395"/>
        <pc:sldMkLst>
          <pc:docMk/>
          <pc:sldMk cId="2502477633" sldId="269"/>
        </pc:sldMkLst>
      </pc:sldChg>
    </pc:docChg>
  </pc:docChgLst>
  <pc:docChgLst>
    <pc:chgData name="Axel Bruck" userId="1c9cdb0189b2abc5" providerId="LiveId" clId="{D82F1229-0055-439B-BF04-337EFE9008E5}"/>
    <pc:docChg chg="undo custSel addSld modSld modMainMaster">
      <pc:chgData name="Axel Bruck" userId="1c9cdb0189b2abc5" providerId="LiveId" clId="{D82F1229-0055-439B-BF04-337EFE9008E5}" dt="2021-09-13T07:14:49.657" v="2481" actId="1076"/>
      <pc:docMkLst>
        <pc:docMk/>
      </pc:docMkLst>
      <pc:sldChg chg="modNotesTx">
        <pc:chgData name="Axel Bruck" userId="1c9cdb0189b2abc5" providerId="LiveId" clId="{D82F1229-0055-439B-BF04-337EFE9008E5}" dt="2021-09-13T07:12:40.310" v="2442" actId="20577"/>
        <pc:sldMkLst>
          <pc:docMk/>
          <pc:sldMk cId="2780033614" sldId="256"/>
        </pc:sldMkLst>
      </pc:sldChg>
      <pc:sldChg chg="modNotesTx">
        <pc:chgData name="Axel Bruck" userId="1c9cdb0189b2abc5" providerId="LiveId" clId="{D82F1229-0055-439B-BF04-337EFE9008E5}" dt="2021-09-13T07:12:44.621" v="2443" actId="20577"/>
        <pc:sldMkLst>
          <pc:docMk/>
          <pc:sldMk cId="291632747" sldId="258"/>
        </pc:sldMkLst>
      </pc:sldChg>
      <pc:sldChg chg="addSp modSp new mod modNotesTx">
        <pc:chgData name="Axel Bruck" userId="1c9cdb0189b2abc5" providerId="LiveId" clId="{D82F1229-0055-439B-BF04-337EFE9008E5}" dt="2021-09-13T07:12:48.895" v="2444" actId="20577"/>
        <pc:sldMkLst>
          <pc:docMk/>
          <pc:sldMk cId="4261293513" sldId="259"/>
        </pc:sldMkLst>
        <pc:spChg chg="mod">
          <ac:chgData name="Axel Bruck" userId="1c9cdb0189b2abc5" providerId="LiveId" clId="{D82F1229-0055-439B-BF04-337EFE9008E5}" dt="2021-08-20T13:07:24.212" v="40" actId="20577"/>
          <ac:spMkLst>
            <pc:docMk/>
            <pc:sldMk cId="4261293513" sldId="259"/>
            <ac:spMk id="2" creationId="{EA7B1C15-D43C-4127-BA35-E51B0A57305E}"/>
          </ac:spMkLst>
        </pc:spChg>
        <pc:spChg chg="mod">
          <ac:chgData name="Axel Bruck" userId="1c9cdb0189b2abc5" providerId="LiveId" clId="{D82F1229-0055-439B-BF04-337EFE9008E5}" dt="2021-08-26T15:02:16.891" v="370" actId="20577"/>
          <ac:spMkLst>
            <pc:docMk/>
            <pc:sldMk cId="4261293513" sldId="259"/>
            <ac:spMk id="3" creationId="{128923C5-69BE-469C-89AE-284DB75709FC}"/>
          </ac:spMkLst>
        </pc:spChg>
        <pc:spChg chg="add mod">
          <ac:chgData name="Axel Bruck" userId="1c9cdb0189b2abc5" providerId="LiveId" clId="{D82F1229-0055-439B-BF04-337EFE9008E5}" dt="2021-08-20T13:19:35.029" v="303" actId="403"/>
          <ac:spMkLst>
            <pc:docMk/>
            <pc:sldMk cId="4261293513" sldId="259"/>
            <ac:spMk id="14" creationId="{BF99EFFA-0E06-4A04-9285-2567FE946B61}"/>
          </ac:spMkLst>
        </pc:spChg>
        <pc:spChg chg="add mod">
          <ac:chgData name="Axel Bruck" userId="1c9cdb0189b2abc5" providerId="LiveId" clId="{D82F1229-0055-439B-BF04-337EFE9008E5}" dt="2021-08-20T13:19:50.969" v="308" actId="1076"/>
          <ac:spMkLst>
            <pc:docMk/>
            <pc:sldMk cId="4261293513" sldId="259"/>
            <ac:spMk id="17" creationId="{FBADB3E5-2B3E-44CE-960E-77217C214472}"/>
          </ac:spMkLst>
        </pc:spChg>
        <pc:grpChg chg="add mod">
          <ac:chgData name="Axel Bruck" userId="1c9cdb0189b2abc5" providerId="LiveId" clId="{D82F1229-0055-439B-BF04-337EFE9008E5}" dt="2021-08-20T13:19:24.950" v="300" actId="14100"/>
          <ac:grpSpMkLst>
            <pc:docMk/>
            <pc:sldMk cId="4261293513" sldId="259"/>
            <ac:grpSpMk id="18" creationId="{69DBC00E-E2CF-4C1E-BD2C-477BC37EDB8E}"/>
          </ac:grpSpMkLst>
        </pc:grpChg>
        <pc:picChg chg="add mod">
          <ac:chgData name="Axel Bruck" userId="1c9cdb0189b2abc5" providerId="LiveId" clId="{D82F1229-0055-439B-BF04-337EFE9008E5}" dt="2021-08-20T13:15:10.951" v="151" actId="164"/>
          <ac:picMkLst>
            <pc:docMk/>
            <pc:sldMk cId="4261293513" sldId="259"/>
            <ac:picMk id="8" creationId="{08F86B62-1253-4975-BF0D-70537D22333C}"/>
          </ac:picMkLst>
        </pc:picChg>
        <pc:picChg chg="add mod">
          <ac:chgData name="Axel Bruck" userId="1c9cdb0189b2abc5" providerId="LiveId" clId="{D82F1229-0055-439B-BF04-337EFE9008E5}" dt="2021-08-20T13:15:10.951" v="151" actId="164"/>
          <ac:picMkLst>
            <pc:docMk/>
            <pc:sldMk cId="4261293513" sldId="259"/>
            <ac:picMk id="10" creationId="{85DF34D4-2EAF-403E-859B-6A9FF9F1511A}"/>
          </ac:picMkLst>
        </pc:picChg>
        <pc:picChg chg="add mod">
          <ac:chgData name="Axel Bruck" userId="1c9cdb0189b2abc5" providerId="LiveId" clId="{D82F1229-0055-439B-BF04-337EFE9008E5}" dt="2021-08-20T13:15:10.951" v="151" actId="164"/>
          <ac:picMkLst>
            <pc:docMk/>
            <pc:sldMk cId="4261293513" sldId="259"/>
            <ac:picMk id="11" creationId="{E7E8D764-FD99-4503-8EE1-63D89AF651CD}"/>
          </ac:picMkLst>
        </pc:picChg>
        <pc:picChg chg="add mod">
          <ac:chgData name="Axel Bruck" userId="1c9cdb0189b2abc5" providerId="LiveId" clId="{D82F1229-0055-439B-BF04-337EFE9008E5}" dt="2021-08-20T13:15:10.951" v="151" actId="164"/>
          <ac:picMkLst>
            <pc:docMk/>
            <pc:sldMk cId="4261293513" sldId="259"/>
            <ac:picMk id="13" creationId="{9872B439-C119-478D-BA47-C206D18D11C3}"/>
          </ac:picMkLst>
        </pc:picChg>
        <pc:picChg chg="add mod">
          <ac:chgData name="Axel Bruck" userId="1c9cdb0189b2abc5" providerId="LiveId" clId="{D82F1229-0055-439B-BF04-337EFE9008E5}" dt="2021-08-20T13:15:10.951" v="151" actId="164"/>
          <ac:picMkLst>
            <pc:docMk/>
            <pc:sldMk cId="4261293513" sldId="259"/>
            <ac:picMk id="16" creationId="{8C538FD8-C686-4435-89C7-BEC0AF448833}"/>
          </ac:picMkLst>
        </pc:picChg>
        <pc:picChg chg="add mod">
          <ac:chgData name="Axel Bruck" userId="1c9cdb0189b2abc5" providerId="LiveId" clId="{D82F1229-0055-439B-BF04-337EFE9008E5}" dt="2021-08-26T15:02:28.546" v="395" actId="1038"/>
          <ac:picMkLst>
            <pc:docMk/>
            <pc:sldMk cId="4261293513" sldId="259"/>
            <ac:picMk id="20" creationId="{CEAE3C83-CA82-4443-A547-2AE072DF0DAB}"/>
          </ac:picMkLst>
        </pc:picChg>
        <pc:picChg chg="add mod">
          <ac:chgData name="Axel Bruck" userId="1c9cdb0189b2abc5" providerId="LiveId" clId="{D82F1229-0055-439B-BF04-337EFE9008E5}" dt="2021-08-26T15:02:28.546" v="395" actId="1038"/>
          <ac:picMkLst>
            <pc:docMk/>
            <pc:sldMk cId="4261293513" sldId="259"/>
            <ac:picMk id="22" creationId="{2F284A11-685C-4062-A162-A7B96AA6463B}"/>
          </ac:picMkLst>
        </pc:picChg>
        <pc:picChg chg="add mod">
          <ac:chgData name="Axel Bruck" userId="1c9cdb0189b2abc5" providerId="LiveId" clId="{D82F1229-0055-439B-BF04-337EFE9008E5}" dt="2021-08-26T15:02:28.546" v="395" actId="1038"/>
          <ac:picMkLst>
            <pc:docMk/>
            <pc:sldMk cId="4261293513" sldId="259"/>
            <ac:picMk id="24" creationId="{57F7BC53-0754-484E-B3F8-C99A9A09AA89}"/>
          </ac:picMkLst>
        </pc:picChg>
        <pc:picChg chg="add mod">
          <ac:chgData name="Axel Bruck" userId="1c9cdb0189b2abc5" providerId="LiveId" clId="{D82F1229-0055-439B-BF04-337EFE9008E5}" dt="2021-08-26T15:02:28.546" v="395" actId="1038"/>
          <ac:picMkLst>
            <pc:docMk/>
            <pc:sldMk cId="4261293513" sldId="259"/>
            <ac:picMk id="26" creationId="{8ED8AD5C-DEEB-4600-9831-9484F91EBBA2}"/>
          </ac:picMkLst>
        </pc:picChg>
        <pc:picChg chg="add mod">
          <ac:chgData name="Axel Bruck" userId="1c9cdb0189b2abc5" providerId="LiveId" clId="{D82F1229-0055-439B-BF04-337EFE9008E5}" dt="2021-08-26T15:02:28.546" v="395" actId="1038"/>
          <ac:picMkLst>
            <pc:docMk/>
            <pc:sldMk cId="4261293513" sldId="259"/>
            <ac:picMk id="28" creationId="{BC81E13E-829F-4555-8F57-C36156D56D70}"/>
          </ac:picMkLst>
        </pc:picChg>
        <pc:picChg chg="add mod">
          <ac:chgData name="Axel Bruck" userId="1c9cdb0189b2abc5" providerId="LiveId" clId="{D82F1229-0055-439B-BF04-337EFE9008E5}" dt="2021-08-26T15:02:28.546" v="395" actId="1038"/>
          <ac:picMkLst>
            <pc:docMk/>
            <pc:sldMk cId="4261293513" sldId="259"/>
            <ac:picMk id="30" creationId="{C96E90D9-77A1-4F4B-97DE-C23E752EB1B4}"/>
          </ac:picMkLst>
        </pc:picChg>
      </pc:sldChg>
      <pc:sldChg chg="addSp modSp new mod modNotesTx">
        <pc:chgData name="Axel Bruck" userId="1c9cdb0189b2abc5" providerId="LiveId" clId="{D82F1229-0055-439B-BF04-337EFE9008E5}" dt="2021-09-13T07:12:52.853" v="2445" actId="20577"/>
        <pc:sldMkLst>
          <pc:docMk/>
          <pc:sldMk cId="1607726542" sldId="260"/>
        </pc:sldMkLst>
        <pc:spChg chg="mod">
          <ac:chgData name="Axel Bruck" userId="1c9cdb0189b2abc5" providerId="LiveId" clId="{D82F1229-0055-439B-BF04-337EFE9008E5}" dt="2021-08-26T15:03:27.227" v="424" actId="20577"/>
          <ac:spMkLst>
            <pc:docMk/>
            <pc:sldMk cId="1607726542" sldId="260"/>
            <ac:spMk id="2" creationId="{264217FA-DA63-487B-AC36-609DFAC41D3F}"/>
          </ac:spMkLst>
        </pc:spChg>
        <pc:spChg chg="mod">
          <ac:chgData name="Axel Bruck" userId="1c9cdb0189b2abc5" providerId="LiveId" clId="{D82F1229-0055-439B-BF04-337EFE9008E5}" dt="2021-08-26T15:08:10.177" v="795" actId="12"/>
          <ac:spMkLst>
            <pc:docMk/>
            <pc:sldMk cId="1607726542" sldId="260"/>
            <ac:spMk id="3" creationId="{1DECF1D3-EE7F-4FB4-AE58-0B1F88EAED41}"/>
          </ac:spMkLst>
        </pc:spChg>
        <pc:picChg chg="add mod">
          <ac:chgData name="Axel Bruck" userId="1c9cdb0189b2abc5" providerId="LiveId" clId="{D82F1229-0055-439B-BF04-337EFE9008E5}" dt="2021-08-26T15:09:14.814" v="801" actId="207"/>
          <ac:picMkLst>
            <pc:docMk/>
            <pc:sldMk cId="1607726542" sldId="260"/>
            <ac:picMk id="8" creationId="{709F31E4-F405-4A98-9559-5BF538A7057F}"/>
          </ac:picMkLst>
        </pc:picChg>
        <pc:picChg chg="add mod">
          <ac:chgData name="Axel Bruck" userId="1c9cdb0189b2abc5" providerId="LiveId" clId="{D82F1229-0055-439B-BF04-337EFE9008E5}" dt="2021-08-26T15:09:40.838" v="805" actId="207"/>
          <ac:picMkLst>
            <pc:docMk/>
            <pc:sldMk cId="1607726542" sldId="260"/>
            <ac:picMk id="10" creationId="{77E86D1D-879B-4A27-8D93-7A50DF10D8AB}"/>
          </ac:picMkLst>
        </pc:picChg>
      </pc:sldChg>
      <pc:sldChg chg="addSp delSp modSp new mod">
        <pc:chgData name="Axel Bruck" userId="1c9cdb0189b2abc5" providerId="LiveId" clId="{D82F1229-0055-439B-BF04-337EFE9008E5}" dt="2021-08-26T15:12:15.850" v="833" actId="1076"/>
        <pc:sldMkLst>
          <pc:docMk/>
          <pc:sldMk cId="1769541834" sldId="261"/>
        </pc:sldMkLst>
        <pc:spChg chg="mod">
          <ac:chgData name="Axel Bruck" userId="1c9cdb0189b2abc5" providerId="LiveId" clId="{D82F1229-0055-439B-BF04-337EFE9008E5}" dt="2021-08-26T15:10:28.039" v="819" actId="20577"/>
          <ac:spMkLst>
            <pc:docMk/>
            <pc:sldMk cId="1769541834" sldId="261"/>
            <ac:spMk id="2" creationId="{C97666CA-8CFD-4B92-B0C5-9F0210F3F2E1}"/>
          </ac:spMkLst>
        </pc:spChg>
        <pc:spChg chg="del">
          <ac:chgData name="Axel Bruck" userId="1c9cdb0189b2abc5" providerId="LiveId" clId="{D82F1229-0055-439B-BF04-337EFE9008E5}" dt="2021-08-26T15:11:24.652" v="821"/>
          <ac:spMkLst>
            <pc:docMk/>
            <pc:sldMk cId="1769541834" sldId="261"/>
            <ac:spMk id="3" creationId="{6B70328F-04A6-4B3B-8F36-DB89C56E0F91}"/>
          </ac:spMkLst>
        </pc:spChg>
        <pc:spChg chg="add mod">
          <ac:chgData name="Axel Bruck" userId="1c9cdb0189b2abc5" providerId="LiveId" clId="{D82F1229-0055-439B-BF04-337EFE9008E5}" dt="2021-08-26T15:11:57.171" v="826" actId="164"/>
          <ac:spMkLst>
            <pc:docMk/>
            <pc:sldMk cId="1769541834" sldId="261"/>
            <ac:spMk id="10" creationId="{6E6D53D3-E12B-4FB1-9B9C-D4A5EB68A511}"/>
          </ac:spMkLst>
        </pc:spChg>
        <pc:spChg chg="add mod">
          <ac:chgData name="Axel Bruck" userId="1c9cdb0189b2abc5" providerId="LiveId" clId="{D82F1229-0055-439B-BF04-337EFE9008E5}" dt="2021-08-26T15:11:57.171" v="826" actId="164"/>
          <ac:spMkLst>
            <pc:docMk/>
            <pc:sldMk cId="1769541834" sldId="261"/>
            <ac:spMk id="11" creationId="{9ABDED15-1C79-4819-B765-ACCB6F0007DD}"/>
          </ac:spMkLst>
        </pc:spChg>
        <pc:spChg chg="add mod">
          <ac:chgData name="Axel Bruck" userId="1c9cdb0189b2abc5" providerId="LiveId" clId="{D82F1229-0055-439B-BF04-337EFE9008E5}" dt="2021-08-26T15:11:57.171" v="826" actId="164"/>
          <ac:spMkLst>
            <pc:docMk/>
            <pc:sldMk cId="1769541834" sldId="261"/>
            <ac:spMk id="12" creationId="{1C9535D9-01B9-4B36-B114-B2FAE2917272}"/>
          </ac:spMkLst>
        </pc:spChg>
        <pc:spChg chg="add mod">
          <ac:chgData name="Axel Bruck" userId="1c9cdb0189b2abc5" providerId="LiveId" clId="{D82F1229-0055-439B-BF04-337EFE9008E5}" dt="2021-08-26T15:11:57.171" v="826" actId="164"/>
          <ac:spMkLst>
            <pc:docMk/>
            <pc:sldMk cId="1769541834" sldId="261"/>
            <ac:spMk id="17" creationId="{8F48E966-E1B9-48AD-93B7-3766F5DABEE7}"/>
          </ac:spMkLst>
        </pc:spChg>
        <pc:spChg chg="add mod">
          <ac:chgData name="Axel Bruck" userId="1c9cdb0189b2abc5" providerId="LiveId" clId="{D82F1229-0055-439B-BF04-337EFE9008E5}" dt="2021-08-26T15:11:57.171" v="826" actId="164"/>
          <ac:spMkLst>
            <pc:docMk/>
            <pc:sldMk cId="1769541834" sldId="261"/>
            <ac:spMk id="18" creationId="{4AF04C3E-26FD-4919-A793-B92608A4B447}"/>
          </ac:spMkLst>
        </pc:spChg>
        <pc:spChg chg="add mod">
          <ac:chgData name="Axel Bruck" userId="1c9cdb0189b2abc5" providerId="LiveId" clId="{D82F1229-0055-439B-BF04-337EFE9008E5}" dt="2021-08-26T15:11:57.171" v="826" actId="164"/>
          <ac:spMkLst>
            <pc:docMk/>
            <pc:sldMk cId="1769541834" sldId="261"/>
            <ac:spMk id="21" creationId="{A77CA031-DEE8-4A06-BAA6-8EC8B67A7414}"/>
          </ac:spMkLst>
        </pc:spChg>
        <pc:spChg chg="add mod">
          <ac:chgData name="Axel Bruck" userId="1c9cdb0189b2abc5" providerId="LiveId" clId="{D82F1229-0055-439B-BF04-337EFE9008E5}" dt="2021-08-26T15:11:57.171" v="826" actId="164"/>
          <ac:spMkLst>
            <pc:docMk/>
            <pc:sldMk cId="1769541834" sldId="261"/>
            <ac:spMk id="22" creationId="{4065AEAF-0EAA-4414-ABE0-630591A560BE}"/>
          </ac:spMkLst>
        </pc:spChg>
        <pc:spChg chg="add mod">
          <ac:chgData name="Axel Bruck" userId="1c9cdb0189b2abc5" providerId="LiveId" clId="{D82F1229-0055-439B-BF04-337EFE9008E5}" dt="2021-08-26T15:11:57.171" v="826" actId="164"/>
          <ac:spMkLst>
            <pc:docMk/>
            <pc:sldMk cId="1769541834" sldId="261"/>
            <ac:spMk id="28" creationId="{2DAB8A01-1CFE-4347-A9C4-790EACCF4A22}"/>
          </ac:spMkLst>
        </pc:spChg>
        <pc:spChg chg="add mod">
          <ac:chgData name="Axel Bruck" userId="1c9cdb0189b2abc5" providerId="LiveId" clId="{D82F1229-0055-439B-BF04-337EFE9008E5}" dt="2021-08-26T15:11:57.171" v="826" actId="164"/>
          <ac:spMkLst>
            <pc:docMk/>
            <pc:sldMk cId="1769541834" sldId="261"/>
            <ac:spMk id="29" creationId="{CED45172-FF7A-4688-B8A2-3B3A2902D89F}"/>
          </ac:spMkLst>
        </pc:spChg>
        <pc:spChg chg="add mod">
          <ac:chgData name="Axel Bruck" userId="1c9cdb0189b2abc5" providerId="LiveId" clId="{D82F1229-0055-439B-BF04-337EFE9008E5}" dt="2021-08-26T15:11:57.171" v="826" actId="164"/>
          <ac:spMkLst>
            <pc:docMk/>
            <pc:sldMk cId="1769541834" sldId="261"/>
            <ac:spMk id="33" creationId="{E08BF984-D484-49BC-9EFF-F630523DAD95}"/>
          </ac:spMkLst>
        </pc:spChg>
        <pc:spChg chg="add mod">
          <ac:chgData name="Axel Bruck" userId="1c9cdb0189b2abc5" providerId="LiveId" clId="{D82F1229-0055-439B-BF04-337EFE9008E5}" dt="2021-08-26T15:11:57.171" v="826" actId="164"/>
          <ac:spMkLst>
            <pc:docMk/>
            <pc:sldMk cId="1769541834" sldId="261"/>
            <ac:spMk id="34" creationId="{96525FC2-C00F-4DA3-ACEF-3901C65312D8}"/>
          </ac:spMkLst>
        </pc:spChg>
        <pc:spChg chg="add mod">
          <ac:chgData name="Axel Bruck" userId="1c9cdb0189b2abc5" providerId="LiveId" clId="{D82F1229-0055-439B-BF04-337EFE9008E5}" dt="2021-08-26T15:11:57.171" v="826" actId="164"/>
          <ac:spMkLst>
            <pc:docMk/>
            <pc:sldMk cId="1769541834" sldId="261"/>
            <ac:spMk id="35" creationId="{D1023B17-DDC2-4C96-931A-7524D75A8E9C}"/>
          </ac:spMkLst>
        </pc:spChg>
        <pc:spChg chg="add mod">
          <ac:chgData name="Axel Bruck" userId="1c9cdb0189b2abc5" providerId="LiveId" clId="{D82F1229-0055-439B-BF04-337EFE9008E5}" dt="2021-08-26T15:11:57.171" v="826" actId="164"/>
          <ac:spMkLst>
            <pc:docMk/>
            <pc:sldMk cId="1769541834" sldId="261"/>
            <ac:spMk id="37" creationId="{4D3C9EF2-A144-4F7E-A7F6-39483ADF49A3}"/>
          </ac:spMkLst>
        </pc:spChg>
        <pc:spChg chg="add mod">
          <ac:chgData name="Axel Bruck" userId="1c9cdb0189b2abc5" providerId="LiveId" clId="{D82F1229-0055-439B-BF04-337EFE9008E5}" dt="2021-08-26T15:11:57.171" v="826" actId="164"/>
          <ac:spMkLst>
            <pc:docMk/>
            <pc:sldMk cId="1769541834" sldId="261"/>
            <ac:spMk id="39" creationId="{3B03A940-1DE5-4324-9679-61E34DF8116C}"/>
          </ac:spMkLst>
        </pc:spChg>
        <pc:spChg chg="add mod">
          <ac:chgData name="Axel Bruck" userId="1c9cdb0189b2abc5" providerId="LiveId" clId="{D82F1229-0055-439B-BF04-337EFE9008E5}" dt="2021-08-26T15:11:57.171" v="826" actId="164"/>
          <ac:spMkLst>
            <pc:docMk/>
            <pc:sldMk cId="1769541834" sldId="261"/>
            <ac:spMk id="40" creationId="{897696B2-BC0E-4404-82E0-F047E261B1AB}"/>
          </ac:spMkLst>
        </pc:spChg>
        <pc:spChg chg="add mod">
          <ac:chgData name="Axel Bruck" userId="1c9cdb0189b2abc5" providerId="LiveId" clId="{D82F1229-0055-439B-BF04-337EFE9008E5}" dt="2021-08-26T15:11:57.171" v="826" actId="164"/>
          <ac:spMkLst>
            <pc:docMk/>
            <pc:sldMk cId="1769541834" sldId="261"/>
            <ac:spMk id="41" creationId="{804A457B-5212-47DC-85F9-1B5242B58D9D}"/>
          </ac:spMkLst>
        </pc:spChg>
        <pc:spChg chg="add mod">
          <ac:chgData name="Axel Bruck" userId="1c9cdb0189b2abc5" providerId="LiveId" clId="{D82F1229-0055-439B-BF04-337EFE9008E5}" dt="2021-08-26T15:11:57.171" v="826" actId="164"/>
          <ac:spMkLst>
            <pc:docMk/>
            <pc:sldMk cId="1769541834" sldId="261"/>
            <ac:spMk id="42" creationId="{DAEEF751-0954-4E8B-BFD3-3C9F6011ECEE}"/>
          </ac:spMkLst>
        </pc:spChg>
        <pc:grpChg chg="add del mod">
          <ac:chgData name="Axel Bruck" userId="1c9cdb0189b2abc5" providerId="LiveId" clId="{D82F1229-0055-439B-BF04-337EFE9008E5}" dt="2021-08-26T15:12:12.543" v="832" actId="478"/>
          <ac:grpSpMkLst>
            <pc:docMk/>
            <pc:sldMk cId="1769541834" sldId="261"/>
            <ac:grpSpMk id="44" creationId="{67F6CD48-4A76-4D15-A24F-79C6DF074680}"/>
          </ac:grpSpMkLst>
        </pc:grpChg>
        <pc:picChg chg="add mod ord">
          <ac:chgData name="Axel Bruck" userId="1c9cdb0189b2abc5" providerId="LiveId" clId="{D82F1229-0055-439B-BF04-337EFE9008E5}" dt="2021-08-26T15:12:15.850" v="833" actId="1076"/>
          <ac:picMkLst>
            <pc:docMk/>
            <pc:sldMk cId="1769541834" sldId="261"/>
            <ac:picMk id="8" creationId="{7FC19AC0-2528-4843-92BD-24C817125110}"/>
          </ac:picMkLst>
        </pc:picChg>
        <pc:picChg chg="add mod">
          <ac:chgData name="Axel Bruck" userId="1c9cdb0189b2abc5" providerId="LiveId" clId="{D82F1229-0055-439B-BF04-337EFE9008E5}" dt="2021-08-26T15:11:57.171" v="826" actId="164"/>
          <ac:picMkLst>
            <pc:docMk/>
            <pc:sldMk cId="1769541834" sldId="261"/>
            <ac:picMk id="23" creationId="{34901FD9-48C0-425C-A79C-37AC573D1430}"/>
          </ac:picMkLst>
        </pc:picChg>
        <pc:picChg chg="add mod">
          <ac:chgData name="Axel Bruck" userId="1c9cdb0189b2abc5" providerId="LiveId" clId="{D82F1229-0055-439B-BF04-337EFE9008E5}" dt="2021-08-26T15:11:57.171" v="826" actId="164"/>
          <ac:picMkLst>
            <pc:docMk/>
            <pc:sldMk cId="1769541834" sldId="261"/>
            <ac:picMk id="24" creationId="{A2ABBAF8-264C-4B54-B116-852A375C4EE0}"/>
          </ac:picMkLst>
        </pc:picChg>
        <pc:picChg chg="add mod">
          <ac:chgData name="Axel Bruck" userId="1c9cdb0189b2abc5" providerId="LiveId" clId="{D82F1229-0055-439B-BF04-337EFE9008E5}" dt="2021-08-26T15:11:57.171" v="826" actId="164"/>
          <ac:picMkLst>
            <pc:docMk/>
            <pc:sldMk cId="1769541834" sldId="261"/>
            <ac:picMk id="25" creationId="{1BA38482-09C3-4FB0-BEE0-5FA9F6032AD0}"/>
          </ac:picMkLst>
        </pc:picChg>
        <pc:picChg chg="add mod">
          <ac:chgData name="Axel Bruck" userId="1c9cdb0189b2abc5" providerId="LiveId" clId="{D82F1229-0055-439B-BF04-337EFE9008E5}" dt="2021-08-26T15:11:57.171" v="826" actId="164"/>
          <ac:picMkLst>
            <pc:docMk/>
            <pc:sldMk cId="1769541834" sldId="261"/>
            <ac:picMk id="26" creationId="{287397E3-2DF6-4B5F-B486-2FF1CE40D576}"/>
          </ac:picMkLst>
        </pc:picChg>
        <pc:picChg chg="add mod">
          <ac:chgData name="Axel Bruck" userId="1c9cdb0189b2abc5" providerId="LiveId" clId="{D82F1229-0055-439B-BF04-337EFE9008E5}" dt="2021-08-26T15:11:57.171" v="826" actId="164"/>
          <ac:picMkLst>
            <pc:docMk/>
            <pc:sldMk cId="1769541834" sldId="261"/>
            <ac:picMk id="27" creationId="{678EB376-57E4-4411-8758-4D7AB9753818}"/>
          </ac:picMkLst>
        </pc:picChg>
        <pc:cxnChg chg="add mod">
          <ac:chgData name="Axel Bruck" userId="1c9cdb0189b2abc5" providerId="LiveId" clId="{D82F1229-0055-439B-BF04-337EFE9008E5}" dt="2021-08-26T15:11:57.171" v="826" actId="164"/>
          <ac:cxnSpMkLst>
            <pc:docMk/>
            <pc:sldMk cId="1769541834" sldId="261"/>
            <ac:cxnSpMk id="9" creationId="{F8FB684A-814E-4E21-8274-042AD4F7FC48}"/>
          </ac:cxnSpMkLst>
        </pc:cxnChg>
        <pc:cxnChg chg="add mod">
          <ac:chgData name="Axel Bruck" userId="1c9cdb0189b2abc5" providerId="LiveId" clId="{D82F1229-0055-439B-BF04-337EFE9008E5}" dt="2021-08-26T15:11:57.171" v="826" actId="164"/>
          <ac:cxnSpMkLst>
            <pc:docMk/>
            <pc:sldMk cId="1769541834" sldId="261"/>
            <ac:cxnSpMk id="13" creationId="{D86FF707-691A-4A8E-96F7-E93975813A3A}"/>
          </ac:cxnSpMkLst>
        </pc:cxnChg>
        <pc:cxnChg chg="add mod">
          <ac:chgData name="Axel Bruck" userId="1c9cdb0189b2abc5" providerId="LiveId" clId="{D82F1229-0055-439B-BF04-337EFE9008E5}" dt="2021-08-26T15:11:57.171" v="826" actId="164"/>
          <ac:cxnSpMkLst>
            <pc:docMk/>
            <pc:sldMk cId="1769541834" sldId="261"/>
            <ac:cxnSpMk id="14" creationId="{0492FBE6-47D3-4FA7-A184-854B71FD103E}"/>
          </ac:cxnSpMkLst>
        </pc:cxnChg>
        <pc:cxnChg chg="add mod">
          <ac:chgData name="Axel Bruck" userId="1c9cdb0189b2abc5" providerId="LiveId" clId="{D82F1229-0055-439B-BF04-337EFE9008E5}" dt="2021-08-26T15:11:57.171" v="826" actId="164"/>
          <ac:cxnSpMkLst>
            <pc:docMk/>
            <pc:sldMk cId="1769541834" sldId="261"/>
            <ac:cxnSpMk id="15" creationId="{5D658EEF-79CF-4ADA-A800-BB4456926CAB}"/>
          </ac:cxnSpMkLst>
        </pc:cxnChg>
        <pc:cxnChg chg="add mod">
          <ac:chgData name="Axel Bruck" userId="1c9cdb0189b2abc5" providerId="LiveId" clId="{D82F1229-0055-439B-BF04-337EFE9008E5}" dt="2021-08-26T15:11:57.171" v="826" actId="164"/>
          <ac:cxnSpMkLst>
            <pc:docMk/>
            <pc:sldMk cId="1769541834" sldId="261"/>
            <ac:cxnSpMk id="16" creationId="{FFEF5CF6-A3D0-44AA-B7F7-575078DB4684}"/>
          </ac:cxnSpMkLst>
        </pc:cxnChg>
        <pc:cxnChg chg="add mod">
          <ac:chgData name="Axel Bruck" userId="1c9cdb0189b2abc5" providerId="LiveId" clId="{D82F1229-0055-439B-BF04-337EFE9008E5}" dt="2021-08-26T15:11:57.171" v="826" actId="164"/>
          <ac:cxnSpMkLst>
            <pc:docMk/>
            <pc:sldMk cId="1769541834" sldId="261"/>
            <ac:cxnSpMk id="19" creationId="{87A1E161-D78C-4216-A011-21A7F6E9F49E}"/>
          </ac:cxnSpMkLst>
        </pc:cxnChg>
        <pc:cxnChg chg="add mod">
          <ac:chgData name="Axel Bruck" userId="1c9cdb0189b2abc5" providerId="LiveId" clId="{D82F1229-0055-439B-BF04-337EFE9008E5}" dt="2021-08-26T15:11:57.171" v="826" actId="164"/>
          <ac:cxnSpMkLst>
            <pc:docMk/>
            <pc:sldMk cId="1769541834" sldId="261"/>
            <ac:cxnSpMk id="20" creationId="{FF5C14D8-FBD8-4431-A80B-BDCC72BB8AFA}"/>
          </ac:cxnSpMkLst>
        </pc:cxnChg>
        <pc:cxnChg chg="add mod">
          <ac:chgData name="Axel Bruck" userId="1c9cdb0189b2abc5" providerId="LiveId" clId="{D82F1229-0055-439B-BF04-337EFE9008E5}" dt="2021-08-26T15:11:57.171" v="826" actId="164"/>
          <ac:cxnSpMkLst>
            <pc:docMk/>
            <pc:sldMk cId="1769541834" sldId="261"/>
            <ac:cxnSpMk id="30" creationId="{49BB4FA1-A4B0-4D95-AF79-ACBE36D56E2C}"/>
          </ac:cxnSpMkLst>
        </pc:cxnChg>
        <pc:cxnChg chg="add mod">
          <ac:chgData name="Axel Bruck" userId="1c9cdb0189b2abc5" providerId="LiveId" clId="{D82F1229-0055-439B-BF04-337EFE9008E5}" dt="2021-08-26T15:11:57.171" v="826" actId="164"/>
          <ac:cxnSpMkLst>
            <pc:docMk/>
            <pc:sldMk cId="1769541834" sldId="261"/>
            <ac:cxnSpMk id="31" creationId="{8A5A7AF7-B281-4F75-A68A-D7C983857E9F}"/>
          </ac:cxnSpMkLst>
        </pc:cxnChg>
        <pc:cxnChg chg="add mod">
          <ac:chgData name="Axel Bruck" userId="1c9cdb0189b2abc5" providerId="LiveId" clId="{D82F1229-0055-439B-BF04-337EFE9008E5}" dt="2021-08-26T15:11:57.171" v="826" actId="164"/>
          <ac:cxnSpMkLst>
            <pc:docMk/>
            <pc:sldMk cId="1769541834" sldId="261"/>
            <ac:cxnSpMk id="32" creationId="{E9B1D18B-373D-4060-B077-F6FCC29AB62E}"/>
          </ac:cxnSpMkLst>
        </pc:cxnChg>
        <pc:cxnChg chg="add mod">
          <ac:chgData name="Axel Bruck" userId="1c9cdb0189b2abc5" providerId="LiveId" clId="{D82F1229-0055-439B-BF04-337EFE9008E5}" dt="2021-08-26T15:11:57.171" v="826" actId="164"/>
          <ac:cxnSpMkLst>
            <pc:docMk/>
            <pc:sldMk cId="1769541834" sldId="261"/>
            <ac:cxnSpMk id="36" creationId="{1E718444-D298-4711-836C-03A57950839A}"/>
          </ac:cxnSpMkLst>
        </pc:cxnChg>
        <pc:cxnChg chg="add mod">
          <ac:chgData name="Axel Bruck" userId="1c9cdb0189b2abc5" providerId="LiveId" clId="{D82F1229-0055-439B-BF04-337EFE9008E5}" dt="2021-08-26T15:11:57.171" v="826" actId="164"/>
          <ac:cxnSpMkLst>
            <pc:docMk/>
            <pc:sldMk cId="1769541834" sldId="261"/>
            <ac:cxnSpMk id="38" creationId="{8AD9D3C9-947D-4B88-B5C5-D3164EB8D087}"/>
          </ac:cxnSpMkLst>
        </pc:cxnChg>
        <pc:cxnChg chg="add mod">
          <ac:chgData name="Axel Bruck" userId="1c9cdb0189b2abc5" providerId="LiveId" clId="{D82F1229-0055-439B-BF04-337EFE9008E5}" dt="2021-08-26T15:11:57.171" v="826" actId="164"/>
          <ac:cxnSpMkLst>
            <pc:docMk/>
            <pc:sldMk cId="1769541834" sldId="261"/>
            <ac:cxnSpMk id="43" creationId="{C7853E46-2DFA-4C56-A5E1-CBE075336672}"/>
          </ac:cxnSpMkLst>
        </pc:cxnChg>
      </pc:sldChg>
      <pc:sldChg chg="addSp delSp modSp new mod">
        <pc:chgData name="Axel Bruck" userId="1c9cdb0189b2abc5" providerId="LiveId" clId="{D82F1229-0055-439B-BF04-337EFE9008E5}" dt="2021-08-26T15:13:04.661" v="855" actId="20577"/>
        <pc:sldMkLst>
          <pc:docMk/>
          <pc:sldMk cId="934038073" sldId="262"/>
        </pc:sldMkLst>
        <pc:spChg chg="mod">
          <ac:chgData name="Axel Bruck" userId="1c9cdb0189b2abc5" providerId="LiveId" clId="{D82F1229-0055-439B-BF04-337EFE9008E5}" dt="2021-08-26T15:13:04.661" v="855" actId="20577"/>
          <ac:spMkLst>
            <pc:docMk/>
            <pc:sldMk cId="934038073" sldId="262"/>
            <ac:spMk id="2" creationId="{7833A7B3-5981-4145-A71B-193C790A7EAA}"/>
          </ac:spMkLst>
        </pc:spChg>
        <pc:spChg chg="add del">
          <ac:chgData name="Axel Bruck" userId="1c9cdb0189b2abc5" providerId="LiveId" clId="{D82F1229-0055-439B-BF04-337EFE9008E5}" dt="2021-08-26T15:12:36.397" v="839" actId="478"/>
          <ac:spMkLst>
            <pc:docMk/>
            <pc:sldMk cId="934038073" sldId="262"/>
            <ac:spMk id="3" creationId="{117FE4B8-5319-44B5-9F60-FF0FD832F5D2}"/>
          </ac:spMkLst>
        </pc:spChg>
        <pc:spChg chg="add del mod">
          <ac:chgData name="Axel Bruck" userId="1c9cdb0189b2abc5" providerId="LiveId" clId="{D82F1229-0055-439B-BF04-337EFE9008E5}" dt="2021-08-26T15:12:34.165" v="838"/>
          <ac:spMkLst>
            <pc:docMk/>
            <pc:sldMk cId="934038073" sldId="262"/>
            <ac:spMk id="8" creationId="{16DB5836-0B41-4E72-8EF2-5160C5A9475E}"/>
          </ac:spMkLst>
        </pc:spChg>
        <pc:spChg chg="add del mod">
          <ac:chgData name="Axel Bruck" userId="1c9cdb0189b2abc5" providerId="LiveId" clId="{D82F1229-0055-439B-BF04-337EFE9008E5}" dt="2021-08-26T15:12:34.165" v="838"/>
          <ac:spMkLst>
            <pc:docMk/>
            <pc:sldMk cId="934038073" sldId="262"/>
            <ac:spMk id="9" creationId="{0ED546AD-203C-4C88-886F-EB5EC55C0691}"/>
          </ac:spMkLst>
        </pc:spChg>
        <pc:spChg chg="add del mod">
          <ac:chgData name="Axel Bruck" userId="1c9cdb0189b2abc5" providerId="LiveId" clId="{D82F1229-0055-439B-BF04-337EFE9008E5}" dt="2021-08-26T15:12:34.165" v="838"/>
          <ac:spMkLst>
            <pc:docMk/>
            <pc:sldMk cId="934038073" sldId="262"/>
            <ac:spMk id="10" creationId="{BD7F8D60-BE0D-4509-9A2C-3B48C8A0B4D1}"/>
          </ac:spMkLst>
        </pc:spChg>
        <pc:spChg chg="add del mod">
          <ac:chgData name="Axel Bruck" userId="1c9cdb0189b2abc5" providerId="LiveId" clId="{D82F1229-0055-439B-BF04-337EFE9008E5}" dt="2021-08-26T15:12:34.165" v="838"/>
          <ac:spMkLst>
            <pc:docMk/>
            <pc:sldMk cId="934038073" sldId="262"/>
            <ac:spMk id="15" creationId="{FE334DCD-2FB9-4946-844F-F58E60390AFB}"/>
          </ac:spMkLst>
        </pc:spChg>
        <pc:spChg chg="add del mod">
          <ac:chgData name="Axel Bruck" userId="1c9cdb0189b2abc5" providerId="LiveId" clId="{D82F1229-0055-439B-BF04-337EFE9008E5}" dt="2021-08-26T15:12:34.165" v="838"/>
          <ac:spMkLst>
            <pc:docMk/>
            <pc:sldMk cId="934038073" sldId="262"/>
            <ac:spMk id="16" creationId="{DFD88667-EF3E-4AAD-AF9D-36AF1BFF92E9}"/>
          </ac:spMkLst>
        </pc:spChg>
        <pc:spChg chg="add del mod">
          <ac:chgData name="Axel Bruck" userId="1c9cdb0189b2abc5" providerId="LiveId" clId="{D82F1229-0055-439B-BF04-337EFE9008E5}" dt="2021-08-26T15:12:34.165" v="838"/>
          <ac:spMkLst>
            <pc:docMk/>
            <pc:sldMk cId="934038073" sldId="262"/>
            <ac:spMk id="19" creationId="{FD5D931D-768A-4908-B8E0-718A1E2DFC9C}"/>
          </ac:spMkLst>
        </pc:spChg>
        <pc:spChg chg="add del mod">
          <ac:chgData name="Axel Bruck" userId="1c9cdb0189b2abc5" providerId="LiveId" clId="{D82F1229-0055-439B-BF04-337EFE9008E5}" dt="2021-08-26T15:12:34.165" v="838"/>
          <ac:spMkLst>
            <pc:docMk/>
            <pc:sldMk cId="934038073" sldId="262"/>
            <ac:spMk id="20" creationId="{853FCDBB-C43E-4D82-933D-3B115AC73E51}"/>
          </ac:spMkLst>
        </pc:spChg>
        <pc:spChg chg="add del mod">
          <ac:chgData name="Axel Bruck" userId="1c9cdb0189b2abc5" providerId="LiveId" clId="{D82F1229-0055-439B-BF04-337EFE9008E5}" dt="2021-08-26T15:12:34.165" v="838"/>
          <ac:spMkLst>
            <pc:docMk/>
            <pc:sldMk cId="934038073" sldId="262"/>
            <ac:spMk id="26" creationId="{7B1D2F61-CCBD-4860-970E-BD7E8FF0F689}"/>
          </ac:spMkLst>
        </pc:spChg>
        <pc:spChg chg="add del mod">
          <ac:chgData name="Axel Bruck" userId="1c9cdb0189b2abc5" providerId="LiveId" clId="{D82F1229-0055-439B-BF04-337EFE9008E5}" dt="2021-08-26T15:12:34.165" v="838"/>
          <ac:spMkLst>
            <pc:docMk/>
            <pc:sldMk cId="934038073" sldId="262"/>
            <ac:spMk id="27" creationId="{BE3C4385-F8A1-47DA-BB5D-8C1F5269D7A5}"/>
          </ac:spMkLst>
        </pc:spChg>
        <pc:spChg chg="add del mod">
          <ac:chgData name="Axel Bruck" userId="1c9cdb0189b2abc5" providerId="LiveId" clId="{D82F1229-0055-439B-BF04-337EFE9008E5}" dt="2021-08-26T15:12:34.165" v="838"/>
          <ac:spMkLst>
            <pc:docMk/>
            <pc:sldMk cId="934038073" sldId="262"/>
            <ac:spMk id="31" creationId="{24F0C588-18A9-45D8-8B72-FD864E9EE749}"/>
          </ac:spMkLst>
        </pc:spChg>
        <pc:spChg chg="add del mod">
          <ac:chgData name="Axel Bruck" userId="1c9cdb0189b2abc5" providerId="LiveId" clId="{D82F1229-0055-439B-BF04-337EFE9008E5}" dt="2021-08-26T15:12:34.165" v="838"/>
          <ac:spMkLst>
            <pc:docMk/>
            <pc:sldMk cId="934038073" sldId="262"/>
            <ac:spMk id="32" creationId="{B815396D-F6AB-4F70-BAE1-ED4EE597EA0A}"/>
          </ac:spMkLst>
        </pc:spChg>
        <pc:spChg chg="add del mod">
          <ac:chgData name="Axel Bruck" userId="1c9cdb0189b2abc5" providerId="LiveId" clId="{D82F1229-0055-439B-BF04-337EFE9008E5}" dt="2021-08-26T15:12:34.165" v="838"/>
          <ac:spMkLst>
            <pc:docMk/>
            <pc:sldMk cId="934038073" sldId="262"/>
            <ac:spMk id="33" creationId="{EEFFE74A-07C4-453D-A21C-FAFD74983F42}"/>
          </ac:spMkLst>
        </pc:spChg>
        <pc:spChg chg="add del mod">
          <ac:chgData name="Axel Bruck" userId="1c9cdb0189b2abc5" providerId="LiveId" clId="{D82F1229-0055-439B-BF04-337EFE9008E5}" dt="2021-08-26T15:12:34.165" v="838"/>
          <ac:spMkLst>
            <pc:docMk/>
            <pc:sldMk cId="934038073" sldId="262"/>
            <ac:spMk id="35" creationId="{E1659890-8240-4EDF-9578-95073219640A}"/>
          </ac:spMkLst>
        </pc:spChg>
        <pc:spChg chg="add del mod">
          <ac:chgData name="Axel Bruck" userId="1c9cdb0189b2abc5" providerId="LiveId" clId="{D82F1229-0055-439B-BF04-337EFE9008E5}" dt="2021-08-26T15:12:34.165" v="838"/>
          <ac:spMkLst>
            <pc:docMk/>
            <pc:sldMk cId="934038073" sldId="262"/>
            <ac:spMk id="37" creationId="{D288D5F6-B291-4671-B227-7C89218B39DF}"/>
          </ac:spMkLst>
        </pc:spChg>
        <pc:spChg chg="add del mod">
          <ac:chgData name="Axel Bruck" userId="1c9cdb0189b2abc5" providerId="LiveId" clId="{D82F1229-0055-439B-BF04-337EFE9008E5}" dt="2021-08-26T15:12:34.165" v="838"/>
          <ac:spMkLst>
            <pc:docMk/>
            <pc:sldMk cId="934038073" sldId="262"/>
            <ac:spMk id="38" creationId="{29819E69-954A-4F52-AF0E-8171B2DE64B0}"/>
          </ac:spMkLst>
        </pc:spChg>
        <pc:spChg chg="add del mod">
          <ac:chgData name="Axel Bruck" userId="1c9cdb0189b2abc5" providerId="LiveId" clId="{D82F1229-0055-439B-BF04-337EFE9008E5}" dt="2021-08-26T15:12:34.165" v="838"/>
          <ac:spMkLst>
            <pc:docMk/>
            <pc:sldMk cId="934038073" sldId="262"/>
            <ac:spMk id="39" creationId="{7434ED75-D836-4A84-86B3-C087B606D003}"/>
          </ac:spMkLst>
        </pc:spChg>
        <pc:spChg chg="add del mod">
          <ac:chgData name="Axel Bruck" userId="1c9cdb0189b2abc5" providerId="LiveId" clId="{D82F1229-0055-439B-BF04-337EFE9008E5}" dt="2021-08-26T15:12:34.165" v="838"/>
          <ac:spMkLst>
            <pc:docMk/>
            <pc:sldMk cId="934038073" sldId="262"/>
            <ac:spMk id="40" creationId="{81DE13D9-BD44-40CD-B2B5-7B34B6E3FB9A}"/>
          </ac:spMkLst>
        </pc:spChg>
        <pc:spChg chg="add mod">
          <ac:chgData name="Axel Bruck" userId="1c9cdb0189b2abc5" providerId="LiveId" clId="{D82F1229-0055-439B-BF04-337EFE9008E5}" dt="2021-08-26T15:12:51.543" v="842" actId="164"/>
          <ac:spMkLst>
            <pc:docMk/>
            <pc:sldMk cId="934038073" sldId="262"/>
            <ac:spMk id="43" creationId="{D7E1C243-3527-445C-955E-68514DA794D4}"/>
          </ac:spMkLst>
        </pc:spChg>
        <pc:spChg chg="add mod">
          <ac:chgData name="Axel Bruck" userId="1c9cdb0189b2abc5" providerId="LiveId" clId="{D82F1229-0055-439B-BF04-337EFE9008E5}" dt="2021-08-26T15:12:51.543" v="842" actId="164"/>
          <ac:spMkLst>
            <pc:docMk/>
            <pc:sldMk cId="934038073" sldId="262"/>
            <ac:spMk id="44" creationId="{6D62AD33-C912-41BE-9DAD-B34FEF78920F}"/>
          </ac:spMkLst>
        </pc:spChg>
        <pc:spChg chg="add mod">
          <ac:chgData name="Axel Bruck" userId="1c9cdb0189b2abc5" providerId="LiveId" clId="{D82F1229-0055-439B-BF04-337EFE9008E5}" dt="2021-08-26T15:12:51.543" v="842" actId="164"/>
          <ac:spMkLst>
            <pc:docMk/>
            <pc:sldMk cId="934038073" sldId="262"/>
            <ac:spMk id="45" creationId="{00C39E73-A300-4C43-BF85-AAE61314312D}"/>
          </ac:spMkLst>
        </pc:spChg>
        <pc:spChg chg="add mod">
          <ac:chgData name="Axel Bruck" userId="1c9cdb0189b2abc5" providerId="LiveId" clId="{D82F1229-0055-439B-BF04-337EFE9008E5}" dt="2021-08-26T15:12:51.543" v="842" actId="164"/>
          <ac:spMkLst>
            <pc:docMk/>
            <pc:sldMk cId="934038073" sldId="262"/>
            <ac:spMk id="50" creationId="{FF13DA22-B80F-4383-A431-72A7803E7D36}"/>
          </ac:spMkLst>
        </pc:spChg>
        <pc:spChg chg="add mod">
          <ac:chgData name="Axel Bruck" userId="1c9cdb0189b2abc5" providerId="LiveId" clId="{D82F1229-0055-439B-BF04-337EFE9008E5}" dt="2021-08-26T15:12:51.543" v="842" actId="164"/>
          <ac:spMkLst>
            <pc:docMk/>
            <pc:sldMk cId="934038073" sldId="262"/>
            <ac:spMk id="51" creationId="{92148F3E-27EF-47E8-9C53-8EFD76348CFB}"/>
          </ac:spMkLst>
        </pc:spChg>
        <pc:spChg chg="add mod">
          <ac:chgData name="Axel Bruck" userId="1c9cdb0189b2abc5" providerId="LiveId" clId="{D82F1229-0055-439B-BF04-337EFE9008E5}" dt="2021-08-26T15:12:51.543" v="842" actId="164"/>
          <ac:spMkLst>
            <pc:docMk/>
            <pc:sldMk cId="934038073" sldId="262"/>
            <ac:spMk id="54" creationId="{F43614A1-C4B8-4F1E-A5E5-FC4043BAA42E}"/>
          </ac:spMkLst>
        </pc:spChg>
        <pc:spChg chg="add mod">
          <ac:chgData name="Axel Bruck" userId="1c9cdb0189b2abc5" providerId="LiveId" clId="{D82F1229-0055-439B-BF04-337EFE9008E5}" dt="2021-08-26T15:12:51.543" v="842" actId="164"/>
          <ac:spMkLst>
            <pc:docMk/>
            <pc:sldMk cId="934038073" sldId="262"/>
            <ac:spMk id="55" creationId="{052B5009-07C1-4FD3-B7A2-B78B241B259C}"/>
          </ac:spMkLst>
        </pc:spChg>
        <pc:spChg chg="add mod">
          <ac:chgData name="Axel Bruck" userId="1c9cdb0189b2abc5" providerId="LiveId" clId="{D82F1229-0055-439B-BF04-337EFE9008E5}" dt="2021-08-26T15:12:51.543" v="842" actId="164"/>
          <ac:spMkLst>
            <pc:docMk/>
            <pc:sldMk cId="934038073" sldId="262"/>
            <ac:spMk id="61" creationId="{88CA8731-D08C-4411-8EBE-12506E84EE8B}"/>
          </ac:spMkLst>
        </pc:spChg>
        <pc:spChg chg="add mod">
          <ac:chgData name="Axel Bruck" userId="1c9cdb0189b2abc5" providerId="LiveId" clId="{D82F1229-0055-439B-BF04-337EFE9008E5}" dt="2021-08-26T15:12:51.543" v="842" actId="164"/>
          <ac:spMkLst>
            <pc:docMk/>
            <pc:sldMk cId="934038073" sldId="262"/>
            <ac:spMk id="62" creationId="{04D394F0-B3E4-4948-9F48-5DD72F9B20A7}"/>
          </ac:spMkLst>
        </pc:spChg>
        <pc:spChg chg="add mod">
          <ac:chgData name="Axel Bruck" userId="1c9cdb0189b2abc5" providerId="LiveId" clId="{D82F1229-0055-439B-BF04-337EFE9008E5}" dt="2021-08-26T15:12:51.543" v="842" actId="164"/>
          <ac:spMkLst>
            <pc:docMk/>
            <pc:sldMk cId="934038073" sldId="262"/>
            <ac:spMk id="66" creationId="{DD25B6D7-7B3E-4F3B-89F5-E0BC22CE1CBE}"/>
          </ac:spMkLst>
        </pc:spChg>
        <pc:spChg chg="add mod">
          <ac:chgData name="Axel Bruck" userId="1c9cdb0189b2abc5" providerId="LiveId" clId="{D82F1229-0055-439B-BF04-337EFE9008E5}" dt="2021-08-26T15:12:51.543" v="842" actId="164"/>
          <ac:spMkLst>
            <pc:docMk/>
            <pc:sldMk cId="934038073" sldId="262"/>
            <ac:spMk id="67" creationId="{30E227C8-5694-4FB3-9CBD-20D4560ADE14}"/>
          </ac:spMkLst>
        </pc:spChg>
        <pc:spChg chg="add mod">
          <ac:chgData name="Axel Bruck" userId="1c9cdb0189b2abc5" providerId="LiveId" clId="{D82F1229-0055-439B-BF04-337EFE9008E5}" dt="2021-08-26T15:12:51.543" v="842" actId="164"/>
          <ac:spMkLst>
            <pc:docMk/>
            <pc:sldMk cId="934038073" sldId="262"/>
            <ac:spMk id="68" creationId="{4DD8F0A7-F6AE-4219-92F4-486BCFC98240}"/>
          </ac:spMkLst>
        </pc:spChg>
        <pc:spChg chg="add mod">
          <ac:chgData name="Axel Bruck" userId="1c9cdb0189b2abc5" providerId="LiveId" clId="{D82F1229-0055-439B-BF04-337EFE9008E5}" dt="2021-08-26T15:12:51.543" v="842" actId="164"/>
          <ac:spMkLst>
            <pc:docMk/>
            <pc:sldMk cId="934038073" sldId="262"/>
            <ac:spMk id="70" creationId="{B6B57B62-52E5-46D0-81A4-E28445C7557F}"/>
          </ac:spMkLst>
        </pc:spChg>
        <pc:spChg chg="add mod">
          <ac:chgData name="Axel Bruck" userId="1c9cdb0189b2abc5" providerId="LiveId" clId="{D82F1229-0055-439B-BF04-337EFE9008E5}" dt="2021-08-26T15:12:51.543" v="842" actId="164"/>
          <ac:spMkLst>
            <pc:docMk/>
            <pc:sldMk cId="934038073" sldId="262"/>
            <ac:spMk id="72" creationId="{B301DE4F-3A8B-4D25-A546-62F027270F01}"/>
          </ac:spMkLst>
        </pc:spChg>
        <pc:spChg chg="add mod">
          <ac:chgData name="Axel Bruck" userId="1c9cdb0189b2abc5" providerId="LiveId" clId="{D82F1229-0055-439B-BF04-337EFE9008E5}" dt="2021-08-26T15:12:51.543" v="842" actId="164"/>
          <ac:spMkLst>
            <pc:docMk/>
            <pc:sldMk cId="934038073" sldId="262"/>
            <ac:spMk id="73" creationId="{934F39F0-2D34-43F4-BA42-1643BBC128EF}"/>
          </ac:spMkLst>
        </pc:spChg>
        <pc:spChg chg="add mod">
          <ac:chgData name="Axel Bruck" userId="1c9cdb0189b2abc5" providerId="LiveId" clId="{D82F1229-0055-439B-BF04-337EFE9008E5}" dt="2021-08-26T15:12:51.543" v="842" actId="164"/>
          <ac:spMkLst>
            <pc:docMk/>
            <pc:sldMk cId="934038073" sldId="262"/>
            <ac:spMk id="74" creationId="{CAEA0421-BA5C-4C7F-BC3A-79BD7C843179}"/>
          </ac:spMkLst>
        </pc:spChg>
        <pc:spChg chg="add mod">
          <ac:chgData name="Axel Bruck" userId="1c9cdb0189b2abc5" providerId="LiveId" clId="{D82F1229-0055-439B-BF04-337EFE9008E5}" dt="2021-08-26T15:12:51.543" v="842" actId="164"/>
          <ac:spMkLst>
            <pc:docMk/>
            <pc:sldMk cId="934038073" sldId="262"/>
            <ac:spMk id="75" creationId="{7A94CCAB-A933-4209-B484-153FA12C7CE2}"/>
          </ac:spMkLst>
        </pc:spChg>
        <pc:grpChg chg="add mod">
          <ac:chgData name="Axel Bruck" userId="1c9cdb0189b2abc5" providerId="LiveId" clId="{D82F1229-0055-439B-BF04-337EFE9008E5}" dt="2021-08-26T15:12:51.543" v="842" actId="164"/>
          <ac:grpSpMkLst>
            <pc:docMk/>
            <pc:sldMk cId="934038073" sldId="262"/>
            <ac:grpSpMk id="77" creationId="{E16E5620-085C-4AE6-B237-19B6343B7632}"/>
          </ac:grpSpMkLst>
        </pc:grpChg>
        <pc:picChg chg="add del mod">
          <ac:chgData name="Axel Bruck" userId="1c9cdb0189b2abc5" providerId="LiveId" clId="{D82F1229-0055-439B-BF04-337EFE9008E5}" dt="2021-08-26T15:12:34.165" v="838"/>
          <ac:picMkLst>
            <pc:docMk/>
            <pc:sldMk cId="934038073" sldId="262"/>
            <ac:picMk id="21" creationId="{8BCD5C35-AE97-4D7A-AF57-A18D4C8DF5A8}"/>
          </ac:picMkLst>
        </pc:picChg>
        <pc:picChg chg="add del mod">
          <ac:chgData name="Axel Bruck" userId="1c9cdb0189b2abc5" providerId="LiveId" clId="{D82F1229-0055-439B-BF04-337EFE9008E5}" dt="2021-08-26T15:12:34.165" v="838"/>
          <ac:picMkLst>
            <pc:docMk/>
            <pc:sldMk cId="934038073" sldId="262"/>
            <ac:picMk id="22" creationId="{EE8714F6-9BC1-459B-9F75-EF937BE4D106}"/>
          </ac:picMkLst>
        </pc:picChg>
        <pc:picChg chg="add del mod">
          <ac:chgData name="Axel Bruck" userId="1c9cdb0189b2abc5" providerId="LiveId" clId="{D82F1229-0055-439B-BF04-337EFE9008E5}" dt="2021-08-26T15:12:34.165" v="838"/>
          <ac:picMkLst>
            <pc:docMk/>
            <pc:sldMk cId="934038073" sldId="262"/>
            <ac:picMk id="23" creationId="{33A033D7-22BF-4297-899C-3AFC85E2A0E0}"/>
          </ac:picMkLst>
        </pc:picChg>
        <pc:picChg chg="add del mod">
          <ac:chgData name="Axel Bruck" userId="1c9cdb0189b2abc5" providerId="LiveId" clId="{D82F1229-0055-439B-BF04-337EFE9008E5}" dt="2021-08-26T15:12:34.165" v="838"/>
          <ac:picMkLst>
            <pc:docMk/>
            <pc:sldMk cId="934038073" sldId="262"/>
            <ac:picMk id="24" creationId="{247DAB0A-AB49-425D-A21F-3FF8A8B66839}"/>
          </ac:picMkLst>
        </pc:picChg>
        <pc:picChg chg="add del mod">
          <ac:chgData name="Axel Bruck" userId="1c9cdb0189b2abc5" providerId="LiveId" clId="{D82F1229-0055-439B-BF04-337EFE9008E5}" dt="2021-08-26T15:12:34.165" v="838"/>
          <ac:picMkLst>
            <pc:docMk/>
            <pc:sldMk cId="934038073" sldId="262"/>
            <ac:picMk id="25" creationId="{BD31E683-C7D6-49F4-BEAA-1AD60F061C8F}"/>
          </ac:picMkLst>
        </pc:picChg>
        <pc:picChg chg="add mod">
          <ac:chgData name="Axel Bruck" userId="1c9cdb0189b2abc5" providerId="LiveId" clId="{D82F1229-0055-439B-BF04-337EFE9008E5}" dt="2021-08-26T15:12:51.543" v="842" actId="164"/>
          <ac:picMkLst>
            <pc:docMk/>
            <pc:sldMk cId="934038073" sldId="262"/>
            <ac:picMk id="56" creationId="{ED43097E-481B-4399-8053-54548C484AE2}"/>
          </ac:picMkLst>
        </pc:picChg>
        <pc:picChg chg="add mod">
          <ac:chgData name="Axel Bruck" userId="1c9cdb0189b2abc5" providerId="LiveId" clId="{D82F1229-0055-439B-BF04-337EFE9008E5}" dt="2021-08-26T15:12:51.543" v="842" actId="164"/>
          <ac:picMkLst>
            <pc:docMk/>
            <pc:sldMk cId="934038073" sldId="262"/>
            <ac:picMk id="57" creationId="{CEBD58C3-54ED-4907-83F1-617DB04E89CA}"/>
          </ac:picMkLst>
        </pc:picChg>
        <pc:picChg chg="add mod">
          <ac:chgData name="Axel Bruck" userId="1c9cdb0189b2abc5" providerId="LiveId" clId="{D82F1229-0055-439B-BF04-337EFE9008E5}" dt="2021-08-26T15:12:51.543" v="842" actId="164"/>
          <ac:picMkLst>
            <pc:docMk/>
            <pc:sldMk cId="934038073" sldId="262"/>
            <ac:picMk id="58" creationId="{43BE2D90-3DFC-4EC3-85EF-4710281AB889}"/>
          </ac:picMkLst>
        </pc:picChg>
        <pc:picChg chg="add mod">
          <ac:chgData name="Axel Bruck" userId="1c9cdb0189b2abc5" providerId="LiveId" clId="{D82F1229-0055-439B-BF04-337EFE9008E5}" dt="2021-08-26T15:12:51.543" v="842" actId="164"/>
          <ac:picMkLst>
            <pc:docMk/>
            <pc:sldMk cId="934038073" sldId="262"/>
            <ac:picMk id="59" creationId="{AA9BCBA8-011B-4702-AFD6-B6D03DEB6030}"/>
          </ac:picMkLst>
        </pc:picChg>
        <pc:picChg chg="add mod">
          <ac:chgData name="Axel Bruck" userId="1c9cdb0189b2abc5" providerId="LiveId" clId="{D82F1229-0055-439B-BF04-337EFE9008E5}" dt="2021-08-26T15:12:51.543" v="842" actId="164"/>
          <ac:picMkLst>
            <pc:docMk/>
            <pc:sldMk cId="934038073" sldId="262"/>
            <ac:picMk id="60" creationId="{DFDBC5C8-E6DA-4E82-BDB1-A37924609304}"/>
          </ac:picMkLst>
        </pc:picChg>
        <pc:cxnChg chg="add del mod">
          <ac:chgData name="Axel Bruck" userId="1c9cdb0189b2abc5" providerId="LiveId" clId="{D82F1229-0055-439B-BF04-337EFE9008E5}" dt="2021-08-26T15:12:34.165" v="838"/>
          <ac:cxnSpMkLst>
            <pc:docMk/>
            <pc:sldMk cId="934038073" sldId="262"/>
            <ac:cxnSpMk id="7" creationId="{32899F77-1E6E-44B4-B15C-130853AE736B}"/>
          </ac:cxnSpMkLst>
        </pc:cxnChg>
        <pc:cxnChg chg="add del mod">
          <ac:chgData name="Axel Bruck" userId="1c9cdb0189b2abc5" providerId="LiveId" clId="{D82F1229-0055-439B-BF04-337EFE9008E5}" dt="2021-08-26T15:12:34.165" v="838"/>
          <ac:cxnSpMkLst>
            <pc:docMk/>
            <pc:sldMk cId="934038073" sldId="262"/>
            <ac:cxnSpMk id="11" creationId="{55A92494-67AE-4645-ADE7-698C33A2CD5B}"/>
          </ac:cxnSpMkLst>
        </pc:cxnChg>
        <pc:cxnChg chg="add del mod">
          <ac:chgData name="Axel Bruck" userId="1c9cdb0189b2abc5" providerId="LiveId" clId="{D82F1229-0055-439B-BF04-337EFE9008E5}" dt="2021-08-26T15:12:34.165" v="838"/>
          <ac:cxnSpMkLst>
            <pc:docMk/>
            <pc:sldMk cId="934038073" sldId="262"/>
            <ac:cxnSpMk id="12" creationId="{79D2BE9F-0843-401D-9BD1-39936B799E3C}"/>
          </ac:cxnSpMkLst>
        </pc:cxnChg>
        <pc:cxnChg chg="add del mod">
          <ac:chgData name="Axel Bruck" userId="1c9cdb0189b2abc5" providerId="LiveId" clId="{D82F1229-0055-439B-BF04-337EFE9008E5}" dt="2021-08-26T15:12:34.165" v="838"/>
          <ac:cxnSpMkLst>
            <pc:docMk/>
            <pc:sldMk cId="934038073" sldId="262"/>
            <ac:cxnSpMk id="13" creationId="{FEFEECE8-4615-4BDC-92E8-EAB1EC1AC3CA}"/>
          </ac:cxnSpMkLst>
        </pc:cxnChg>
        <pc:cxnChg chg="add del mod">
          <ac:chgData name="Axel Bruck" userId="1c9cdb0189b2abc5" providerId="LiveId" clId="{D82F1229-0055-439B-BF04-337EFE9008E5}" dt="2021-08-26T15:12:34.165" v="838"/>
          <ac:cxnSpMkLst>
            <pc:docMk/>
            <pc:sldMk cId="934038073" sldId="262"/>
            <ac:cxnSpMk id="14" creationId="{3FB11B72-B63B-4E31-9D69-A9EF73FFE086}"/>
          </ac:cxnSpMkLst>
        </pc:cxnChg>
        <pc:cxnChg chg="add del mod">
          <ac:chgData name="Axel Bruck" userId="1c9cdb0189b2abc5" providerId="LiveId" clId="{D82F1229-0055-439B-BF04-337EFE9008E5}" dt="2021-08-26T15:12:34.165" v="838"/>
          <ac:cxnSpMkLst>
            <pc:docMk/>
            <pc:sldMk cId="934038073" sldId="262"/>
            <ac:cxnSpMk id="17" creationId="{4F6A24EA-56EB-463D-9B85-B8200FA5E319}"/>
          </ac:cxnSpMkLst>
        </pc:cxnChg>
        <pc:cxnChg chg="add del mod">
          <ac:chgData name="Axel Bruck" userId="1c9cdb0189b2abc5" providerId="LiveId" clId="{D82F1229-0055-439B-BF04-337EFE9008E5}" dt="2021-08-26T15:12:34.165" v="838"/>
          <ac:cxnSpMkLst>
            <pc:docMk/>
            <pc:sldMk cId="934038073" sldId="262"/>
            <ac:cxnSpMk id="18" creationId="{72120FDB-CA7D-4E45-BB56-6D9E51670A43}"/>
          </ac:cxnSpMkLst>
        </pc:cxnChg>
        <pc:cxnChg chg="add del mod">
          <ac:chgData name="Axel Bruck" userId="1c9cdb0189b2abc5" providerId="LiveId" clId="{D82F1229-0055-439B-BF04-337EFE9008E5}" dt="2021-08-26T15:12:34.165" v="838"/>
          <ac:cxnSpMkLst>
            <pc:docMk/>
            <pc:sldMk cId="934038073" sldId="262"/>
            <ac:cxnSpMk id="28" creationId="{FC93F54C-6D65-4387-A992-AF251FAE22A0}"/>
          </ac:cxnSpMkLst>
        </pc:cxnChg>
        <pc:cxnChg chg="add del mod">
          <ac:chgData name="Axel Bruck" userId="1c9cdb0189b2abc5" providerId="LiveId" clId="{D82F1229-0055-439B-BF04-337EFE9008E5}" dt="2021-08-26T15:12:34.165" v="838"/>
          <ac:cxnSpMkLst>
            <pc:docMk/>
            <pc:sldMk cId="934038073" sldId="262"/>
            <ac:cxnSpMk id="29" creationId="{212BF347-4359-474F-92FD-1EF668BDDEBF}"/>
          </ac:cxnSpMkLst>
        </pc:cxnChg>
        <pc:cxnChg chg="add del mod">
          <ac:chgData name="Axel Bruck" userId="1c9cdb0189b2abc5" providerId="LiveId" clId="{D82F1229-0055-439B-BF04-337EFE9008E5}" dt="2021-08-26T15:12:34.165" v="838"/>
          <ac:cxnSpMkLst>
            <pc:docMk/>
            <pc:sldMk cId="934038073" sldId="262"/>
            <ac:cxnSpMk id="30" creationId="{CBE61703-2360-442D-B47B-4A4C36349DFF}"/>
          </ac:cxnSpMkLst>
        </pc:cxnChg>
        <pc:cxnChg chg="add del mod">
          <ac:chgData name="Axel Bruck" userId="1c9cdb0189b2abc5" providerId="LiveId" clId="{D82F1229-0055-439B-BF04-337EFE9008E5}" dt="2021-08-26T15:12:34.165" v="838"/>
          <ac:cxnSpMkLst>
            <pc:docMk/>
            <pc:sldMk cId="934038073" sldId="262"/>
            <ac:cxnSpMk id="34" creationId="{432D9CA6-BC3A-43FD-87DB-2E98BE5BE0EC}"/>
          </ac:cxnSpMkLst>
        </pc:cxnChg>
        <pc:cxnChg chg="add del mod">
          <ac:chgData name="Axel Bruck" userId="1c9cdb0189b2abc5" providerId="LiveId" clId="{D82F1229-0055-439B-BF04-337EFE9008E5}" dt="2021-08-26T15:12:34.165" v="838"/>
          <ac:cxnSpMkLst>
            <pc:docMk/>
            <pc:sldMk cId="934038073" sldId="262"/>
            <ac:cxnSpMk id="36" creationId="{F687DE93-86B2-4EF6-818C-52D7AEEF7EB7}"/>
          </ac:cxnSpMkLst>
        </pc:cxnChg>
        <pc:cxnChg chg="add del mod">
          <ac:chgData name="Axel Bruck" userId="1c9cdb0189b2abc5" providerId="LiveId" clId="{D82F1229-0055-439B-BF04-337EFE9008E5}" dt="2021-08-26T15:12:34.165" v="838"/>
          <ac:cxnSpMkLst>
            <pc:docMk/>
            <pc:sldMk cId="934038073" sldId="262"/>
            <ac:cxnSpMk id="41" creationId="{4724BDB9-0E99-4868-8F54-F2ED3B8A9DBC}"/>
          </ac:cxnSpMkLst>
        </pc:cxnChg>
        <pc:cxnChg chg="add mod">
          <ac:chgData name="Axel Bruck" userId="1c9cdb0189b2abc5" providerId="LiveId" clId="{D82F1229-0055-439B-BF04-337EFE9008E5}" dt="2021-08-26T15:12:51.543" v="842" actId="164"/>
          <ac:cxnSpMkLst>
            <pc:docMk/>
            <pc:sldMk cId="934038073" sldId="262"/>
            <ac:cxnSpMk id="42" creationId="{E9D3B3BB-DF09-4CD1-836C-88F2EF3B4612}"/>
          </ac:cxnSpMkLst>
        </pc:cxnChg>
        <pc:cxnChg chg="add mod">
          <ac:chgData name="Axel Bruck" userId="1c9cdb0189b2abc5" providerId="LiveId" clId="{D82F1229-0055-439B-BF04-337EFE9008E5}" dt="2021-08-26T15:12:51.543" v="842" actId="164"/>
          <ac:cxnSpMkLst>
            <pc:docMk/>
            <pc:sldMk cId="934038073" sldId="262"/>
            <ac:cxnSpMk id="46" creationId="{8D42637B-4F29-41CB-B996-C811D00B2211}"/>
          </ac:cxnSpMkLst>
        </pc:cxnChg>
        <pc:cxnChg chg="add mod">
          <ac:chgData name="Axel Bruck" userId="1c9cdb0189b2abc5" providerId="LiveId" clId="{D82F1229-0055-439B-BF04-337EFE9008E5}" dt="2021-08-26T15:12:51.543" v="842" actId="164"/>
          <ac:cxnSpMkLst>
            <pc:docMk/>
            <pc:sldMk cId="934038073" sldId="262"/>
            <ac:cxnSpMk id="47" creationId="{BCAB0D93-F0CA-4244-B336-3409D75C3310}"/>
          </ac:cxnSpMkLst>
        </pc:cxnChg>
        <pc:cxnChg chg="add mod">
          <ac:chgData name="Axel Bruck" userId="1c9cdb0189b2abc5" providerId="LiveId" clId="{D82F1229-0055-439B-BF04-337EFE9008E5}" dt="2021-08-26T15:12:51.543" v="842" actId="164"/>
          <ac:cxnSpMkLst>
            <pc:docMk/>
            <pc:sldMk cId="934038073" sldId="262"/>
            <ac:cxnSpMk id="48" creationId="{9EA6ADB7-8BA7-470D-809B-ADDB226C7315}"/>
          </ac:cxnSpMkLst>
        </pc:cxnChg>
        <pc:cxnChg chg="add mod">
          <ac:chgData name="Axel Bruck" userId="1c9cdb0189b2abc5" providerId="LiveId" clId="{D82F1229-0055-439B-BF04-337EFE9008E5}" dt="2021-08-26T15:12:51.543" v="842" actId="164"/>
          <ac:cxnSpMkLst>
            <pc:docMk/>
            <pc:sldMk cId="934038073" sldId="262"/>
            <ac:cxnSpMk id="49" creationId="{1FCA0371-02AB-4571-97A0-36829558B27C}"/>
          </ac:cxnSpMkLst>
        </pc:cxnChg>
        <pc:cxnChg chg="add mod">
          <ac:chgData name="Axel Bruck" userId="1c9cdb0189b2abc5" providerId="LiveId" clId="{D82F1229-0055-439B-BF04-337EFE9008E5}" dt="2021-08-26T15:12:51.543" v="842" actId="164"/>
          <ac:cxnSpMkLst>
            <pc:docMk/>
            <pc:sldMk cId="934038073" sldId="262"/>
            <ac:cxnSpMk id="52" creationId="{4696BAE5-CFFD-481C-9290-95FD3E831084}"/>
          </ac:cxnSpMkLst>
        </pc:cxnChg>
        <pc:cxnChg chg="add mod">
          <ac:chgData name="Axel Bruck" userId="1c9cdb0189b2abc5" providerId="LiveId" clId="{D82F1229-0055-439B-BF04-337EFE9008E5}" dt="2021-08-26T15:12:51.543" v="842" actId="164"/>
          <ac:cxnSpMkLst>
            <pc:docMk/>
            <pc:sldMk cId="934038073" sldId="262"/>
            <ac:cxnSpMk id="53" creationId="{0D0A4E0E-764A-4E23-A291-62FC9649FBCB}"/>
          </ac:cxnSpMkLst>
        </pc:cxnChg>
        <pc:cxnChg chg="add mod">
          <ac:chgData name="Axel Bruck" userId="1c9cdb0189b2abc5" providerId="LiveId" clId="{D82F1229-0055-439B-BF04-337EFE9008E5}" dt="2021-08-26T15:12:51.543" v="842" actId="164"/>
          <ac:cxnSpMkLst>
            <pc:docMk/>
            <pc:sldMk cId="934038073" sldId="262"/>
            <ac:cxnSpMk id="63" creationId="{6EA99EA1-3AE1-491C-A20F-8A6881498B7D}"/>
          </ac:cxnSpMkLst>
        </pc:cxnChg>
        <pc:cxnChg chg="add mod">
          <ac:chgData name="Axel Bruck" userId="1c9cdb0189b2abc5" providerId="LiveId" clId="{D82F1229-0055-439B-BF04-337EFE9008E5}" dt="2021-08-26T15:12:51.543" v="842" actId="164"/>
          <ac:cxnSpMkLst>
            <pc:docMk/>
            <pc:sldMk cId="934038073" sldId="262"/>
            <ac:cxnSpMk id="64" creationId="{52B04A92-9C94-4565-8628-55575E47AEB5}"/>
          </ac:cxnSpMkLst>
        </pc:cxnChg>
        <pc:cxnChg chg="add mod">
          <ac:chgData name="Axel Bruck" userId="1c9cdb0189b2abc5" providerId="LiveId" clId="{D82F1229-0055-439B-BF04-337EFE9008E5}" dt="2021-08-26T15:12:51.543" v="842" actId="164"/>
          <ac:cxnSpMkLst>
            <pc:docMk/>
            <pc:sldMk cId="934038073" sldId="262"/>
            <ac:cxnSpMk id="65" creationId="{85466D81-5992-4B3A-A89F-4E3A3F7F95D7}"/>
          </ac:cxnSpMkLst>
        </pc:cxnChg>
        <pc:cxnChg chg="add mod">
          <ac:chgData name="Axel Bruck" userId="1c9cdb0189b2abc5" providerId="LiveId" clId="{D82F1229-0055-439B-BF04-337EFE9008E5}" dt="2021-08-26T15:12:51.543" v="842" actId="164"/>
          <ac:cxnSpMkLst>
            <pc:docMk/>
            <pc:sldMk cId="934038073" sldId="262"/>
            <ac:cxnSpMk id="69" creationId="{40EE1A44-D1A4-4DD0-8A0A-4F8D786C83E7}"/>
          </ac:cxnSpMkLst>
        </pc:cxnChg>
        <pc:cxnChg chg="add mod">
          <ac:chgData name="Axel Bruck" userId="1c9cdb0189b2abc5" providerId="LiveId" clId="{D82F1229-0055-439B-BF04-337EFE9008E5}" dt="2021-08-26T15:12:51.543" v="842" actId="164"/>
          <ac:cxnSpMkLst>
            <pc:docMk/>
            <pc:sldMk cId="934038073" sldId="262"/>
            <ac:cxnSpMk id="71" creationId="{843FDDA7-AF99-488C-801E-FB74D87CC71A}"/>
          </ac:cxnSpMkLst>
        </pc:cxnChg>
        <pc:cxnChg chg="add mod">
          <ac:chgData name="Axel Bruck" userId="1c9cdb0189b2abc5" providerId="LiveId" clId="{D82F1229-0055-439B-BF04-337EFE9008E5}" dt="2021-08-26T15:12:51.543" v="842" actId="164"/>
          <ac:cxnSpMkLst>
            <pc:docMk/>
            <pc:sldMk cId="934038073" sldId="262"/>
            <ac:cxnSpMk id="76" creationId="{17E33C40-40BB-4FF1-B531-C67E94D9324A}"/>
          </ac:cxnSpMkLst>
        </pc:cxnChg>
      </pc:sldChg>
      <pc:sldChg chg="addSp delSp modSp new mod">
        <pc:chgData name="Axel Bruck" userId="1c9cdb0189b2abc5" providerId="LiveId" clId="{D82F1229-0055-439B-BF04-337EFE9008E5}" dt="2021-08-26T15:30:17.261" v="1242" actId="1036"/>
        <pc:sldMkLst>
          <pc:docMk/>
          <pc:sldMk cId="672220814" sldId="263"/>
        </pc:sldMkLst>
        <pc:spChg chg="mod">
          <ac:chgData name="Axel Bruck" userId="1c9cdb0189b2abc5" providerId="LiveId" clId="{D82F1229-0055-439B-BF04-337EFE9008E5}" dt="2021-08-26T15:13:20.866" v="875" actId="20577"/>
          <ac:spMkLst>
            <pc:docMk/>
            <pc:sldMk cId="672220814" sldId="263"/>
            <ac:spMk id="2" creationId="{05B3BA28-707D-499E-B0B4-9DC3231CC9AD}"/>
          </ac:spMkLst>
        </pc:spChg>
        <pc:spChg chg="add del mod">
          <ac:chgData name="Axel Bruck" userId="1c9cdb0189b2abc5" providerId="LiveId" clId="{D82F1229-0055-439B-BF04-337EFE9008E5}" dt="2021-08-26T15:19:49.315" v="1204" actId="1036"/>
          <ac:spMkLst>
            <pc:docMk/>
            <pc:sldMk cId="672220814" sldId="263"/>
            <ac:spMk id="3" creationId="{D9EC9AEE-9E9D-45DD-810F-B31CA0E1895E}"/>
          </ac:spMkLst>
        </pc:spChg>
        <pc:spChg chg="add del mod">
          <ac:chgData name="Axel Bruck" userId="1c9cdb0189b2abc5" providerId="LiveId" clId="{D82F1229-0055-439B-BF04-337EFE9008E5}" dt="2021-08-26T15:14:49.515" v="885" actId="767"/>
          <ac:spMkLst>
            <pc:docMk/>
            <pc:sldMk cId="672220814" sldId="263"/>
            <ac:spMk id="9" creationId="{35F1D422-2755-43F7-8C7D-496C3DBDD4D0}"/>
          </ac:spMkLst>
        </pc:spChg>
        <pc:spChg chg="add del mod">
          <ac:chgData name="Axel Bruck" userId="1c9cdb0189b2abc5" providerId="LiveId" clId="{D82F1229-0055-439B-BF04-337EFE9008E5}" dt="2021-08-26T15:14:58.977" v="896"/>
          <ac:spMkLst>
            <pc:docMk/>
            <pc:sldMk cId="672220814" sldId="263"/>
            <ac:spMk id="11" creationId="{F0DE86ED-6974-44E9-9F73-F66E1D90F1AD}"/>
          </ac:spMkLst>
        </pc:spChg>
        <pc:spChg chg="add del mod">
          <ac:chgData name="Axel Bruck" userId="1c9cdb0189b2abc5" providerId="LiveId" clId="{D82F1229-0055-439B-BF04-337EFE9008E5}" dt="2021-08-26T15:14:58.977" v="896"/>
          <ac:spMkLst>
            <pc:docMk/>
            <pc:sldMk cId="672220814" sldId="263"/>
            <ac:spMk id="12" creationId="{CE5A86A2-99CA-4BF6-A3FD-915C217D6A66}"/>
          </ac:spMkLst>
        </pc:spChg>
        <pc:spChg chg="add del mod">
          <ac:chgData name="Axel Bruck" userId="1c9cdb0189b2abc5" providerId="LiveId" clId="{D82F1229-0055-439B-BF04-337EFE9008E5}" dt="2021-08-26T15:14:58.977" v="896"/>
          <ac:spMkLst>
            <pc:docMk/>
            <pc:sldMk cId="672220814" sldId="263"/>
            <ac:spMk id="13" creationId="{A59FA5E1-6046-4BED-B1D2-66B8AFF45294}"/>
          </ac:spMkLst>
        </pc:spChg>
        <pc:spChg chg="add del mod">
          <ac:chgData name="Axel Bruck" userId="1c9cdb0189b2abc5" providerId="LiveId" clId="{D82F1229-0055-439B-BF04-337EFE9008E5}" dt="2021-08-26T15:14:58.977" v="896"/>
          <ac:spMkLst>
            <pc:docMk/>
            <pc:sldMk cId="672220814" sldId="263"/>
            <ac:spMk id="18" creationId="{B44FDB7C-C12F-41E5-B6C1-C78477EE47CD}"/>
          </ac:spMkLst>
        </pc:spChg>
        <pc:spChg chg="add del mod">
          <ac:chgData name="Axel Bruck" userId="1c9cdb0189b2abc5" providerId="LiveId" clId="{D82F1229-0055-439B-BF04-337EFE9008E5}" dt="2021-08-26T15:14:58.977" v="896"/>
          <ac:spMkLst>
            <pc:docMk/>
            <pc:sldMk cId="672220814" sldId="263"/>
            <ac:spMk id="19" creationId="{74AB9EB6-650C-4217-9B50-8C461FFC6B33}"/>
          </ac:spMkLst>
        </pc:spChg>
        <pc:spChg chg="add del mod">
          <ac:chgData name="Axel Bruck" userId="1c9cdb0189b2abc5" providerId="LiveId" clId="{D82F1229-0055-439B-BF04-337EFE9008E5}" dt="2021-08-26T15:14:58.977" v="896"/>
          <ac:spMkLst>
            <pc:docMk/>
            <pc:sldMk cId="672220814" sldId="263"/>
            <ac:spMk id="22" creationId="{9D98FFB5-7D45-491F-9173-837D021D6B36}"/>
          </ac:spMkLst>
        </pc:spChg>
        <pc:spChg chg="add del mod">
          <ac:chgData name="Axel Bruck" userId="1c9cdb0189b2abc5" providerId="LiveId" clId="{D82F1229-0055-439B-BF04-337EFE9008E5}" dt="2021-08-26T15:14:58.977" v="896"/>
          <ac:spMkLst>
            <pc:docMk/>
            <pc:sldMk cId="672220814" sldId="263"/>
            <ac:spMk id="23" creationId="{C7888AF0-B570-4751-B8B0-C80A0178AF98}"/>
          </ac:spMkLst>
        </pc:spChg>
        <pc:spChg chg="add del mod">
          <ac:chgData name="Axel Bruck" userId="1c9cdb0189b2abc5" providerId="LiveId" clId="{D82F1229-0055-439B-BF04-337EFE9008E5}" dt="2021-08-26T15:14:58.977" v="896"/>
          <ac:spMkLst>
            <pc:docMk/>
            <pc:sldMk cId="672220814" sldId="263"/>
            <ac:spMk id="29" creationId="{126AC82C-C972-43E4-A575-8E74BBA9BB99}"/>
          </ac:spMkLst>
        </pc:spChg>
        <pc:spChg chg="add del mod">
          <ac:chgData name="Axel Bruck" userId="1c9cdb0189b2abc5" providerId="LiveId" clId="{D82F1229-0055-439B-BF04-337EFE9008E5}" dt="2021-08-26T15:14:58.977" v="896"/>
          <ac:spMkLst>
            <pc:docMk/>
            <pc:sldMk cId="672220814" sldId="263"/>
            <ac:spMk id="30" creationId="{5109923A-ED75-48DF-9750-FAF2939BCF94}"/>
          </ac:spMkLst>
        </pc:spChg>
        <pc:spChg chg="add del mod">
          <ac:chgData name="Axel Bruck" userId="1c9cdb0189b2abc5" providerId="LiveId" clId="{D82F1229-0055-439B-BF04-337EFE9008E5}" dt="2021-08-26T15:14:58.977" v="896"/>
          <ac:spMkLst>
            <pc:docMk/>
            <pc:sldMk cId="672220814" sldId="263"/>
            <ac:spMk id="34" creationId="{B97EFEAE-68FD-4687-9866-7481DBE5E1B9}"/>
          </ac:spMkLst>
        </pc:spChg>
        <pc:spChg chg="add del mod">
          <ac:chgData name="Axel Bruck" userId="1c9cdb0189b2abc5" providerId="LiveId" clId="{D82F1229-0055-439B-BF04-337EFE9008E5}" dt="2021-08-26T15:14:58.977" v="896"/>
          <ac:spMkLst>
            <pc:docMk/>
            <pc:sldMk cId="672220814" sldId="263"/>
            <ac:spMk id="35" creationId="{6465B5B1-5E2A-4A4D-AF82-C29D9C027550}"/>
          </ac:spMkLst>
        </pc:spChg>
        <pc:spChg chg="add del mod">
          <ac:chgData name="Axel Bruck" userId="1c9cdb0189b2abc5" providerId="LiveId" clId="{D82F1229-0055-439B-BF04-337EFE9008E5}" dt="2021-08-26T15:14:58.977" v="896"/>
          <ac:spMkLst>
            <pc:docMk/>
            <pc:sldMk cId="672220814" sldId="263"/>
            <ac:spMk id="36" creationId="{EEBB1AB9-435F-4EE5-8FE5-CA8C7E67B6E0}"/>
          </ac:spMkLst>
        </pc:spChg>
        <pc:spChg chg="add del mod">
          <ac:chgData name="Axel Bruck" userId="1c9cdb0189b2abc5" providerId="LiveId" clId="{D82F1229-0055-439B-BF04-337EFE9008E5}" dt="2021-08-26T15:14:58.977" v="896"/>
          <ac:spMkLst>
            <pc:docMk/>
            <pc:sldMk cId="672220814" sldId="263"/>
            <ac:spMk id="38" creationId="{F1677D64-8409-40A4-9820-4EC4231D95E6}"/>
          </ac:spMkLst>
        </pc:spChg>
        <pc:spChg chg="add del mod">
          <ac:chgData name="Axel Bruck" userId="1c9cdb0189b2abc5" providerId="LiveId" clId="{D82F1229-0055-439B-BF04-337EFE9008E5}" dt="2021-08-26T15:14:58.977" v="896"/>
          <ac:spMkLst>
            <pc:docMk/>
            <pc:sldMk cId="672220814" sldId="263"/>
            <ac:spMk id="40" creationId="{F836115D-51EE-44EA-AC5A-89246723A6D2}"/>
          </ac:spMkLst>
        </pc:spChg>
        <pc:spChg chg="add del mod">
          <ac:chgData name="Axel Bruck" userId="1c9cdb0189b2abc5" providerId="LiveId" clId="{D82F1229-0055-439B-BF04-337EFE9008E5}" dt="2021-08-26T15:14:58.977" v="896"/>
          <ac:spMkLst>
            <pc:docMk/>
            <pc:sldMk cId="672220814" sldId="263"/>
            <ac:spMk id="41" creationId="{8B652982-15DE-432C-B61E-B9C859B30A55}"/>
          </ac:spMkLst>
        </pc:spChg>
        <pc:spChg chg="add del mod">
          <ac:chgData name="Axel Bruck" userId="1c9cdb0189b2abc5" providerId="LiveId" clId="{D82F1229-0055-439B-BF04-337EFE9008E5}" dt="2021-08-26T15:14:58.977" v="896"/>
          <ac:spMkLst>
            <pc:docMk/>
            <pc:sldMk cId="672220814" sldId="263"/>
            <ac:spMk id="42" creationId="{015F4021-F06E-440A-8DAB-CBC2FE20B0E1}"/>
          </ac:spMkLst>
        </pc:spChg>
        <pc:spChg chg="add del mod">
          <ac:chgData name="Axel Bruck" userId="1c9cdb0189b2abc5" providerId="LiveId" clId="{D82F1229-0055-439B-BF04-337EFE9008E5}" dt="2021-08-26T15:14:58.977" v="896"/>
          <ac:spMkLst>
            <pc:docMk/>
            <pc:sldMk cId="672220814" sldId="263"/>
            <ac:spMk id="43" creationId="{8A03DC92-84FD-4499-8B03-86811187338B}"/>
          </ac:spMkLst>
        </pc:spChg>
        <pc:picChg chg="add del mod">
          <ac:chgData name="Axel Bruck" userId="1c9cdb0189b2abc5" providerId="LiveId" clId="{D82F1229-0055-439B-BF04-337EFE9008E5}" dt="2021-08-26T15:14:50.782" v="888" actId="931"/>
          <ac:picMkLst>
            <pc:docMk/>
            <pc:sldMk cId="672220814" sldId="263"/>
            <ac:picMk id="8" creationId="{B0673C89-7F25-447A-9444-46A25E4ED718}"/>
          </ac:picMkLst>
        </pc:picChg>
        <pc:picChg chg="add del mod">
          <ac:chgData name="Axel Bruck" userId="1c9cdb0189b2abc5" providerId="LiveId" clId="{D82F1229-0055-439B-BF04-337EFE9008E5}" dt="2021-08-26T15:14:58.977" v="896"/>
          <ac:picMkLst>
            <pc:docMk/>
            <pc:sldMk cId="672220814" sldId="263"/>
            <ac:picMk id="24" creationId="{C575E5DA-CB1B-4431-99CB-BC77F38531A2}"/>
          </ac:picMkLst>
        </pc:picChg>
        <pc:picChg chg="add del mod">
          <ac:chgData name="Axel Bruck" userId="1c9cdb0189b2abc5" providerId="LiveId" clId="{D82F1229-0055-439B-BF04-337EFE9008E5}" dt="2021-08-26T15:14:58.977" v="896"/>
          <ac:picMkLst>
            <pc:docMk/>
            <pc:sldMk cId="672220814" sldId="263"/>
            <ac:picMk id="25" creationId="{D98AF237-9671-48EE-9053-B39D145BCFF4}"/>
          </ac:picMkLst>
        </pc:picChg>
        <pc:picChg chg="add del mod">
          <ac:chgData name="Axel Bruck" userId="1c9cdb0189b2abc5" providerId="LiveId" clId="{D82F1229-0055-439B-BF04-337EFE9008E5}" dt="2021-08-26T15:14:58.977" v="896"/>
          <ac:picMkLst>
            <pc:docMk/>
            <pc:sldMk cId="672220814" sldId="263"/>
            <ac:picMk id="26" creationId="{5892D001-72A1-40B0-8383-19679290DAD5}"/>
          </ac:picMkLst>
        </pc:picChg>
        <pc:picChg chg="add del mod">
          <ac:chgData name="Axel Bruck" userId="1c9cdb0189b2abc5" providerId="LiveId" clId="{D82F1229-0055-439B-BF04-337EFE9008E5}" dt="2021-08-26T15:14:58.977" v="896"/>
          <ac:picMkLst>
            <pc:docMk/>
            <pc:sldMk cId="672220814" sldId="263"/>
            <ac:picMk id="27" creationId="{A093069E-BF38-4D16-9B4D-54242E0B435B}"/>
          </ac:picMkLst>
        </pc:picChg>
        <pc:picChg chg="add del mod">
          <ac:chgData name="Axel Bruck" userId="1c9cdb0189b2abc5" providerId="LiveId" clId="{D82F1229-0055-439B-BF04-337EFE9008E5}" dt="2021-08-26T15:14:58.977" v="896"/>
          <ac:picMkLst>
            <pc:docMk/>
            <pc:sldMk cId="672220814" sldId="263"/>
            <ac:picMk id="28" creationId="{65B2012B-FBF5-4ACA-B276-2353560830C1}"/>
          </ac:picMkLst>
        </pc:picChg>
        <pc:picChg chg="add del mod">
          <ac:chgData name="Axel Bruck" userId="1c9cdb0189b2abc5" providerId="LiveId" clId="{D82F1229-0055-439B-BF04-337EFE9008E5}" dt="2021-08-26T15:15:04.363" v="903" actId="931"/>
          <ac:picMkLst>
            <pc:docMk/>
            <pc:sldMk cId="672220814" sldId="263"/>
            <ac:picMk id="46" creationId="{641CAA72-2442-4D7C-A4C7-E3C8C9D3429D}"/>
          </ac:picMkLst>
        </pc:picChg>
        <pc:picChg chg="add mod">
          <ac:chgData name="Axel Bruck" userId="1c9cdb0189b2abc5" providerId="LiveId" clId="{D82F1229-0055-439B-BF04-337EFE9008E5}" dt="2021-08-26T15:15:21.543" v="911" actId="1076"/>
          <ac:picMkLst>
            <pc:docMk/>
            <pc:sldMk cId="672220814" sldId="263"/>
            <ac:picMk id="48" creationId="{1D86382A-FF20-456B-8C0F-EFB32BFBC330}"/>
          </ac:picMkLst>
        </pc:picChg>
        <pc:picChg chg="add mod">
          <ac:chgData name="Axel Bruck" userId="1c9cdb0189b2abc5" providerId="LiveId" clId="{D82F1229-0055-439B-BF04-337EFE9008E5}" dt="2021-08-26T15:30:11.072" v="1239" actId="1076"/>
          <ac:picMkLst>
            <pc:docMk/>
            <pc:sldMk cId="672220814" sldId="263"/>
            <ac:picMk id="50" creationId="{09491C4C-84A5-411E-9FEE-42C16296D55A}"/>
          </ac:picMkLst>
        </pc:picChg>
        <pc:picChg chg="add mod">
          <ac:chgData name="Axel Bruck" userId="1c9cdb0189b2abc5" providerId="LiveId" clId="{D82F1229-0055-439B-BF04-337EFE9008E5}" dt="2021-08-26T15:30:07.632" v="1238" actId="1035"/>
          <ac:picMkLst>
            <pc:docMk/>
            <pc:sldMk cId="672220814" sldId="263"/>
            <ac:picMk id="52" creationId="{F22BF8E5-2B4D-45C5-8025-E551801B9C49}"/>
          </ac:picMkLst>
        </pc:picChg>
        <pc:picChg chg="add mod">
          <ac:chgData name="Axel Bruck" userId="1c9cdb0189b2abc5" providerId="LiveId" clId="{D82F1229-0055-439B-BF04-337EFE9008E5}" dt="2021-08-26T15:30:17.261" v="1242" actId="1036"/>
          <ac:picMkLst>
            <pc:docMk/>
            <pc:sldMk cId="672220814" sldId="263"/>
            <ac:picMk id="54" creationId="{F77EB36A-7F06-4CDB-89B5-50F414C898E3}"/>
          </ac:picMkLst>
        </pc:picChg>
        <pc:picChg chg="add mod">
          <ac:chgData name="Axel Bruck" userId="1c9cdb0189b2abc5" providerId="LiveId" clId="{D82F1229-0055-439B-BF04-337EFE9008E5}" dt="2021-08-26T15:29:56.851" v="1231" actId="1035"/>
          <ac:picMkLst>
            <pc:docMk/>
            <pc:sldMk cId="672220814" sldId="263"/>
            <ac:picMk id="56" creationId="{F404518F-48CD-42D3-B7E7-B2B61A388F83}"/>
          </ac:picMkLst>
        </pc:picChg>
        <pc:picChg chg="add mod">
          <ac:chgData name="Axel Bruck" userId="1c9cdb0189b2abc5" providerId="LiveId" clId="{D82F1229-0055-439B-BF04-337EFE9008E5}" dt="2021-08-26T15:29:52.428" v="1229" actId="1037"/>
          <ac:picMkLst>
            <pc:docMk/>
            <pc:sldMk cId="672220814" sldId="263"/>
            <ac:picMk id="58" creationId="{BE40702E-42E1-4963-9F1D-3B70426A49FD}"/>
          </ac:picMkLst>
        </pc:picChg>
        <pc:cxnChg chg="add del mod">
          <ac:chgData name="Axel Bruck" userId="1c9cdb0189b2abc5" providerId="LiveId" clId="{D82F1229-0055-439B-BF04-337EFE9008E5}" dt="2021-08-26T15:14:58.977" v="896"/>
          <ac:cxnSpMkLst>
            <pc:docMk/>
            <pc:sldMk cId="672220814" sldId="263"/>
            <ac:cxnSpMk id="10" creationId="{6962DEA5-5597-4947-A4A2-536D5C4A37B5}"/>
          </ac:cxnSpMkLst>
        </pc:cxnChg>
        <pc:cxnChg chg="add del mod">
          <ac:chgData name="Axel Bruck" userId="1c9cdb0189b2abc5" providerId="LiveId" clId="{D82F1229-0055-439B-BF04-337EFE9008E5}" dt="2021-08-26T15:14:58.977" v="896"/>
          <ac:cxnSpMkLst>
            <pc:docMk/>
            <pc:sldMk cId="672220814" sldId="263"/>
            <ac:cxnSpMk id="14" creationId="{A9B342D9-9216-4140-B631-CC8D0E48E726}"/>
          </ac:cxnSpMkLst>
        </pc:cxnChg>
        <pc:cxnChg chg="add del mod">
          <ac:chgData name="Axel Bruck" userId="1c9cdb0189b2abc5" providerId="LiveId" clId="{D82F1229-0055-439B-BF04-337EFE9008E5}" dt="2021-08-26T15:14:58.977" v="896"/>
          <ac:cxnSpMkLst>
            <pc:docMk/>
            <pc:sldMk cId="672220814" sldId="263"/>
            <ac:cxnSpMk id="15" creationId="{6074571D-34C9-40F2-B78D-DF1FAAFDF88A}"/>
          </ac:cxnSpMkLst>
        </pc:cxnChg>
        <pc:cxnChg chg="add del mod">
          <ac:chgData name="Axel Bruck" userId="1c9cdb0189b2abc5" providerId="LiveId" clId="{D82F1229-0055-439B-BF04-337EFE9008E5}" dt="2021-08-26T15:14:58.977" v="896"/>
          <ac:cxnSpMkLst>
            <pc:docMk/>
            <pc:sldMk cId="672220814" sldId="263"/>
            <ac:cxnSpMk id="16" creationId="{80E5872D-23B5-4993-AD40-E7ACD03C1B72}"/>
          </ac:cxnSpMkLst>
        </pc:cxnChg>
        <pc:cxnChg chg="add del mod">
          <ac:chgData name="Axel Bruck" userId="1c9cdb0189b2abc5" providerId="LiveId" clId="{D82F1229-0055-439B-BF04-337EFE9008E5}" dt="2021-08-26T15:14:58.977" v="896"/>
          <ac:cxnSpMkLst>
            <pc:docMk/>
            <pc:sldMk cId="672220814" sldId="263"/>
            <ac:cxnSpMk id="17" creationId="{E40CE566-2DDE-428D-B341-8B70857FC259}"/>
          </ac:cxnSpMkLst>
        </pc:cxnChg>
        <pc:cxnChg chg="add del mod">
          <ac:chgData name="Axel Bruck" userId="1c9cdb0189b2abc5" providerId="LiveId" clId="{D82F1229-0055-439B-BF04-337EFE9008E5}" dt="2021-08-26T15:14:58.977" v="896"/>
          <ac:cxnSpMkLst>
            <pc:docMk/>
            <pc:sldMk cId="672220814" sldId="263"/>
            <ac:cxnSpMk id="20" creationId="{53416B0C-C9BC-41ED-808B-D55226199127}"/>
          </ac:cxnSpMkLst>
        </pc:cxnChg>
        <pc:cxnChg chg="add del mod">
          <ac:chgData name="Axel Bruck" userId="1c9cdb0189b2abc5" providerId="LiveId" clId="{D82F1229-0055-439B-BF04-337EFE9008E5}" dt="2021-08-26T15:14:58.977" v="896"/>
          <ac:cxnSpMkLst>
            <pc:docMk/>
            <pc:sldMk cId="672220814" sldId="263"/>
            <ac:cxnSpMk id="21" creationId="{328D67DB-12D9-468D-AB7F-44899A521D15}"/>
          </ac:cxnSpMkLst>
        </pc:cxnChg>
        <pc:cxnChg chg="add del mod">
          <ac:chgData name="Axel Bruck" userId="1c9cdb0189b2abc5" providerId="LiveId" clId="{D82F1229-0055-439B-BF04-337EFE9008E5}" dt="2021-08-26T15:14:58.977" v="896"/>
          <ac:cxnSpMkLst>
            <pc:docMk/>
            <pc:sldMk cId="672220814" sldId="263"/>
            <ac:cxnSpMk id="31" creationId="{B038F272-ACDC-405D-B74C-48B14F4893E7}"/>
          </ac:cxnSpMkLst>
        </pc:cxnChg>
        <pc:cxnChg chg="add del mod">
          <ac:chgData name="Axel Bruck" userId="1c9cdb0189b2abc5" providerId="LiveId" clId="{D82F1229-0055-439B-BF04-337EFE9008E5}" dt="2021-08-26T15:14:58.977" v="896"/>
          <ac:cxnSpMkLst>
            <pc:docMk/>
            <pc:sldMk cId="672220814" sldId="263"/>
            <ac:cxnSpMk id="32" creationId="{F0B326E5-D3C6-4281-BF42-95D4B78F56AC}"/>
          </ac:cxnSpMkLst>
        </pc:cxnChg>
        <pc:cxnChg chg="add del mod">
          <ac:chgData name="Axel Bruck" userId="1c9cdb0189b2abc5" providerId="LiveId" clId="{D82F1229-0055-439B-BF04-337EFE9008E5}" dt="2021-08-26T15:14:58.977" v="896"/>
          <ac:cxnSpMkLst>
            <pc:docMk/>
            <pc:sldMk cId="672220814" sldId="263"/>
            <ac:cxnSpMk id="33" creationId="{016F4023-6DBA-41A8-BAFB-69147C2B30AA}"/>
          </ac:cxnSpMkLst>
        </pc:cxnChg>
        <pc:cxnChg chg="add del mod">
          <ac:chgData name="Axel Bruck" userId="1c9cdb0189b2abc5" providerId="LiveId" clId="{D82F1229-0055-439B-BF04-337EFE9008E5}" dt="2021-08-26T15:14:58.977" v="896"/>
          <ac:cxnSpMkLst>
            <pc:docMk/>
            <pc:sldMk cId="672220814" sldId="263"/>
            <ac:cxnSpMk id="37" creationId="{BB0D0E80-806B-4E60-9E12-AC5761B26D54}"/>
          </ac:cxnSpMkLst>
        </pc:cxnChg>
        <pc:cxnChg chg="add del mod">
          <ac:chgData name="Axel Bruck" userId="1c9cdb0189b2abc5" providerId="LiveId" clId="{D82F1229-0055-439B-BF04-337EFE9008E5}" dt="2021-08-26T15:14:58.977" v="896"/>
          <ac:cxnSpMkLst>
            <pc:docMk/>
            <pc:sldMk cId="672220814" sldId="263"/>
            <ac:cxnSpMk id="39" creationId="{58DFE836-A0DC-47F1-857A-36F6D9EF91B9}"/>
          </ac:cxnSpMkLst>
        </pc:cxnChg>
        <pc:cxnChg chg="add del mod">
          <ac:chgData name="Axel Bruck" userId="1c9cdb0189b2abc5" providerId="LiveId" clId="{D82F1229-0055-439B-BF04-337EFE9008E5}" dt="2021-08-26T15:14:58.977" v="896"/>
          <ac:cxnSpMkLst>
            <pc:docMk/>
            <pc:sldMk cId="672220814" sldId="263"/>
            <ac:cxnSpMk id="44" creationId="{1A130089-9ECB-43D2-9102-3E92BEAB8F07}"/>
          </ac:cxnSpMkLst>
        </pc:cxnChg>
      </pc:sldChg>
      <pc:sldChg chg="addSp delSp modSp new mod">
        <pc:chgData name="Axel Bruck" userId="1c9cdb0189b2abc5" providerId="LiveId" clId="{D82F1229-0055-439B-BF04-337EFE9008E5}" dt="2021-08-26T15:35:03.173" v="1275" actId="1076"/>
        <pc:sldMkLst>
          <pc:docMk/>
          <pc:sldMk cId="1978555332" sldId="264"/>
        </pc:sldMkLst>
        <pc:spChg chg="mod">
          <ac:chgData name="Axel Bruck" userId="1c9cdb0189b2abc5" providerId="LiveId" clId="{D82F1229-0055-439B-BF04-337EFE9008E5}" dt="2021-08-26T15:30:38.696" v="1244"/>
          <ac:spMkLst>
            <pc:docMk/>
            <pc:sldMk cId="1978555332" sldId="264"/>
            <ac:spMk id="2" creationId="{C14A7D59-6B80-4DAC-9EAC-6C7B3B500ADE}"/>
          </ac:spMkLst>
        </pc:spChg>
        <pc:spChg chg="del">
          <ac:chgData name="Axel Bruck" userId="1c9cdb0189b2abc5" providerId="LiveId" clId="{D82F1229-0055-439B-BF04-337EFE9008E5}" dt="2021-08-26T15:32:37.634" v="1245" actId="478"/>
          <ac:spMkLst>
            <pc:docMk/>
            <pc:sldMk cId="1978555332" sldId="264"/>
            <ac:spMk id="3" creationId="{C9B420B8-B4BE-4898-BC31-6292CAAFE0EC}"/>
          </ac:spMkLst>
        </pc:spChg>
        <pc:picChg chg="add mod modCrop">
          <ac:chgData name="Axel Bruck" userId="1c9cdb0189b2abc5" providerId="LiveId" clId="{D82F1229-0055-439B-BF04-337EFE9008E5}" dt="2021-08-26T15:33:31.610" v="1252" actId="1076"/>
          <ac:picMkLst>
            <pc:docMk/>
            <pc:sldMk cId="1978555332" sldId="264"/>
            <ac:picMk id="8" creationId="{E7D50E5F-3C50-4341-98F1-1A75C9558A9F}"/>
          </ac:picMkLst>
        </pc:picChg>
        <pc:picChg chg="add mod modCrop">
          <ac:chgData name="Axel Bruck" userId="1c9cdb0189b2abc5" providerId="LiveId" clId="{D82F1229-0055-439B-BF04-337EFE9008E5}" dt="2021-08-26T15:35:03.173" v="1275" actId="1076"/>
          <ac:picMkLst>
            <pc:docMk/>
            <pc:sldMk cId="1978555332" sldId="264"/>
            <ac:picMk id="10" creationId="{2F449247-7257-4340-BBBD-3F40ECC41C54}"/>
          </ac:picMkLst>
        </pc:picChg>
        <pc:picChg chg="add mod">
          <ac:chgData name="Axel Bruck" userId="1c9cdb0189b2abc5" providerId="LiveId" clId="{D82F1229-0055-439B-BF04-337EFE9008E5}" dt="2021-08-26T15:35:03.173" v="1275" actId="1076"/>
          <ac:picMkLst>
            <pc:docMk/>
            <pc:sldMk cId="1978555332" sldId="264"/>
            <ac:picMk id="12" creationId="{3B53441C-2E34-420C-9836-47C67C30F558}"/>
          </ac:picMkLst>
        </pc:picChg>
      </pc:sldChg>
      <pc:sldChg chg="addSp delSp modSp new mod">
        <pc:chgData name="Axel Bruck" userId="1c9cdb0189b2abc5" providerId="LiveId" clId="{D82F1229-0055-439B-BF04-337EFE9008E5}" dt="2021-08-27T07:52:38.762" v="1326" actId="1037"/>
        <pc:sldMkLst>
          <pc:docMk/>
          <pc:sldMk cId="81060502" sldId="265"/>
        </pc:sldMkLst>
        <pc:spChg chg="mod">
          <ac:chgData name="Axel Bruck" userId="1c9cdb0189b2abc5" providerId="LiveId" clId="{D82F1229-0055-439B-BF04-337EFE9008E5}" dt="2021-08-27T07:49:33.869" v="1284" actId="20577"/>
          <ac:spMkLst>
            <pc:docMk/>
            <pc:sldMk cId="81060502" sldId="265"/>
            <ac:spMk id="2" creationId="{F223F4F5-1AF5-4426-B87C-8EE89F10E7BA}"/>
          </ac:spMkLst>
        </pc:spChg>
        <pc:spChg chg="del">
          <ac:chgData name="Axel Bruck" userId="1c9cdb0189b2abc5" providerId="LiveId" clId="{D82F1229-0055-439B-BF04-337EFE9008E5}" dt="2021-08-27T07:49:28.045" v="1277" actId="478"/>
          <ac:spMkLst>
            <pc:docMk/>
            <pc:sldMk cId="81060502" sldId="265"/>
            <ac:spMk id="3" creationId="{59BCFD29-EF66-4033-AC37-194AD863A3BE}"/>
          </ac:spMkLst>
        </pc:spChg>
        <pc:picChg chg="add mod">
          <ac:chgData name="Axel Bruck" userId="1c9cdb0189b2abc5" providerId="LiveId" clId="{D82F1229-0055-439B-BF04-337EFE9008E5}" dt="2021-08-27T07:50:01.048" v="1291" actId="1076"/>
          <ac:picMkLst>
            <pc:docMk/>
            <pc:sldMk cId="81060502" sldId="265"/>
            <ac:picMk id="8" creationId="{60AC4449-E119-4D49-BB4E-DCA1ED4C20D7}"/>
          </ac:picMkLst>
        </pc:picChg>
        <pc:picChg chg="add mod modCrop">
          <ac:chgData name="Axel Bruck" userId="1c9cdb0189b2abc5" providerId="LiveId" clId="{D82F1229-0055-439B-BF04-337EFE9008E5}" dt="2021-08-27T07:52:38.762" v="1326" actId="1037"/>
          <ac:picMkLst>
            <pc:docMk/>
            <pc:sldMk cId="81060502" sldId="265"/>
            <ac:picMk id="10" creationId="{6EAF7063-2A33-4268-97A3-4AF13CF17BB0}"/>
          </ac:picMkLst>
        </pc:picChg>
        <pc:picChg chg="add mod modCrop">
          <ac:chgData name="Axel Bruck" userId="1c9cdb0189b2abc5" providerId="LiveId" clId="{D82F1229-0055-439B-BF04-337EFE9008E5}" dt="2021-08-27T07:52:38.762" v="1326" actId="1037"/>
          <ac:picMkLst>
            <pc:docMk/>
            <pc:sldMk cId="81060502" sldId="265"/>
            <ac:picMk id="12" creationId="{92729DBA-BE0E-462D-8F26-828797987CF4}"/>
          </ac:picMkLst>
        </pc:picChg>
      </pc:sldChg>
      <pc:sldChg chg="addSp delSp modSp new mod">
        <pc:chgData name="Axel Bruck" userId="1c9cdb0189b2abc5" providerId="LiveId" clId="{D82F1229-0055-439B-BF04-337EFE9008E5}" dt="2021-08-27T08:06:01.325" v="1611" actId="1038"/>
        <pc:sldMkLst>
          <pc:docMk/>
          <pc:sldMk cId="1129934779" sldId="266"/>
        </pc:sldMkLst>
        <pc:spChg chg="mod">
          <ac:chgData name="Axel Bruck" userId="1c9cdb0189b2abc5" providerId="LiveId" clId="{D82F1229-0055-439B-BF04-337EFE9008E5}" dt="2021-08-27T07:54:05.018" v="1334" actId="20577"/>
          <ac:spMkLst>
            <pc:docMk/>
            <pc:sldMk cId="1129934779" sldId="266"/>
            <ac:spMk id="2" creationId="{157B759B-CFC2-4025-A50C-B8CC6F84714F}"/>
          </ac:spMkLst>
        </pc:spChg>
        <pc:spChg chg="del mod">
          <ac:chgData name="Axel Bruck" userId="1c9cdb0189b2abc5" providerId="LiveId" clId="{D82F1229-0055-439B-BF04-337EFE9008E5}" dt="2021-08-27T07:55:02.449" v="1336" actId="478"/>
          <ac:spMkLst>
            <pc:docMk/>
            <pc:sldMk cId="1129934779" sldId="266"/>
            <ac:spMk id="3" creationId="{CF225B3E-F6FA-4F91-BCB4-3F350ACC2D07}"/>
          </ac:spMkLst>
        </pc:spChg>
        <pc:picChg chg="add mod modCrop">
          <ac:chgData name="Axel Bruck" userId="1c9cdb0189b2abc5" providerId="LiveId" clId="{D82F1229-0055-439B-BF04-337EFE9008E5}" dt="2021-08-27T08:06:01.325" v="1611" actId="1038"/>
          <ac:picMkLst>
            <pc:docMk/>
            <pc:sldMk cId="1129934779" sldId="266"/>
            <ac:picMk id="8" creationId="{45643A5D-9171-48B7-B61A-94E912F3BFBF}"/>
          </ac:picMkLst>
        </pc:picChg>
        <pc:picChg chg="add mod modCrop">
          <ac:chgData name="Axel Bruck" userId="1c9cdb0189b2abc5" providerId="LiveId" clId="{D82F1229-0055-439B-BF04-337EFE9008E5}" dt="2021-08-27T08:06:01.325" v="1611" actId="1038"/>
          <ac:picMkLst>
            <pc:docMk/>
            <pc:sldMk cId="1129934779" sldId="266"/>
            <ac:picMk id="10" creationId="{F8A17BD9-AFB9-4184-A768-934162A7E9DC}"/>
          </ac:picMkLst>
        </pc:picChg>
        <pc:picChg chg="add mod modCrop">
          <ac:chgData name="Axel Bruck" userId="1c9cdb0189b2abc5" providerId="LiveId" clId="{D82F1229-0055-439B-BF04-337EFE9008E5}" dt="2021-08-27T08:06:01.325" v="1611" actId="1038"/>
          <ac:picMkLst>
            <pc:docMk/>
            <pc:sldMk cId="1129934779" sldId="266"/>
            <ac:picMk id="12" creationId="{9AD47B9C-C883-4CFF-9FD2-B86AB80B679C}"/>
          </ac:picMkLst>
        </pc:picChg>
        <pc:picChg chg="add mod modCrop">
          <ac:chgData name="Axel Bruck" userId="1c9cdb0189b2abc5" providerId="LiveId" clId="{D82F1229-0055-439B-BF04-337EFE9008E5}" dt="2021-08-27T08:06:01.325" v="1611" actId="1038"/>
          <ac:picMkLst>
            <pc:docMk/>
            <pc:sldMk cId="1129934779" sldId="266"/>
            <ac:picMk id="14" creationId="{D75B207C-EB5E-4DCE-8BFE-3C274237A377}"/>
          </ac:picMkLst>
        </pc:picChg>
        <pc:picChg chg="add mod modCrop">
          <ac:chgData name="Axel Bruck" userId="1c9cdb0189b2abc5" providerId="LiveId" clId="{D82F1229-0055-439B-BF04-337EFE9008E5}" dt="2021-08-27T08:06:01.325" v="1611" actId="1038"/>
          <ac:picMkLst>
            <pc:docMk/>
            <pc:sldMk cId="1129934779" sldId="266"/>
            <ac:picMk id="16" creationId="{DAD4B63C-97FA-4A42-B8A9-4B2EF4A7DDA1}"/>
          </ac:picMkLst>
        </pc:picChg>
        <pc:picChg chg="add mod modCrop">
          <ac:chgData name="Axel Bruck" userId="1c9cdb0189b2abc5" providerId="LiveId" clId="{D82F1229-0055-439B-BF04-337EFE9008E5}" dt="2021-08-27T08:06:01.325" v="1611" actId="1038"/>
          <ac:picMkLst>
            <pc:docMk/>
            <pc:sldMk cId="1129934779" sldId="266"/>
            <ac:picMk id="18" creationId="{226921F5-C4EE-439E-BD6A-3CAFD1A24ED7}"/>
          </ac:picMkLst>
        </pc:picChg>
      </pc:sldChg>
      <pc:sldChg chg="addSp delSp modSp new mod">
        <pc:chgData name="Axel Bruck" userId="1c9cdb0189b2abc5" providerId="LiveId" clId="{D82F1229-0055-439B-BF04-337EFE9008E5}" dt="2021-08-27T08:18:15.166" v="1631" actId="1076"/>
        <pc:sldMkLst>
          <pc:docMk/>
          <pc:sldMk cId="2627713323" sldId="267"/>
        </pc:sldMkLst>
        <pc:spChg chg="mod">
          <ac:chgData name="Axel Bruck" userId="1c9cdb0189b2abc5" providerId="LiveId" clId="{D82F1229-0055-439B-BF04-337EFE9008E5}" dt="2021-08-27T08:17:22.448" v="1619" actId="20577"/>
          <ac:spMkLst>
            <pc:docMk/>
            <pc:sldMk cId="2627713323" sldId="267"/>
            <ac:spMk id="2" creationId="{6AE2860F-DC65-445C-A323-0489BCCB67F6}"/>
          </ac:spMkLst>
        </pc:spChg>
        <pc:spChg chg="del">
          <ac:chgData name="Axel Bruck" userId="1c9cdb0189b2abc5" providerId="LiveId" clId="{D82F1229-0055-439B-BF04-337EFE9008E5}" dt="2021-08-27T08:17:41.080" v="1620" actId="478"/>
          <ac:spMkLst>
            <pc:docMk/>
            <pc:sldMk cId="2627713323" sldId="267"/>
            <ac:spMk id="3" creationId="{3C3A12F1-A3CB-4C6B-B214-1A94A58677E6}"/>
          </ac:spMkLst>
        </pc:spChg>
        <pc:picChg chg="add del mod">
          <ac:chgData name="Axel Bruck" userId="1c9cdb0189b2abc5" providerId="LiveId" clId="{D82F1229-0055-439B-BF04-337EFE9008E5}" dt="2021-08-27T08:17:52.807" v="1625" actId="478"/>
          <ac:picMkLst>
            <pc:docMk/>
            <pc:sldMk cId="2627713323" sldId="267"/>
            <ac:picMk id="8" creationId="{1E289C7B-5651-4E40-84F9-A4A433897C37}"/>
          </ac:picMkLst>
        </pc:picChg>
        <pc:picChg chg="add mod">
          <ac:chgData name="Axel Bruck" userId="1c9cdb0189b2abc5" providerId="LiveId" clId="{D82F1229-0055-439B-BF04-337EFE9008E5}" dt="2021-08-27T08:18:15.166" v="1631" actId="1076"/>
          <ac:picMkLst>
            <pc:docMk/>
            <pc:sldMk cId="2627713323" sldId="267"/>
            <ac:picMk id="10" creationId="{1F607B48-2C27-4EC6-996C-5E5C5DFC9B02}"/>
          </ac:picMkLst>
        </pc:picChg>
      </pc:sldChg>
      <pc:sldChg chg="addSp modSp new mod">
        <pc:chgData name="Axel Bruck" userId="1c9cdb0189b2abc5" providerId="LiveId" clId="{D82F1229-0055-439B-BF04-337EFE9008E5}" dt="2021-09-13T07:14:49.657" v="2481" actId="1076"/>
        <pc:sldMkLst>
          <pc:docMk/>
          <pc:sldMk cId="2757487719" sldId="268"/>
        </pc:sldMkLst>
        <pc:spChg chg="mod">
          <ac:chgData name="Axel Bruck" userId="1c9cdb0189b2abc5" providerId="LiveId" clId="{D82F1229-0055-439B-BF04-337EFE9008E5}" dt="2021-08-27T08:18:33.468" v="1652" actId="20577"/>
          <ac:spMkLst>
            <pc:docMk/>
            <pc:sldMk cId="2757487719" sldId="268"/>
            <ac:spMk id="2" creationId="{6449E0D7-3C25-459A-90F9-51D05306C5A1}"/>
          </ac:spMkLst>
        </pc:spChg>
        <pc:spChg chg="mod">
          <ac:chgData name="Axel Bruck" userId="1c9cdb0189b2abc5" providerId="LiveId" clId="{D82F1229-0055-439B-BF04-337EFE9008E5}" dt="2021-08-27T08:27:14.454" v="2192" actId="14100"/>
          <ac:spMkLst>
            <pc:docMk/>
            <pc:sldMk cId="2757487719" sldId="268"/>
            <ac:spMk id="3" creationId="{51ABD661-09C7-4465-AA40-CC7427D86954}"/>
          </ac:spMkLst>
        </pc:spChg>
        <pc:spChg chg="add mod">
          <ac:chgData name="Axel Bruck" userId="1c9cdb0189b2abc5" providerId="LiveId" clId="{D82F1229-0055-439B-BF04-337EFE9008E5}" dt="2021-09-13T07:13:37.592" v="2463" actId="1035"/>
          <ac:spMkLst>
            <pc:docMk/>
            <pc:sldMk cId="2757487719" sldId="268"/>
            <ac:spMk id="9" creationId="{E85BD9B8-8FDE-4405-BD70-7FB292C6135B}"/>
          </ac:spMkLst>
        </pc:spChg>
        <pc:spChg chg="add mod">
          <ac:chgData name="Axel Bruck" userId="1c9cdb0189b2abc5" providerId="LiveId" clId="{D82F1229-0055-439B-BF04-337EFE9008E5}" dt="2021-09-13T07:14:49.657" v="2481" actId="1076"/>
          <ac:spMkLst>
            <pc:docMk/>
            <pc:sldMk cId="2757487719" sldId="268"/>
            <ac:spMk id="10" creationId="{4817C5F6-C1DE-4BCD-B1E2-FF8563D1487E}"/>
          </ac:spMkLst>
        </pc:spChg>
        <pc:picChg chg="add mod">
          <ac:chgData name="Axel Bruck" userId="1c9cdb0189b2abc5" providerId="LiveId" clId="{D82F1229-0055-439B-BF04-337EFE9008E5}" dt="2021-09-13T07:13:37.592" v="2463" actId="1035"/>
          <ac:picMkLst>
            <pc:docMk/>
            <pc:sldMk cId="2757487719" sldId="268"/>
            <ac:picMk id="8" creationId="{C67C15B6-A450-406A-AECD-1A169D448183}"/>
          </ac:picMkLst>
        </pc:picChg>
      </pc:sldChg>
      <pc:sldChg chg="addSp modSp new mod">
        <pc:chgData name="Axel Bruck" userId="1c9cdb0189b2abc5" providerId="LiveId" clId="{D82F1229-0055-439B-BF04-337EFE9008E5}" dt="2021-09-01T07:47:44.081" v="2402" actId="14100"/>
        <pc:sldMkLst>
          <pc:docMk/>
          <pc:sldMk cId="2502477633" sldId="269"/>
        </pc:sldMkLst>
        <pc:spChg chg="mod">
          <ac:chgData name="Axel Bruck" userId="1c9cdb0189b2abc5" providerId="LiveId" clId="{D82F1229-0055-439B-BF04-337EFE9008E5}" dt="2021-08-27T08:28:31.519" v="2225" actId="20577"/>
          <ac:spMkLst>
            <pc:docMk/>
            <pc:sldMk cId="2502477633" sldId="269"/>
            <ac:spMk id="2" creationId="{092F3380-EA54-4A23-8E9C-9EC0B0EAA7E4}"/>
          </ac:spMkLst>
        </pc:spChg>
        <pc:spChg chg="mod">
          <ac:chgData name="Axel Bruck" userId="1c9cdb0189b2abc5" providerId="LiveId" clId="{D82F1229-0055-439B-BF04-337EFE9008E5}" dt="2021-09-01T07:47:44.081" v="2402" actId="14100"/>
          <ac:spMkLst>
            <pc:docMk/>
            <pc:sldMk cId="2502477633" sldId="269"/>
            <ac:spMk id="3" creationId="{B92984F8-48A8-41A0-A024-B84E1A9305A9}"/>
          </ac:spMkLst>
        </pc:spChg>
        <pc:picChg chg="add mod ord">
          <ac:chgData name="Axel Bruck" userId="1c9cdb0189b2abc5" providerId="LiveId" clId="{D82F1229-0055-439B-BF04-337EFE9008E5}" dt="2021-09-01T07:26:40.113" v="2326" actId="1076"/>
          <ac:picMkLst>
            <pc:docMk/>
            <pc:sldMk cId="2502477633" sldId="269"/>
            <ac:picMk id="8" creationId="{154B84FC-7327-4C98-A3D2-98D7EE8CE2D0}"/>
          </ac:picMkLst>
        </pc:picChg>
      </pc:sldChg>
      <pc:sldChg chg="addSp delSp modSp new mod">
        <pc:chgData name="Axel Bruck" userId="1c9cdb0189b2abc5" providerId="LiveId" clId="{D82F1229-0055-439B-BF04-337EFE9008E5}" dt="2021-09-01T07:49:22.734" v="2441" actId="207"/>
        <pc:sldMkLst>
          <pc:docMk/>
          <pc:sldMk cId="1015860781" sldId="270"/>
        </pc:sldMkLst>
        <pc:spChg chg="del">
          <ac:chgData name="Axel Bruck" userId="1c9cdb0189b2abc5" providerId="LiveId" clId="{D82F1229-0055-439B-BF04-337EFE9008E5}" dt="2021-09-01T07:48:10.255" v="2405" actId="478"/>
          <ac:spMkLst>
            <pc:docMk/>
            <pc:sldMk cId="1015860781" sldId="270"/>
            <ac:spMk id="2" creationId="{ADD00169-D78D-4967-B63F-1C526D90EB22}"/>
          </ac:spMkLst>
        </pc:spChg>
        <pc:spChg chg="del">
          <ac:chgData name="Axel Bruck" userId="1c9cdb0189b2abc5" providerId="LiveId" clId="{D82F1229-0055-439B-BF04-337EFE9008E5}" dt="2021-09-01T07:48:09.013" v="2404" actId="478"/>
          <ac:spMkLst>
            <pc:docMk/>
            <pc:sldMk cId="1015860781" sldId="270"/>
            <ac:spMk id="3" creationId="{36E78FCC-7245-4B64-90C7-A7602DA0799B}"/>
          </ac:spMkLst>
        </pc:spChg>
        <pc:spChg chg="add mod">
          <ac:chgData name="Axel Bruck" userId="1c9cdb0189b2abc5" providerId="LiveId" clId="{D82F1229-0055-439B-BF04-337EFE9008E5}" dt="2021-09-01T07:48:11.656" v="2406"/>
          <ac:spMkLst>
            <pc:docMk/>
            <pc:sldMk cId="1015860781" sldId="270"/>
            <ac:spMk id="7" creationId="{5B7FF38D-614E-44A2-93CE-AA852EEC29FF}"/>
          </ac:spMkLst>
        </pc:spChg>
        <pc:spChg chg="add mod">
          <ac:chgData name="Axel Bruck" userId="1c9cdb0189b2abc5" providerId="LiveId" clId="{D82F1229-0055-439B-BF04-337EFE9008E5}" dt="2021-09-01T07:48:39.214" v="2439" actId="404"/>
          <ac:spMkLst>
            <pc:docMk/>
            <pc:sldMk cId="1015860781" sldId="270"/>
            <ac:spMk id="8" creationId="{3F4541D3-DF1D-47CD-871E-FDED6F85E159}"/>
          </ac:spMkLst>
        </pc:spChg>
        <pc:picChg chg="add mod">
          <ac:chgData name="Axel Bruck" userId="1c9cdb0189b2abc5" providerId="LiveId" clId="{D82F1229-0055-439B-BF04-337EFE9008E5}" dt="2021-09-01T07:49:22.734" v="2441" actId="207"/>
          <ac:picMkLst>
            <pc:docMk/>
            <pc:sldMk cId="1015860781" sldId="270"/>
            <ac:picMk id="10" creationId="{64039710-C6A2-407E-9EF2-8EFFB938026E}"/>
          </ac:picMkLst>
        </pc:picChg>
      </pc:sldChg>
      <pc:sldMasterChg chg="modSldLayout">
        <pc:chgData name="Axel Bruck" userId="1c9cdb0189b2abc5" providerId="LiveId" clId="{D82F1229-0055-439B-BF04-337EFE9008E5}" dt="2021-08-20T13:07:11.108" v="28" actId="1076"/>
        <pc:sldMasterMkLst>
          <pc:docMk/>
          <pc:sldMasterMk cId="431755783" sldId="2147483648"/>
        </pc:sldMasterMkLst>
        <pc:sldLayoutChg chg="addSp modSp mod">
          <pc:chgData name="Axel Bruck" userId="1c9cdb0189b2abc5" providerId="LiveId" clId="{D82F1229-0055-439B-BF04-337EFE9008E5}" dt="2021-08-20T13:07:11.108" v="28" actId="1076"/>
          <pc:sldLayoutMkLst>
            <pc:docMk/>
            <pc:sldMasterMk cId="431755783" sldId="2147483648"/>
            <pc:sldLayoutMk cId="336552951" sldId="2147483650"/>
          </pc:sldLayoutMkLst>
          <pc:spChg chg="mod">
            <ac:chgData name="Axel Bruck" userId="1c9cdb0189b2abc5" providerId="LiveId" clId="{D82F1229-0055-439B-BF04-337EFE9008E5}" dt="2021-08-20T13:07:11.108" v="28" actId="1076"/>
            <ac:spMkLst>
              <pc:docMk/>
              <pc:sldMasterMk cId="431755783" sldId="2147483648"/>
              <pc:sldLayoutMk cId="336552951" sldId="2147483650"/>
              <ac:spMk id="2" creationId="{29E4E6EE-9F27-40BA-AB60-00A4C88C0FA7}"/>
            </ac:spMkLst>
          </pc:spChg>
          <pc:spChg chg="add mod ord">
            <ac:chgData name="Axel Bruck" userId="1c9cdb0189b2abc5" providerId="LiveId" clId="{D82F1229-0055-439B-BF04-337EFE9008E5}" dt="2021-08-20T13:06:59.441" v="26" actId="167"/>
            <ac:spMkLst>
              <pc:docMk/>
              <pc:sldMasterMk cId="431755783" sldId="2147483648"/>
              <pc:sldLayoutMk cId="336552951" sldId="2147483650"/>
              <ac:spMk id="7" creationId="{A077E625-CAC8-4517-BCF9-84862E8F9E40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1CDA3D-BF4D-442B-A061-C017741D3F76}" type="datetimeFigureOut">
              <a:rPr lang="en-GB" smtClean="0"/>
              <a:t>13/09/2021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77FACE-F76A-4636-82E4-35E7685339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8972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77FACE-F76A-4636-82E4-35E76853394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50180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77FACE-F76A-4636-82E4-35E76853394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07864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77FACE-F76A-4636-82E4-35E76853394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26774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77FACE-F76A-4636-82E4-35E76853394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03286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77FACE-F76A-4636-82E4-35E76853394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6001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32999-8509-4C40-A5B4-EBC5546D60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4A40B5-80CB-4200-8F14-AFF9BDA21E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0935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0D867-005A-45B3-BB64-2B952A021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F2CBF7-1097-46A7-AED9-DD9E8C5BB5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A6D9F3-6185-4DF5-BBF1-6ABDEBDA3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6CC70-7A5B-4FCB-B02D-77D84DF7D989}" type="datetime1">
              <a:rPr lang="en-GB" smtClean="0"/>
              <a:t>13/09/2021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EED895-E391-46CC-923B-47A5334BC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IEWT 2021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8D9921-DCD7-4C30-B9C0-FCC1DD979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7968D-E3A9-4FE8-AA07-2747AC5453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912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81A56F1-AAEC-486B-973E-67D4EEA8E4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2F6EF7-A76D-417E-95D7-728A803DC9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379DA0-8013-4688-A6B2-08CBE66C8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B34B2-4DA3-4BD6-937B-EE97C6E6B146}" type="datetime1">
              <a:rPr lang="en-GB" smtClean="0"/>
              <a:t>13/09/2021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394D28-6610-44D7-8E9F-58F2A1D99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IEWT 2021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48F70B-B214-463F-86B5-A3321D536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7968D-E3A9-4FE8-AA07-2747AC5453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6435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077E625-CAC8-4517-BCF9-84862E8F9E40}"/>
              </a:ext>
            </a:extLst>
          </p:cNvPr>
          <p:cNvSpPr/>
          <p:nvPr userDrawn="1"/>
        </p:nvSpPr>
        <p:spPr>
          <a:xfrm>
            <a:off x="0" y="0"/>
            <a:ext cx="12192000" cy="1419225"/>
          </a:xfrm>
          <a:prstGeom prst="rect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E4E6EE-9F27-40BA-AB60-00A4C88C0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62"/>
            <a:ext cx="10515600" cy="10541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C97930-8583-4904-B287-5FAF8C1E72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2D395B-359B-42A1-8229-9363B66C7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B8AF-4542-40FC-9677-55788A36FFCC}" type="datetime1">
              <a:rPr lang="en-GB" smtClean="0"/>
              <a:t>13/09/2021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AA8E0A-35C8-4E38-AF30-9A3150017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IEWT 2021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C36767-4AF6-4837-A797-BB60A38AF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7968D-E3A9-4FE8-AA07-2747AC54531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552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0023E-3551-4060-9DDC-3B87DFB6F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E892B4-FA36-4BAD-B096-C027463E34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7F2AF4-ADAE-4F24-AE1C-4A22066C3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02575-CEDE-4AB5-91FB-2AF7385C1F67}" type="datetime1">
              <a:rPr lang="en-GB" smtClean="0"/>
              <a:t>13/09/2021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218775-1150-45F2-842A-F7711D14D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IEWT 2021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7196BA-2F75-45B7-BB57-2F700A8E4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7968D-E3A9-4FE8-AA07-2747AC5453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6697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87DB4-0E2A-4C21-80F7-3BB0A7A3B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78D824-CF25-486B-B3A6-AB7A19AE19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CB4DA7-A8AF-4118-9280-F804D4CFA3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605073-4ABA-4707-BB7C-E05A409BB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5F5CA-2E2D-478C-9F84-23F825346B2C}" type="datetime1">
              <a:rPr lang="en-GB" smtClean="0"/>
              <a:t>13/09/2021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CF56C3-215A-479E-A739-59646EFEC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IEWT 2021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6298C6-F427-4FF1-B7E8-4B8FAF524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7968D-E3A9-4FE8-AA07-2747AC5453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5129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847B3-0AE1-471C-982F-31E6823B8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F00127-912D-478C-9389-62E1978F49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118396-FE24-410D-98F2-0F6AF1C5C4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38C4DC-AC82-49D3-9F6A-8E1A6D7327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7C4DD2-0A42-402F-9508-7340AFB6F6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E21F0DE-3B2D-4D8D-8F0E-65EE0F1AC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C3B58-09BA-413F-9BFC-B877A71B217B}" type="datetime1">
              <a:rPr lang="en-GB" smtClean="0"/>
              <a:t>13/09/2021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DA78F7-D7DC-494B-B2CC-CD89CE671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IEWT 2021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0D53CC-765D-425B-B068-376FBF81C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7968D-E3A9-4FE8-AA07-2747AC5453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3048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E6920-3B5D-46ED-867E-652BB4104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7756B3-A0B4-4D31-88AB-B6BD82550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F8393-381D-4255-BB26-E3C51DDF2E47}" type="datetime1">
              <a:rPr lang="en-GB" smtClean="0"/>
              <a:t>13/09/2021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FA03D8-7C7E-4864-9337-49A711318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IEWT 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D98699-549F-4F13-B53D-964B9F1A8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7968D-E3A9-4FE8-AA07-2747AC5453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6595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F2AE84-BCD1-40C1-BB8C-07B17F902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AAB80-E16C-4928-8DE9-BF3C81D141AC}" type="datetime1">
              <a:rPr lang="en-GB" smtClean="0"/>
              <a:t>13/09/2021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500832-4F77-491E-8164-C756D27F9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IEWT 2021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B6ACB7-0961-48B0-A887-46439C389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7968D-E3A9-4FE8-AA07-2747AC5453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558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8FC04-71B9-47ED-AD5B-54E748099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5D4F68-4976-42AE-B802-EAF98D2B12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86AAD3-74C6-4A0E-941D-081B9B8BF8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D26BBC-5580-4A5C-90D2-604D390F1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8D03B-D8E6-4B39-9E43-E10DB70941C0}" type="datetime1">
              <a:rPr lang="en-GB" smtClean="0"/>
              <a:t>13/09/2021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8B0AC8-BB54-4C67-9FC4-700866320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IEWT 2021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272D90-C239-4EBC-96A3-FAEB3C58D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7968D-E3A9-4FE8-AA07-2747AC5453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5339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C7BF8-CC51-40FC-ACBA-3DFC52952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D0A000-ADD5-4C97-8989-F499438E6F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AFDE37-967A-4119-B33C-3E9021D24E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9221D0-6F80-42DC-B043-6F8455E6C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75670-E3A3-44E9-B83B-1788DED3BDA8}" type="datetime1">
              <a:rPr lang="en-GB" smtClean="0"/>
              <a:t>13/09/2021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5A2FB0-1A60-4F99-BB41-142951648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IEWT 2021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14FA69-D62E-4B25-8F89-757C61C51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7968D-E3A9-4FE8-AA07-2747AC5453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7140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1E9B40-4CC2-44A3-AA0F-85F0190B3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13F3F3-AE53-4EA2-9208-18B5B67058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8BA863-3246-4C65-A425-3F366EE80E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F84C80-2141-42DD-BA05-126EB9D57D5D}" type="datetime1">
              <a:rPr lang="en-GB" smtClean="0"/>
              <a:t>13/09/2021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DBC96E-62BF-4C92-AC65-83BE039612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IEWT 2021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209822-0314-474F-9D74-FC3B2A1181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87968D-E3A9-4FE8-AA07-2747AC5453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1755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sv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sv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svg"/><Relationship Id="rId18" Type="http://schemas.openxmlformats.org/officeDocument/2006/relationships/image" Target="../media/image22.png"/><Relationship Id="rId3" Type="http://schemas.openxmlformats.org/officeDocument/2006/relationships/image" Target="../media/image7.png"/><Relationship Id="rId21" Type="http://schemas.openxmlformats.org/officeDocument/2006/relationships/image" Target="../media/image25.svg"/><Relationship Id="rId7" Type="http://schemas.openxmlformats.org/officeDocument/2006/relationships/image" Target="../media/image11.svg"/><Relationship Id="rId12" Type="http://schemas.openxmlformats.org/officeDocument/2006/relationships/image" Target="../media/image16.png"/><Relationship Id="rId17" Type="http://schemas.openxmlformats.org/officeDocument/2006/relationships/image" Target="../media/image21.sv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5" Type="http://schemas.openxmlformats.org/officeDocument/2006/relationships/image" Target="../media/image9.svg"/><Relationship Id="rId15" Type="http://schemas.openxmlformats.org/officeDocument/2006/relationships/image" Target="../media/image19.svg"/><Relationship Id="rId10" Type="http://schemas.openxmlformats.org/officeDocument/2006/relationships/image" Target="../media/image14.png"/><Relationship Id="rId19" Type="http://schemas.openxmlformats.org/officeDocument/2006/relationships/image" Target="../media/image23.svg"/><Relationship Id="rId4" Type="http://schemas.openxmlformats.org/officeDocument/2006/relationships/image" Target="../media/image8.png"/><Relationship Id="rId9" Type="http://schemas.openxmlformats.org/officeDocument/2006/relationships/image" Target="../media/image13.svg"/><Relationship Id="rId1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7" Type="http://schemas.openxmlformats.org/officeDocument/2006/relationships/image" Target="../media/image35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svg"/><Relationship Id="rId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svg"/><Relationship Id="rId3" Type="http://schemas.openxmlformats.org/officeDocument/2006/relationships/image" Target="../media/image36.png"/><Relationship Id="rId7" Type="http://schemas.openxmlformats.org/officeDocument/2006/relationships/image" Target="../media/image40.svg"/><Relationship Id="rId12" Type="http://schemas.openxmlformats.org/officeDocument/2006/relationships/image" Target="../media/image4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44.svg"/><Relationship Id="rId5" Type="http://schemas.openxmlformats.org/officeDocument/2006/relationships/image" Target="../media/image38.sv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FC5C924-D385-4DF2-86A9-EBC966630AD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93E72C55-830B-4C48-999E-66EDDDB12F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91376" y="2124376"/>
            <a:ext cx="2609248" cy="260924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06880B0-6503-4144-AA2C-678EC79224F3}"/>
              </a:ext>
            </a:extLst>
          </p:cNvPr>
          <p:cNvSpPr txBox="1"/>
          <p:nvPr/>
        </p:nvSpPr>
        <p:spPr>
          <a:xfrm>
            <a:off x="3108960" y="2204185"/>
            <a:ext cx="1530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70% energy demand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018409E-8DCF-4C5C-B0A0-AFBDA922A9D4}"/>
              </a:ext>
            </a:extLst>
          </p:cNvPr>
          <p:cNvSpPr txBox="1"/>
          <p:nvPr/>
        </p:nvSpPr>
        <p:spPr>
          <a:xfrm>
            <a:off x="5330791" y="1087855"/>
            <a:ext cx="1530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90% GHG</a:t>
            </a:r>
          </a:p>
          <a:p>
            <a:pPr algn="ctr"/>
            <a:r>
              <a:rPr lang="en-GB" dirty="0">
                <a:solidFill>
                  <a:schemeClr val="bg1"/>
                </a:solidFill>
              </a:rPr>
              <a:t>emissions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2391C0-764E-40B1-8BEB-831DD2676BCA}"/>
              </a:ext>
            </a:extLst>
          </p:cNvPr>
          <p:cNvSpPr txBox="1"/>
          <p:nvPr/>
        </p:nvSpPr>
        <p:spPr>
          <a:xfrm>
            <a:off x="7552623" y="2204184"/>
            <a:ext cx="1743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>
                <a:solidFill>
                  <a:schemeClr val="bg1"/>
                </a:solidFill>
              </a:rPr>
              <a:t>Limited green generation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B0B33B8-94B2-4CF3-AFC7-9C79567C6F4E}"/>
              </a:ext>
            </a:extLst>
          </p:cNvPr>
          <p:cNvSpPr txBox="1"/>
          <p:nvPr/>
        </p:nvSpPr>
        <p:spPr>
          <a:xfrm>
            <a:off x="2430092" y="6373440"/>
            <a:ext cx="733181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chemeClr val="bg1">
                    <a:lumMod val="75000"/>
                  </a:schemeClr>
                </a:solidFill>
              </a:rPr>
              <a:t>Credits to </a:t>
            </a:r>
            <a:r>
              <a:rPr lang="en-US" sz="800" dirty="0" err="1">
                <a:solidFill>
                  <a:schemeClr val="bg1">
                    <a:lumMod val="75000"/>
                  </a:schemeClr>
                </a:solidFill>
              </a:rPr>
              <a:t>Dighital</a:t>
            </a:r>
            <a:r>
              <a:rPr lang="en-US" sz="800" dirty="0">
                <a:solidFill>
                  <a:schemeClr val="bg1">
                    <a:lumMod val="75000"/>
                  </a:schemeClr>
                </a:solidFill>
              </a:rPr>
              <a:t> for the art</a:t>
            </a:r>
          </a:p>
        </p:txBody>
      </p:sp>
    </p:spTree>
    <p:extLst>
      <p:ext uri="{BB962C8B-B14F-4D97-AF65-F5344CB8AC3E}">
        <p14:creationId xmlns:p14="http://schemas.microsoft.com/office/powerpoint/2010/main" val="2780033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B759B-CFC2-4025-A50C-B8CC6F847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Results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DF82A6-B4EB-4328-8238-A919B4C6F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B8AF-4542-40FC-9677-55788A36FFCC}" type="datetime1">
              <a:rPr lang="en-GB" smtClean="0"/>
              <a:t>13/09/2021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C2D60-1153-451D-8203-9FE127E35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IEWT 2021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B97F52-539B-4590-9E21-9FA87C22A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7968D-E3A9-4FE8-AA07-2747AC54531C}" type="slidenum">
              <a:rPr lang="en-GB" smtClean="0"/>
              <a:t>10</a:t>
            </a:fld>
            <a:endParaRPr lang="en-GB" dirty="0"/>
          </a:p>
        </p:txBody>
      </p:sp>
      <p:pic>
        <p:nvPicPr>
          <p:cNvPr id="8" name="Picture 7" descr="Chart, histogram&#10;&#10;Description automatically generated">
            <a:extLst>
              <a:ext uri="{FF2B5EF4-FFF2-40B4-BE49-F238E27FC236}">
                <a16:creationId xmlns:a16="http://schemas.microsoft.com/office/drawing/2014/main" id="{45643A5D-9171-48B7-B61A-94E912F3BF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23"/>
          <a:stretch/>
        </p:blipFill>
        <p:spPr>
          <a:xfrm>
            <a:off x="826654" y="1690461"/>
            <a:ext cx="4114800" cy="248745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8A17BD9-AFB9-4184-A768-934162A7E9D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94"/>
          <a:stretch/>
        </p:blipFill>
        <p:spPr>
          <a:xfrm>
            <a:off x="826654" y="3868896"/>
            <a:ext cx="4101905" cy="2487454"/>
          </a:xfrm>
          <a:prstGeom prst="rect">
            <a:avLst/>
          </a:prstGeom>
        </p:spPr>
      </p:pic>
      <p:pic>
        <p:nvPicPr>
          <p:cNvPr id="12" name="Picture 11" descr="Chart&#10;&#10;Description automatically generated">
            <a:extLst>
              <a:ext uri="{FF2B5EF4-FFF2-40B4-BE49-F238E27FC236}">
                <a16:creationId xmlns:a16="http://schemas.microsoft.com/office/drawing/2014/main" id="{9AD47B9C-C883-4CFF-9FD2-B86AB80B679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57" b="10911"/>
          <a:stretch/>
        </p:blipFill>
        <p:spPr>
          <a:xfrm>
            <a:off x="4477504" y="1681317"/>
            <a:ext cx="4076350" cy="2178435"/>
          </a:xfrm>
          <a:prstGeom prst="rect">
            <a:avLst/>
          </a:prstGeom>
        </p:spPr>
      </p:pic>
      <p:pic>
        <p:nvPicPr>
          <p:cNvPr id="14" name="Picture 13" descr="Chart, histogram&#10;&#10;Description automatically generated">
            <a:extLst>
              <a:ext uri="{FF2B5EF4-FFF2-40B4-BE49-F238E27FC236}">
                <a16:creationId xmlns:a16="http://schemas.microsoft.com/office/drawing/2014/main" id="{D75B207C-EB5E-4DCE-8BFE-3C274237A37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00"/>
          <a:stretch/>
        </p:blipFill>
        <p:spPr>
          <a:xfrm>
            <a:off x="4477504" y="3868896"/>
            <a:ext cx="4076351" cy="2466190"/>
          </a:xfrm>
          <a:prstGeom prst="rect">
            <a:avLst/>
          </a:prstGeom>
        </p:spPr>
      </p:pic>
      <p:pic>
        <p:nvPicPr>
          <p:cNvPr id="16" name="Picture 15" descr="Chart&#10;&#10;Description automatically generated">
            <a:extLst>
              <a:ext uri="{FF2B5EF4-FFF2-40B4-BE49-F238E27FC236}">
                <a16:creationId xmlns:a16="http://schemas.microsoft.com/office/drawing/2014/main" id="{DAD4B63C-97FA-4A42-B8A9-4B2EF4A7DDA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0" t="11636" b="10727"/>
          <a:stretch/>
        </p:blipFill>
        <p:spPr>
          <a:xfrm>
            <a:off x="8138160" y="1690877"/>
            <a:ext cx="3926832" cy="2165899"/>
          </a:xfrm>
          <a:prstGeom prst="rect">
            <a:avLst/>
          </a:prstGeom>
        </p:spPr>
      </p:pic>
      <p:pic>
        <p:nvPicPr>
          <p:cNvPr id="18" name="Picture 17" descr="Chart&#10;&#10;Description automatically generated">
            <a:extLst>
              <a:ext uri="{FF2B5EF4-FFF2-40B4-BE49-F238E27FC236}">
                <a16:creationId xmlns:a16="http://schemas.microsoft.com/office/drawing/2014/main" id="{226921F5-C4EE-439E-BD6A-3CAFD1A24ED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8" t="11818" r="-1"/>
          <a:stretch/>
        </p:blipFill>
        <p:spPr>
          <a:xfrm>
            <a:off x="8138160" y="3858548"/>
            <a:ext cx="3938861" cy="2476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9347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2860F-DC65-445C-A323-0489BCCB6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Results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1292CB-6D13-4D40-8AA4-726E034C6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B8AF-4542-40FC-9677-55788A36FFCC}" type="datetime1">
              <a:rPr lang="en-GB" smtClean="0"/>
              <a:t>13/09/2021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5CBA75-F3D8-4795-AA62-04878442B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IEWT 2021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9187BD-EFAB-4C05-92CA-5E07C7185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7968D-E3A9-4FE8-AA07-2747AC54531C}" type="slidenum">
              <a:rPr lang="en-GB" smtClean="0"/>
              <a:t>11</a:t>
            </a:fld>
            <a:endParaRPr lang="en-GB" dirty="0"/>
          </a:p>
        </p:txBody>
      </p:sp>
      <p:pic>
        <p:nvPicPr>
          <p:cNvPr id="10" name="Picture 9" descr="Chart, line chart&#10;&#10;Description automatically generated">
            <a:extLst>
              <a:ext uri="{FF2B5EF4-FFF2-40B4-BE49-F238E27FC236}">
                <a16:creationId xmlns:a16="http://schemas.microsoft.com/office/drawing/2014/main" id="{1F607B48-2C27-4EC6-996C-5E5C5DFC9B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860" y="1420423"/>
            <a:ext cx="7315215" cy="5029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7133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9E0D7-3C25-459A-90F9-51D05306C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ABD661-09C7-4465-AA40-CC7427D869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690064" cy="4351338"/>
          </a:xfrm>
        </p:spPr>
        <p:txBody>
          <a:bodyPr>
            <a:normAutofit/>
          </a:bodyPr>
          <a:lstStyle/>
          <a:p>
            <a:pPr>
              <a:spcBef>
                <a:spcPts val="1300"/>
              </a:spcBef>
            </a:pPr>
            <a:r>
              <a:rPr lang="en-GB" sz="2400" dirty="0"/>
              <a:t>Densely populated districts increasingly difficult</a:t>
            </a:r>
          </a:p>
          <a:p>
            <a:pPr>
              <a:spcBef>
                <a:spcPts val="1300"/>
              </a:spcBef>
            </a:pPr>
            <a:r>
              <a:rPr lang="en-GB" sz="2400" dirty="0"/>
              <a:t>Without enforcement and battery usage negative grid impact</a:t>
            </a:r>
          </a:p>
          <a:p>
            <a:pPr>
              <a:spcBef>
                <a:spcPts val="1300"/>
              </a:spcBef>
            </a:pPr>
            <a:r>
              <a:rPr lang="en-GB" sz="2400" dirty="0"/>
              <a:t>In HRES areas PEDs have more flexibility for primary energy arbitrage </a:t>
            </a:r>
            <a:r>
              <a:rPr lang="en-GB" sz="2400" dirty="0">
                <a:sym typeface="Wingdings" panose="05000000000000000000" pitchFamily="2" charset="2"/>
              </a:rPr>
              <a:t> NPV increases</a:t>
            </a:r>
          </a:p>
          <a:p>
            <a:pPr>
              <a:spcBef>
                <a:spcPts val="1300"/>
              </a:spcBef>
            </a:pPr>
            <a:r>
              <a:rPr lang="en-GB" sz="2400" dirty="0">
                <a:sym typeface="Wingdings" panose="05000000000000000000" pitchFamily="2" charset="2"/>
              </a:rPr>
              <a:t>Dynamic PEF balance system:</a:t>
            </a:r>
          </a:p>
          <a:p>
            <a:pPr lvl="1">
              <a:spcBef>
                <a:spcPts val="1300"/>
              </a:spcBef>
            </a:pPr>
            <a:r>
              <a:rPr lang="en-GB" sz="2000" dirty="0">
                <a:sym typeface="Wingdings" panose="05000000000000000000" pitchFamily="2" charset="2"/>
              </a:rPr>
              <a:t>Allocation of PEF essential to avoid cheating</a:t>
            </a:r>
          </a:p>
          <a:p>
            <a:pPr lvl="1">
              <a:spcBef>
                <a:spcPts val="1300"/>
              </a:spcBef>
            </a:pPr>
            <a:r>
              <a:rPr lang="en-GB" sz="2000" dirty="0"/>
              <a:t>Promising incentive system for island-like systems without own electricity market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7569BE-B0F2-4CE6-9071-BC7F34D70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B8AF-4542-40FC-9677-55788A36FFCC}" type="datetime1">
              <a:rPr lang="en-GB" smtClean="0"/>
              <a:t>13/09/2021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9B8771-B183-4D4F-84B2-96E1634E0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IEWT 2021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64B8F0-BEC6-4C7C-BAF4-67335CCCB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7968D-E3A9-4FE8-AA07-2747AC54531C}" type="slidenum">
              <a:rPr lang="en-GB" smtClean="0"/>
              <a:t>12</a:t>
            </a:fld>
            <a:endParaRPr lang="en-GB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C67C15B6-A450-406A-AECD-1A169D4481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29650" y="2122850"/>
            <a:ext cx="2724150" cy="27241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85BD9B8-8FDE-4405-BD70-7FB292C6135B}"/>
              </a:ext>
            </a:extLst>
          </p:cNvPr>
          <p:cNvSpPr txBox="1"/>
          <p:nvPr/>
        </p:nvSpPr>
        <p:spPr>
          <a:xfrm>
            <a:off x="8846228" y="1753518"/>
            <a:ext cx="2271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Full Paper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817C5F6-C1DE-4BCD-B1E2-FF8563D1487E}"/>
              </a:ext>
            </a:extLst>
          </p:cNvPr>
          <p:cNvSpPr txBox="1"/>
          <p:nvPr/>
        </p:nvSpPr>
        <p:spPr>
          <a:xfrm>
            <a:off x="8102001" y="4847000"/>
            <a:ext cx="376039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800" indent="-304800" algn="ctr"/>
            <a:r>
              <a:rPr lang="de-DE" sz="7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Bruck, A., Ruano, S. D., &amp; Auer, H. (2021). A Critical Perspective on Positive Energy Districts in Climatically Favoured Regions: An Open-Source Modelling Approach Disclosing Implications and Possibilities. </a:t>
            </a:r>
            <a:r>
              <a:rPr lang="de-DE" sz="7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Energies</a:t>
            </a:r>
            <a:r>
              <a:rPr lang="de-DE" sz="7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de-DE" sz="7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14</a:t>
            </a:r>
            <a:r>
              <a:rPr lang="de-DE" sz="7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(16). https://doi.org/10.3390/EN14164864</a:t>
            </a:r>
            <a:endParaRPr lang="en-GB" sz="7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7487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154B84FC-7327-4C98-A3D2-98D7EE8CE2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084" y="1578610"/>
            <a:ext cx="5730748" cy="286537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92F3380-EA54-4A23-8E9C-9EC0B0EAA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Outlook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2984F8-48A8-41A0-A024-B84E1A9305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093717" cy="4351338"/>
          </a:xfrm>
        </p:spPr>
        <p:txBody>
          <a:bodyPr/>
          <a:lstStyle/>
          <a:p>
            <a:r>
              <a:rPr lang="en-GB" dirty="0"/>
              <a:t>Multi-Energy extension</a:t>
            </a:r>
          </a:p>
          <a:p>
            <a:r>
              <a:rPr lang="en-GB" dirty="0"/>
              <a:t>Assessment of the PED potential across Europe</a:t>
            </a:r>
          </a:p>
          <a:p>
            <a:r>
              <a:rPr lang="en-GB" dirty="0"/>
              <a:t>Improvement of dynamic PEF balancing mechanism </a:t>
            </a:r>
            <a:r>
              <a:rPr lang="en-GB" dirty="0">
                <a:sym typeface="Wingdings" panose="05000000000000000000" pitchFamily="2" charset="2"/>
              </a:rPr>
              <a:t> cheat proof</a:t>
            </a:r>
            <a:endParaRPr lang="en-GB" dirty="0"/>
          </a:p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D92C28-6B6B-4AEB-9F2A-C65999663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B8AF-4542-40FC-9677-55788A36FFCC}" type="datetime1">
              <a:rPr lang="en-GB" smtClean="0"/>
              <a:t>13/09/2021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61D009-BE96-44EA-B56A-FBB9B1BCE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IEWT 2021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DA6E25-53F3-4B92-9573-58962C610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7968D-E3A9-4FE8-AA07-2747AC54531C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2477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B1059A-A60D-4014-A13D-988057E42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B8AF-4542-40FC-9677-55788A36FFCC}" type="datetime1">
              <a:rPr lang="en-GB" smtClean="0"/>
              <a:t>13/09/2021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153003-C2A9-4531-910D-B37B031FA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IEWT 2021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5FC138-1048-4DD4-BA07-DBFADC103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7968D-E3A9-4FE8-AA07-2747AC54531C}" type="slidenum">
              <a:rPr lang="en-GB" smtClean="0"/>
              <a:t>14</a:t>
            </a:fld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B7FF38D-614E-44A2-93CE-AA852EEC29F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4541D3-DF1D-47CD-871E-FDED6F85E159}"/>
              </a:ext>
            </a:extLst>
          </p:cNvPr>
          <p:cNvSpPr txBox="1"/>
          <p:nvPr/>
        </p:nvSpPr>
        <p:spPr>
          <a:xfrm>
            <a:off x="4243526" y="310718"/>
            <a:ext cx="35954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rgbClr val="FF7C80"/>
                </a:solidFill>
              </a:rPr>
              <a:t>THANK YOU</a:t>
            </a:r>
          </a:p>
        </p:txBody>
      </p:sp>
      <p:pic>
        <p:nvPicPr>
          <p:cNvPr id="10" name="Graphic 9" descr="Badge Question Mark outline">
            <a:extLst>
              <a:ext uri="{FF2B5EF4-FFF2-40B4-BE49-F238E27FC236}">
                <a16:creationId xmlns:a16="http://schemas.microsoft.com/office/drawing/2014/main" id="{64039710-C6A2-407E-9EF2-8EFFB93802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38800" y="29718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860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79997-53CD-4F4D-83E8-8AC9DDAEAB5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3600" b="0" i="0" dirty="0">
                <a:solidFill>
                  <a:srgbClr val="111111"/>
                </a:solidFill>
                <a:effectLst/>
                <a:latin typeface="-apple-system"/>
              </a:rPr>
              <a:t>Electricity-only Positive Energy District analysis in climatically favoured regions and glimpse on multi-energy extension of the analysis</a:t>
            </a:r>
            <a:endParaRPr lang="en-GB" sz="3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B8DAAD-8E5C-4756-8E58-D069A4F5FC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35438"/>
            <a:ext cx="9144000" cy="621323"/>
          </a:xfrm>
        </p:spPr>
        <p:txBody>
          <a:bodyPr/>
          <a:lstStyle/>
          <a:p>
            <a:r>
              <a:rPr lang="en-GB" dirty="0"/>
              <a:t>Axel Bruck, Santiago Diaz Ruano, Hans Auer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0ADC3CBA-E6C6-4627-A90F-13B9760256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1066" y="5971198"/>
            <a:ext cx="1805058" cy="793017"/>
          </a:xfrm>
          <a:prstGeom prst="rect">
            <a:avLst/>
          </a:prstGeom>
        </p:spPr>
      </p:pic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C9B15629-CF22-4EAC-A243-A2A3A8D684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76" y="6177882"/>
            <a:ext cx="2263371" cy="586333"/>
          </a:xfrm>
          <a:prstGeom prst="rect">
            <a:avLst/>
          </a:prstGeom>
        </p:spPr>
      </p:pic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76FA4EBB-4688-499E-86A3-35CCDD7958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076" y="6177882"/>
            <a:ext cx="2815847" cy="586333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68A28E2D-6BAA-4900-A4F1-8B9B0518BA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799" y="408965"/>
            <a:ext cx="3962400" cy="9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632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B1C15-D43C-4127-BA35-E51B0A573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8923C5-69BE-469C-89AE-284DB7570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SET-Plan: Positive Energy District (PED)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GB" dirty="0"/>
              <a:t>	System Flexibility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GB" dirty="0"/>
              <a:t>	System Resilience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GB" dirty="0"/>
              <a:t>	Building Energy Efficiency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GB" dirty="0"/>
              <a:t>	Life Quality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GB" dirty="0"/>
              <a:t>	Inclusiveness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GB" dirty="0"/>
              <a:t>	Sustainability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766792-025D-4956-B604-4698196249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B8AF-4542-40FC-9677-55788A36FFCC}" type="datetime1">
              <a:rPr lang="en-GB" smtClean="0"/>
              <a:t>13/09/2021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0A3700-1DBA-47C1-8F11-F487E0F9D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IEWT 2021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3202A7-A7C1-4DA5-A98E-88872D612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7968D-E3A9-4FE8-AA07-2747AC54531C}" type="slidenum">
              <a:rPr lang="en-GB" smtClean="0"/>
              <a:t>3</a:t>
            </a:fld>
            <a:endParaRPr lang="en-GB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9DBC00E-E2CF-4C1E-BD2C-477BC37EDB8E}"/>
              </a:ext>
            </a:extLst>
          </p:cNvPr>
          <p:cNvGrpSpPr/>
          <p:nvPr/>
        </p:nvGrpSpPr>
        <p:grpSpPr>
          <a:xfrm>
            <a:off x="6276837" y="2797175"/>
            <a:ext cx="5140918" cy="2794000"/>
            <a:chOff x="7223319" y="1825625"/>
            <a:chExt cx="3505475" cy="1905165"/>
          </a:xfrm>
        </p:grpSpPr>
        <p:pic>
          <p:nvPicPr>
            <p:cNvPr id="8" name="Picture 7" descr="Icon&#10;&#10;Description automatically generated">
              <a:extLst>
                <a:ext uri="{FF2B5EF4-FFF2-40B4-BE49-F238E27FC236}">
                  <a16:creationId xmlns:a16="http://schemas.microsoft.com/office/drawing/2014/main" id="{08F86B62-1253-4975-BF0D-70537D22333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61794" y="1825625"/>
              <a:ext cx="1920406" cy="1905165"/>
            </a:xfrm>
            <a:prstGeom prst="ellipse">
              <a:avLst/>
            </a:prstGeom>
          </p:spPr>
        </p:pic>
        <p:pic>
          <p:nvPicPr>
            <p:cNvPr id="10" name="Graphic 9" descr="Transfer outline">
              <a:extLst>
                <a:ext uri="{FF2B5EF4-FFF2-40B4-BE49-F238E27FC236}">
                  <a16:creationId xmlns:a16="http://schemas.microsoft.com/office/drawing/2014/main" id="{85DF34D4-2EAF-403E-859B-6A9FF9F1511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315200" y="2462335"/>
              <a:ext cx="631743" cy="631743"/>
            </a:xfrm>
            <a:prstGeom prst="rect">
              <a:avLst/>
            </a:prstGeom>
          </p:spPr>
        </p:pic>
        <p:pic>
          <p:nvPicPr>
            <p:cNvPr id="11" name="Graphic 10" descr="Transfer outline">
              <a:extLst>
                <a:ext uri="{FF2B5EF4-FFF2-40B4-BE49-F238E27FC236}">
                  <a16:creationId xmlns:a16="http://schemas.microsoft.com/office/drawing/2014/main" id="{E7E8D764-FD99-4503-8EE1-63D89AF651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097051" y="2462334"/>
              <a:ext cx="631743" cy="631743"/>
            </a:xfrm>
            <a:prstGeom prst="rect">
              <a:avLst/>
            </a:prstGeom>
          </p:spPr>
        </p:pic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9872B439-C119-478D-BA47-C206D18D11C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223319" y="3036927"/>
              <a:ext cx="781050" cy="295275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F99EFFA-0E06-4A04-9285-2567FE946B61}"/>
                </a:ext>
              </a:extLst>
            </p:cNvPr>
            <p:cNvSpPr txBox="1"/>
            <p:nvPr/>
          </p:nvSpPr>
          <p:spPr>
            <a:xfrm>
              <a:off x="10113801" y="2948428"/>
              <a:ext cx="563140" cy="3567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CO</a:t>
              </a:r>
              <a:r>
                <a:rPr lang="en-GB" sz="2800" baseline="-25000" dirty="0"/>
                <a:t>2</a:t>
              </a:r>
              <a:endParaRPr lang="en-GB" baseline="-25000" dirty="0"/>
            </a:p>
          </p:txBody>
        </p:sp>
        <p:pic>
          <p:nvPicPr>
            <p:cNvPr id="16" name="Graphic 15" descr="Badge Follow with solid fill">
              <a:extLst>
                <a:ext uri="{FF2B5EF4-FFF2-40B4-BE49-F238E27FC236}">
                  <a16:creationId xmlns:a16="http://schemas.microsoft.com/office/drawing/2014/main" id="{8C538FD8-C686-4435-89C7-BEC0AF44883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297972" y="1967076"/>
              <a:ext cx="631743" cy="631743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BADB3E5-2B3E-44CE-960E-77217C214472}"/>
                </a:ext>
              </a:extLst>
            </p:cNvPr>
            <p:cNvSpPr txBox="1"/>
            <p:nvPr/>
          </p:nvSpPr>
          <p:spPr>
            <a:xfrm>
              <a:off x="10221616" y="2092763"/>
              <a:ext cx="395903" cy="6295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5400" b="1" dirty="0">
                  <a:solidFill>
                    <a:srgbClr val="A9D18E"/>
                  </a:solidFill>
                </a:rPr>
                <a:t>0</a:t>
              </a:r>
              <a:endParaRPr lang="en-GB" b="1" baseline="-25000" dirty="0">
                <a:solidFill>
                  <a:srgbClr val="A9D18E"/>
                </a:solidFill>
              </a:endParaRPr>
            </a:p>
          </p:txBody>
        </p:sp>
      </p:grpSp>
      <p:pic>
        <p:nvPicPr>
          <p:cNvPr id="20" name="Graphic 19" descr="Shuffle with solid fill">
            <a:extLst>
              <a:ext uri="{FF2B5EF4-FFF2-40B4-BE49-F238E27FC236}">
                <a16:creationId xmlns:a16="http://schemas.microsoft.com/office/drawing/2014/main" id="{CEAE3C83-CA82-4443-A547-2AE072DF0DA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223657" y="2421443"/>
            <a:ext cx="387243" cy="387243"/>
          </a:xfrm>
          <a:prstGeom prst="rect">
            <a:avLst/>
          </a:prstGeom>
        </p:spPr>
      </p:pic>
      <p:pic>
        <p:nvPicPr>
          <p:cNvPr id="22" name="Graphic 21" descr="Leaf outline">
            <a:extLst>
              <a:ext uri="{FF2B5EF4-FFF2-40B4-BE49-F238E27FC236}">
                <a16:creationId xmlns:a16="http://schemas.microsoft.com/office/drawing/2014/main" id="{2F284A11-685C-4062-A162-A7B96AA6463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50823" y="5411888"/>
            <a:ext cx="532913" cy="532913"/>
          </a:xfrm>
          <a:prstGeom prst="rect">
            <a:avLst/>
          </a:prstGeom>
        </p:spPr>
      </p:pic>
      <p:pic>
        <p:nvPicPr>
          <p:cNvPr id="24" name="Graphic 23" descr="Dance outline">
            <a:extLst>
              <a:ext uri="{FF2B5EF4-FFF2-40B4-BE49-F238E27FC236}">
                <a16:creationId xmlns:a16="http://schemas.microsoft.com/office/drawing/2014/main" id="{57F7BC53-0754-484E-B3F8-C99A9A09AA8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150823" y="4802735"/>
            <a:ext cx="532913" cy="532913"/>
          </a:xfrm>
          <a:prstGeom prst="rect">
            <a:avLst/>
          </a:prstGeom>
        </p:spPr>
      </p:pic>
      <p:pic>
        <p:nvPicPr>
          <p:cNvPr id="26" name="Graphic 25" descr="Smiling face outline with solid fill">
            <a:extLst>
              <a:ext uri="{FF2B5EF4-FFF2-40B4-BE49-F238E27FC236}">
                <a16:creationId xmlns:a16="http://schemas.microsoft.com/office/drawing/2014/main" id="{8ED8AD5C-DEEB-4600-9831-9484F91EBBA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150824" y="4175122"/>
            <a:ext cx="532913" cy="532913"/>
          </a:xfrm>
          <a:prstGeom prst="rect">
            <a:avLst/>
          </a:prstGeom>
        </p:spPr>
      </p:pic>
      <p:pic>
        <p:nvPicPr>
          <p:cNvPr id="28" name="Graphic 27" descr="Fluorescent Light Blub outline">
            <a:extLst>
              <a:ext uri="{FF2B5EF4-FFF2-40B4-BE49-F238E27FC236}">
                <a16:creationId xmlns:a16="http://schemas.microsoft.com/office/drawing/2014/main" id="{BC81E13E-829F-4555-8F57-C36156D56D70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168900" y="3575494"/>
            <a:ext cx="532913" cy="532913"/>
          </a:xfrm>
          <a:prstGeom prst="rect">
            <a:avLst/>
          </a:prstGeom>
        </p:spPr>
      </p:pic>
      <p:pic>
        <p:nvPicPr>
          <p:cNvPr id="30" name="Graphic 29" descr="Boxing Glove outline">
            <a:extLst>
              <a:ext uri="{FF2B5EF4-FFF2-40B4-BE49-F238E27FC236}">
                <a16:creationId xmlns:a16="http://schemas.microsoft.com/office/drawing/2014/main" id="{C96E90D9-77A1-4F4B-97DE-C23E752EB1B4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151845" y="2947881"/>
            <a:ext cx="532913" cy="532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293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217FA-DA63-487B-AC36-609DFAC41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Addition to Literature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ECF1D3-EE7F-4FB4-AE58-0B1F88EAED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PED analysis including:</a:t>
            </a:r>
          </a:p>
          <a:p>
            <a:pPr lvl="1"/>
            <a:r>
              <a:rPr lang="en-GB" dirty="0"/>
              <a:t>Population density comparison</a:t>
            </a:r>
          </a:p>
          <a:p>
            <a:pPr lvl="1"/>
            <a:r>
              <a:rPr lang="en-GB" dirty="0"/>
              <a:t>Distribution grid impact</a:t>
            </a:r>
          </a:p>
          <a:p>
            <a:pPr lvl="1"/>
            <a:r>
              <a:rPr lang="en-GB" dirty="0"/>
              <a:t>Electricity only </a:t>
            </a:r>
            <a:r>
              <a:rPr lang="en-GB" dirty="0">
                <a:sym typeface="Wingdings" panose="05000000000000000000" pitchFamily="2" charset="2"/>
              </a:rPr>
              <a:t> favourable climate</a:t>
            </a:r>
          </a:p>
          <a:p>
            <a:endParaRPr lang="en-GB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GB" dirty="0">
                <a:sym typeface="Wingdings" panose="05000000000000000000" pitchFamily="2" charset="2"/>
              </a:rPr>
              <a:t>Novel approach of annual primary energy balance</a:t>
            </a:r>
          </a:p>
          <a:p>
            <a:pPr lvl="1"/>
            <a:r>
              <a:rPr lang="en-GB" dirty="0">
                <a:sym typeface="Wingdings" panose="05000000000000000000" pitchFamily="2" charset="2"/>
              </a:rPr>
              <a:t>Optimization integrated</a:t>
            </a:r>
          </a:p>
          <a:p>
            <a:pPr lvl="1"/>
            <a:r>
              <a:rPr lang="en-GB" dirty="0">
                <a:sym typeface="Wingdings" panose="05000000000000000000" pitchFamily="2" charset="2"/>
              </a:rPr>
              <a:t>Hourly primary energy factor (PEF) assessment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452F65-964E-4A3E-B249-3518595B1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B8AF-4542-40FC-9677-55788A36FFCC}" type="datetime1">
              <a:rPr lang="en-GB" smtClean="0"/>
              <a:t>13/09/2021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D4CEB9-CFB4-4D2B-BB03-B533B1DC9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IEWT 2021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A560F4-A9D6-438A-880F-E58BB5566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7968D-E3A9-4FE8-AA07-2747AC54531C}" type="slidenum">
              <a:rPr lang="en-GB" smtClean="0"/>
              <a:t>4</a:t>
            </a:fld>
            <a:endParaRPr lang="en-GB" dirty="0"/>
          </a:p>
        </p:txBody>
      </p:sp>
      <p:pic>
        <p:nvPicPr>
          <p:cNvPr id="8" name="Graphic 7" descr="Badge Follow with solid fill">
            <a:extLst>
              <a:ext uri="{FF2B5EF4-FFF2-40B4-BE49-F238E27FC236}">
                <a16:creationId xmlns:a16="http://schemas.microsoft.com/office/drawing/2014/main" id="{709F31E4-F405-4A98-9559-5BF538A705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7714" y="1730828"/>
            <a:ext cx="620486" cy="620486"/>
          </a:xfrm>
          <a:prstGeom prst="rect">
            <a:avLst/>
          </a:prstGeom>
        </p:spPr>
      </p:pic>
      <p:pic>
        <p:nvPicPr>
          <p:cNvPr id="10" name="Graphic 9" descr="Transfer with solid fill">
            <a:extLst>
              <a:ext uri="{FF2B5EF4-FFF2-40B4-BE49-F238E27FC236}">
                <a16:creationId xmlns:a16="http://schemas.microsoft.com/office/drawing/2014/main" id="{77E86D1D-879B-4A27-8D93-7A50DF10D8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59702" y="3970177"/>
            <a:ext cx="536510" cy="536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726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666CA-8CFD-4B92-B0C5-9F0210F3F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Methodology</a:t>
            </a:r>
          </a:p>
        </p:txBody>
      </p:sp>
      <p:pic>
        <p:nvPicPr>
          <p:cNvPr id="8" name="Content Placeholder 7" descr="Diagram&#10;&#10;Description automatically generated">
            <a:extLst>
              <a:ext uri="{FF2B5EF4-FFF2-40B4-BE49-F238E27FC236}">
                <a16:creationId xmlns:a16="http://schemas.microsoft.com/office/drawing/2014/main" id="{7FC19AC0-2528-4843-92BD-24C8171251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337" y="1783502"/>
            <a:ext cx="5867325" cy="4351338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0E24B-4C6C-4409-BA62-127C90462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B8AF-4542-40FC-9677-55788A36FFCC}" type="datetime1">
              <a:rPr lang="en-GB" smtClean="0"/>
              <a:t>13/09/2021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E7181F-4710-40C8-93E5-F224B0491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IEWT 2021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70BE09-7BB8-4B2C-95D0-D1A6E6311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7968D-E3A9-4FE8-AA07-2747AC54531C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95418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3A7B3-5981-4145-A71B-193C790A7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Methodology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538F7-73FC-47C0-8963-F5AE266E9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B8AF-4542-40FC-9677-55788A36FFCC}" type="datetime1">
              <a:rPr lang="en-GB" smtClean="0"/>
              <a:t>13/09/2021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21A004-1770-43F6-9481-4384A6E03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IEWT 2021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B8BFAC-0599-4E6D-B63C-039208671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7968D-E3A9-4FE8-AA07-2747AC54531C}" type="slidenum">
              <a:rPr lang="en-GB" smtClean="0"/>
              <a:t>6</a:t>
            </a:fld>
            <a:endParaRPr lang="en-GB" dirty="0"/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E9D3B3BB-DF09-4CD1-836C-88F2EF3B4612}"/>
              </a:ext>
            </a:extLst>
          </p:cNvPr>
          <p:cNvCxnSpPr>
            <a:cxnSpLocks/>
          </p:cNvCxnSpPr>
          <p:nvPr/>
        </p:nvCxnSpPr>
        <p:spPr>
          <a:xfrm flipH="1">
            <a:off x="6001858" y="2341996"/>
            <a:ext cx="1" cy="3403847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D7E1C243-3527-445C-955E-68514DA794D4}"/>
              </a:ext>
            </a:extLst>
          </p:cNvPr>
          <p:cNvSpPr txBox="1"/>
          <p:nvPr/>
        </p:nvSpPr>
        <p:spPr>
          <a:xfrm>
            <a:off x="5095617" y="1847168"/>
            <a:ext cx="181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System Boundary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D62AD33-C912-41BE-9DAD-B34FEF78920F}"/>
              </a:ext>
            </a:extLst>
          </p:cNvPr>
          <p:cNvSpPr txBox="1"/>
          <p:nvPr/>
        </p:nvSpPr>
        <p:spPr>
          <a:xfrm>
            <a:off x="2895434" y="1972664"/>
            <a:ext cx="558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PED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0C39E73-A300-4C43-BF85-AAE61314312D}"/>
              </a:ext>
            </a:extLst>
          </p:cNvPr>
          <p:cNvSpPr txBox="1"/>
          <p:nvPr/>
        </p:nvSpPr>
        <p:spPr>
          <a:xfrm>
            <a:off x="8719731" y="1972664"/>
            <a:ext cx="1342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Outer Scope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8D42637B-4F29-41CB-B996-C811D00B2211}"/>
              </a:ext>
            </a:extLst>
          </p:cNvPr>
          <p:cNvCxnSpPr/>
          <p:nvPr/>
        </p:nvCxnSpPr>
        <p:spPr>
          <a:xfrm>
            <a:off x="3654641" y="3109176"/>
            <a:ext cx="4882718" cy="0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BCAB0D93-F0CA-4244-B336-3409D75C3310}"/>
              </a:ext>
            </a:extLst>
          </p:cNvPr>
          <p:cNvCxnSpPr/>
          <p:nvPr/>
        </p:nvCxnSpPr>
        <p:spPr>
          <a:xfrm flipH="1">
            <a:off x="3654641" y="3668468"/>
            <a:ext cx="4882718" cy="0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9EA6ADB7-8BA7-470D-809B-ADDB226C7315}"/>
              </a:ext>
            </a:extLst>
          </p:cNvPr>
          <p:cNvCxnSpPr/>
          <p:nvPr/>
        </p:nvCxnSpPr>
        <p:spPr>
          <a:xfrm>
            <a:off x="1678433" y="3890411"/>
            <a:ext cx="864685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1FCA0371-02AB-4571-97A0-36829558B27C}"/>
              </a:ext>
            </a:extLst>
          </p:cNvPr>
          <p:cNvCxnSpPr/>
          <p:nvPr/>
        </p:nvCxnSpPr>
        <p:spPr>
          <a:xfrm>
            <a:off x="1678433" y="2498093"/>
            <a:ext cx="864685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FF13DA22-B80F-4383-A431-72A7803E7D36}"/>
              </a:ext>
            </a:extLst>
          </p:cNvPr>
          <p:cNvSpPr txBox="1"/>
          <p:nvPr/>
        </p:nvSpPr>
        <p:spPr>
          <a:xfrm>
            <a:off x="4173345" y="2671947"/>
            <a:ext cx="365702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Constant PEF export (PEF of grid mix)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2148F3E-27EF-47E8-9C53-8EFD76348CFB}"/>
              </a:ext>
            </a:extLst>
          </p:cNvPr>
          <p:cNvSpPr txBox="1"/>
          <p:nvPr/>
        </p:nvSpPr>
        <p:spPr>
          <a:xfrm>
            <a:off x="4173346" y="3237572"/>
            <a:ext cx="368293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Constant PEF import (PEF of grid mix)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4696BAE5-CFFD-481C-9290-95FD3E831084}"/>
              </a:ext>
            </a:extLst>
          </p:cNvPr>
          <p:cNvCxnSpPr/>
          <p:nvPr/>
        </p:nvCxnSpPr>
        <p:spPr>
          <a:xfrm>
            <a:off x="3654641" y="4389047"/>
            <a:ext cx="4882718" cy="0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0D0A4E0E-764A-4E23-A291-62FC9649FBCB}"/>
              </a:ext>
            </a:extLst>
          </p:cNvPr>
          <p:cNvCxnSpPr/>
          <p:nvPr/>
        </p:nvCxnSpPr>
        <p:spPr>
          <a:xfrm flipH="1">
            <a:off x="3654641" y="5134766"/>
            <a:ext cx="4882718" cy="0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F43614A1-C4B8-4F1E-A5E5-FC4043BAA42E}"/>
              </a:ext>
            </a:extLst>
          </p:cNvPr>
          <p:cNvSpPr txBox="1"/>
          <p:nvPr/>
        </p:nvSpPr>
        <p:spPr>
          <a:xfrm>
            <a:off x="4293314" y="3987017"/>
            <a:ext cx="341708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Time dependent PEF export: </a:t>
            </a:r>
            <a:r>
              <a:rPr lang="en-GB" dirty="0" err="1"/>
              <a:t>f</a:t>
            </a:r>
            <a:r>
              <a:rPr lang="en-GB" baseline="-25000" dirty="0" err="1"/>
              <a:t>ex</a:t>
            </a:r>
            <a:r>
              <a:rPr lang="en-GB" dirty="0"/>
              <a:t>(</a:t>
            </a:r>
            <a:r>
              <a:rPr lang="en-GB" dirty="0" err="1"/>
              <a:t>ts</a:t>
            </a:r>
            <a:r>
              <a:rPr lang="en-GB" dirty="0"/>
              <a:t>)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52B5009-07C1-4FD3-B7A2-B78B241B259C}"/>
              </a:ext>
            </a:extLst>
          </p:cNvPr>
          <p:cNvSpPr txBox="1"/>
          <p:nvPr/>
        </p:nvSpPr>
        <p:spPr>
          <a:xfrm>
            <a:off x="4229835" y="4677150"/>
            <a:ext cx="354404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Time dependent PEF import: </a:t>
            </a:r>
            <a:r>
              <a:rPr lang="en-GB" dirty="0" err="1"/>
              <a:t>f</a:t>
            </a:r>
            <a:r>
              <a:rPr lang="en-GB" baseline="-25000" dirty="0" err="1"/>
              <a:t>im</a:t>
            </a:r>
            <a:r>
              <a:rPr lang="en-GB" dirty="0"/>
              <a:t>(</a:t>
            </a:r>
            <a:r>
              <a:rPr lang="en-GB" dirty="0" err="1"/>
              <a:t>ts</a:t>
            </a:r>
            <a:r>
              <a:rPr lang="en-GB" dirty="0"/>
              <a:t>)</a:t>
            </a:r>
          </a:p>
        </p:txBody>
      </p:sp>
      <p:pic>
        <p:nvPicPr>
          <p:cNvPr id="56" name="Graphic 55" descr="Solar Panels outline">
            <a:extLst>
              <a:ext uri="{FF2B5EF4-FFF2-40B4-BE49-F238E27FC236}">
                <a16:creationId xmlns:a16="http://schemas.microsoft.com/office/drawing/2014/main" id="{ED43097E-481B-4399-8053-54548C484A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20725" y="2759247"/>
            <a:ext cx="914400" cy="914400"/>
          </a:xfrm>
          <a:prstGeom prst="rect">
            <a:avLst/>
          </a:prstGeom>
        </p:spPr>
      </p:pic>
      <p:pic>
        <p:nvPicPr>
          <p:cNvPr id="57" name="Graphic 56" descr="Solar Panels outline">
            <a:extLst>
              <a:ext uri="{FF2B5EF4-FFF2-40B4-BE49-F238E27FC236}">
                <a16:creationId xmlns:a16="http://schemas.microsoft.com/office/drawing/2014/main" id="{CEBD58C3-54ED-4907-83F1-617DB04E89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16120" y="4220366"/>
            <a:ext cx="914400" cy="914400"/>
          </a:xfrm>
          <a:prstGeom prst="rect">
            <a:avLst/>
          </a:prstGeom>
        </p:spPr>
      </p:pic>
      <p:pic>
        <p:nvPicPr>
          <p:cNvPr id="58" name="Graphic 57" descr="Solar Panels outline">
            <a:extLst>
              <a:ext uri="{FF2B5EF4-FFF2-40B4-BE49-F238E27FC236}">
                <a16:creationId xmlns:a16="http://schemas.microsoft.com/office/drawing/2014/main" id="{43BE2D90-3DFC-4EC3-85EF-4710281AB8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88509" y="3157988"/>
            <a:ext cx="467576" cy="467576"/>
          </a:xfrm>
          <a:prstGeom prst="rect">
            <a:avLst/>
          </a:prstGeom>
        </p:spPr>
      </p:pic>
      <p:pic>
        <p:nvPicPr>
          <p:cNvPr id="59" name="Graphic 58" descr="Wind Turbines outline">
            <a:extLst>
              <a:ext uri="{FF2B5EF4-FFF2-40B4-BE49-F238E27FC236}">
                <a16:creationId xmlns:a16="http://schemas.microsoft.com/office/drawing/2014/main" id="{AA9BCBA8-011B-4702-AFD6-B6D03DEB60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122596" y="3237572"/>
            <a:ext cx="483104" cy="483104"/>
          </a:xfrm>
          <a:prstGeom prst="rect">
            <a:avLst/>
          </a:prstGeom>
        </p:spPr>
      </p:pic>
      <p:pic>
        <p:nvPicPr>
          <p:cNvPr id="60" name="Graphic 59" descr="Factory outline">
            <a:extLst>
              <a:ext uri="{FF2B5EF4-FFF2-40B4-BE49-F238E27FC236}">
                <a16:creationId xmlns:a16="http://schemas.microsoft.com/office/drawing/2014/main" id="{DFDBC5C8-E6DA-4E82-BDB1-A379246093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792614" y="2583908"/>
            <a:ext cx="611014" cy="611014"/>
          </a:xfrm>
          <a:prstGeom prst="rect">
            <a:avLst/>
          </a:prstGeom>
        </p:spPr>
      </p:pic>
      <p:sp>
        <p:nvSpPr>
          <p:cNvPr id="61" name="Right Brace 60">
            <a:extLst>
              <a:ext uri="{FF2B5EF4-FFF2-40B4-BE49-F238E27FC236}">
                <a16:creationId xmlns:a16="http://schemas.microsoft.com/office/drawing/2014/main" id="{88CA8731-D08C-4411-8EBE-12506E84EE8B}"/>
              </a:ext>
            </a:extLst>
          </p:cNvPr>
          <p:cNvSpPr/>
          <p:nvPr/>
        </p:nvSpPr>
        <p:spPr>
          <a:xfrm>
            <a:off x="9605700" y="2583908"/>
            <a:ext cx="135620" cy="1136768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4D394F0-B3E4-4948-9F48-5DD72F9B20A7}"/>
              </a:ext>
            </a:extLst>
          </p:cNvPr>
          <p:cNvSpPr txBox="1"/>
          <p:nvPr/>
        </p:nvSpPr>
        <p:spPr>
          <a:xfrm>
            <a:off x="9853184" y="2823739"/>
            <a:ext cx="8795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Location-specific grid mix</a:t>
            </a: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6EA99EA1-3AE1-491C-A20F-8A6881498B7D}"/>
              </a:ext>
            </a:extLst>
          </p:cNvPr>
          <p:cNvCxnSpPr>
            <a:cxnSpLocks/>
          </p:cNvCxnSpPr>
          <p:nvPr/>
        </p:nvCxnSpPr>
        <p:spPr>
          <a:xfrm flipV="1">
            <a:off x="9011198" y="4219291"/>
            <a:ext cx="0" cy="960255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52B04A92-9C94-4565-8628-55575E47AEB5}"/>
              </a:ext>
            </a:extLst>
          </p:cNvPr>
          <p:cNvCxnSpPr/>
          <p:nvPr/>
        </p:nvCxnSpPr>
        <p:spPr>
          <a:xfrm>
            <a:off x="9008658" y="5179546"/>
            <a:ext cx="1543169" cy="0"/>
          </a:xfrm>
          <a:prstGeom prst="line">
            <a:avLst/>
          </a:prstGeom>
          <a:ln w="12700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85466D81-5992-4B3A-A89F-4E3A3F7F95D7}"/>
              </a:ext>
            </a:extLst>
          </p:cNvPr>
          <p:cNvCxnSpPr/>
          <p:nvPr/>
        </p:nvCxnSpPr>
        <p:spPr>
          <a:xfrm>
            <a:off x="9008658" y="5171926"/>
            <a:ext cx="394971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>
            <a:extLst>
              <a:ext uri="{FF2B5EF4-FFF2-40B4-BE49-F238E27FC236}">
                <a16:creationId xmlns:a16="http://schemas.microsoft.com/office/drawing/2014/main" id="{DD25B6D7-7B3E-4F3B-89F5-E0BC22CE1CBE}"/>
              </a:ext>
            </a:extLst>
          </p:cNvPr>
          <p:cNvSpPr/>
          <p:nvPr/>
        </p:nvSpPr>
        <p:spPr>
          <a:xfrm>
            <a:off x="9403628" y="4856983"/>
            <a:ext cx="628765" cy="33018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30E227C8-5694-4FB3-9CBD-20D4560ADE14}"/>
              </a:ext>
            </a:extLst>
          </p:cNvPr>
          <p:cNvSpPr/>
          <p:nvPr/>
        </p:nvSpPr>
        <p:spPr>
          <a:xfrm>
            <a:off x="10032393" y="4381366"/>
            <a:ext cx="373524" cy="8058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4DD8F0A7-F6AE-4219-92F4-486BCFC98240}"/>
              </a:ext>
            </a:extLst>
          </p:cNvPr>
          <p:cNvSpPr txBox="1"/>
          <p:nvPr/>
        </p:nvSpPr>
        <p:spPr>
          <a:xfrm rot="16200000">
            <a:off x="8135530" y="4550186"/>
            <a:ext cx="1234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Marginal Cost of Generation [€/MWh]</a:t>
            </a: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40EE1A44-D1A4-4DD0-8A0A-4F8D786C83E7}"/>
              </a:ext>
            </a:extLst>
          </p:cNvPr>
          <p:cNvCxnSpPr>
            <a:cxnSpLocks/>
          </p:cNvCxnSpPr>
          <p:nvPr/>
        </p:nvCxnSpPr>
        <p:spPr>
          <a:xfrm flipV="1">
            <a:off x="10307261" y="4269337"/>
            <a:ext cx="0" cy="91782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B6B57B62-52E5-46D0-81A4-E28445C7557F}"/>
              </a:ext>
            </a:extLst>
          </p:cNvPr>
          <p:cNvSpPr txBox="1"/>
          <p:nvPr/>
        </p:nvSpPr>
        <p:spPr>
          <a:xfrm>
            <a:off x="9673510" y="3943113"/>
            <a:ext cx="11926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000" dirty="0"/>
              <a:t>Δ</a:t>
            </a:r>
            <a:r>
              <a:rPr lang="en-GB" sz="1000" dirty="0"/>
              <a:t> Demand at </a:t>
            </a:r>
            <a:r>
              <a:rPr lang="en-GB" sz="1000" dirty="0" err="1"/>
              <a:t>ts</a:t>
            </a:r>
            <a:endParaRPr lang="en-GB" sz="1000" dirty="0"/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843FDDA7-AF99-488C-801E-FB74D87CC71A}"/>
              </a:ext>
            </a:extLst>
          </p:cNvPr>
          <p:cNvCxnSpPr>
            <a:cxnSpLocks/>
          </p:cNvCxnSpPr>
          <p:nvPr/>
        </p:nvCxnSpPr>
        <p:spPr>
          <a:xfrm flipV="1">
            <a:off x="10159623" y="4269337"/>
            <a:ext cx="0" cy="917829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Arrow: Curved Up 71">
            <a:extLst>
              <a:ext uri="{FF2B5EF4-FFF2-40B4-BE49-F238E27FC236}">
                <a16:creationId xmlns:a16="http://schemas.microsoft.com/office/drawing/2014/main" id="{B301DE4F-3A8B-4D25-A546-62F027270F01}"/>
              </a:ext>
            </a:extLst>
          </p:cNvPr>
          <p:cNvSpPr/>
          <p:nvPr/>
        </p:nvSpPr>
        <p:spPr>
          <a:xfrm rot="10800000">
            <a:off x="10153478" y="4148659"/>
            <a:ext cx="147638" cy="87184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934F39F0-2D34-43F4-BA42-1643BBC128EF}"/>
              </a:ext>
            </a:extLst>
          </p:cNvPr>
          <p:cNvSpPr txBox="1"/>
          <p:nvPr/>
        </p:nvSpPr>
        <p:spPr>
          <a:xfrm>
            <a:off x="9034582" y="5214143"/>
            <a:ext cx="14441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Generation Mix at </a:t>
            </a:r>
            <a:r>
              <a:rPr lang="en-GB" sz="1000" dirty="0" err="1"/>
              <a:t>ts</a:t>
            </a:r>
            <a:endParaRPr lang="en-GB" sz="1000" dirty="0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CAEA0421-BA5C-4C7F-BC3A-79BD7C843179}"/>
              </a:ext>
            </a:extLst>
          </p:cNvPr>
          <p:cNvSpPr txBox="1"/>
          <p:nvPr/>
        </p:nvSpPr>
        <p:spPr>
          <a:xfrm>
            <a:off x="1322746" y="3000659"/>
            <a:ext cx="682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static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7A94CCAB-A933-4209-B484-153FA12C7CE2}"/>
              </a:ext>
            </a:extLst>
          </p:cNvPr>
          <p:cNvSpPr txBox="1"/>
          <p:nvPr/>
        </p:nvSpPr>
        <p:spPr>
          <a:xfrm>
            <a:off x="1032028" y="4445931"/>
            <a:ext cx="978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dynamic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17E33C40-40BB-4FF1-B531-C67E94D9324A}"/>
              </a:ext>
            </a:extLst>
          </p:cNvPr>
          <p:cNvCxnSpPr/>
          <p:nvPr/>
        </p:nvCxnSpPr>
        <p:spPr>
          <a:xfrm>
            <a:off x="2063848" y="2341996"/>
            <a:ext cx="0" cy="313352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4038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5" grpId="0" animBg="1"/>
      <p:bldP spid="66" grpId="0" animBg="1"/>
      <p:bldP spid="67" grpId="0" animBg="1"/>
      <p:bldP spid="68" grpId="0"/>
      <p:bldP spid="70" grpId="0"/>
      <p:bldP spid="72" grpId="0" animBg="1"/>
      <p:bldP spid="73" grpId="0"/>
      <p:bldP spid="7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3BA28-707D-499E-B0B4-9DC3231CC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Case Study La Palma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EC9AEE-9E9D-45DD-810F-B31CA0E189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5391" y="2020939"/>
            <a:ext cx="5157186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Scenarios rural vs urban:</a:t>
            </a:r>
          </a:p>
          <a:p>
            <a:pPr marL="457200" lvl="1" indent="0">
              <a:spcBef>
                <a:spcPts val="1600"/>
              </a:spcBef>
              <a:buNone/>
            </a:pPr>
            <a:r>
              <a:rPr lang="en-GB" dirty="0"/>
              <a:t>Status quo</a:t>
            </a:r>
          </a:p>
          <a:p>
            <a:pPr marL="457200" lvl="1" indent="0">
              <a:spcBef>
                <a:spcPts val="1600"/>
              </a:spcBef>
              <a:buNone/>
            </a:pPr>
            <a:r>
              <a:rPr lang="en-GB" dirty="0"/>
              <a:t>PV area variation</a:t>
            </a:r>
          </a:p>
          <a:p>
            <a:pPr marL="457200" lvl="1" indent="0">
              <a:spcBef>
                <a:spcPts val="1600"/>
              </a:spcBef>
              <a:buNone/>
            </a:pPr>
            <a:r>
              <a:rPr lang="en-GB" dirty="0"/>
              <a:t>Grid power restriction (GPR)</a:t>
            </a:r>
          </a:p>
          <a:p>
            <a:pPr marL="457200" lvl="1" indent="0">
              <a:spcBef>
                <a:spcPts val="1600"/>
              </a:spcBef>
              <a:buNone/>
            </a:pPr>
            <a:r>
              <a:rPr lang="en-GB" dirty="0"/>
              <a:t>High renewable (HRES – El </a:t>
            </a:r>
            <a:r>
              <a:rPr lang="en-GB" dirty="0" err="1"/>
              <a:t>Hierro</a:t>
            </a:r>
            <a:r>
              <a:rPr lang="en-GB" dirty="0"/>
              <a:t>) vs. Low renewable (LRES – La Palma)</a:t>
            </a:r>
          </a:p>
          <a:p>
            <a:pPr marL="457200" lvl="1" indent="0">
              <a:spcBef>
                <a:spcPts val="1600"/>
              </a:spcBef>
              <a:buNone/>
            </a:pPr>
            <a:r>
              <a:rPr lang="en-GB" dirty="0"/>
              <a:t>Grid tariff increase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92FD8C-48B2-4A4C-B0DD-C4A867D1B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B8AF-4542-40FC-9677-55788A36FFCC}" type="datetime1">
              <a:rPr lang="en-GB" smtClean="0"/>
              <a:t>13/09/2021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D41DEB-E8E6-46AC-BB4A-AD2CE9675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IEWT 2021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E198D4-0F99-4183-AE55-BAA5AB7A4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7968D-E3A9-4FE8-AA07-2747AC54531C}" type="slidenum">
              <a:rPr lang="en-GB" smtClean="0"/>
              <a:t>7</a:t>
            </a:fld>
            <a:endParaRPr lang="en-GB" dirty="0"/>
          </a:p>
        </p:txBody>
      </p:sp>
      <p:pic>
        <p:nvPicPr>
          <p:cNvPr id="48" name="Picture 47" descr="Map&#10;&#10;Description automatically generated">
            <a:extLst>
              <a:ext uri="{FF2B5EF4-FFF2-40B4-BE49-F238E27FC236}">
                <a16:creationId xmlns:a16="http://schemas.microsoft.com/office/drawing/2014/main" id="{1D86382A-FF20-456B-8C0F-EFB32BFBC3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52" y="1682249"/>
            <a:ext cx="5519890" cy="4674101"/>
          </a:xfrm>
          <a:prstGeom prst="rect">
            <a:avLst/>
          </a:prstGeom>
        </p:spPr>
      </p:pic>
      <p:pic>
        <p:nvPicPr>
          <p:cNvPr id="50" name="Graphic 49" descr="City with solid fill">
            <a:extLst>
              <a:ext uri="{FF2B5EF4-FFF2-40B4-BE49-F238E27FC236}">
                <a16:creationId xmlns:a16="http://schemas.microsoft.com/office/drawing/2014/main" id="{09491C4C-84A5-411E-9FEE-42C16296D5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15103" y="3130513"/>
            <a:ext cx="365125" cy="365125"/>
          </a:xfrm>
          <a:prstGeom prst="rect">
            <a:avLst/>
          </a:prstGeom>
        </p:spPr>
      </p:pic>
      <p:pic>
        <p:nvPicPr>
          <p:cNvPr id="52" name="Graphic 51" descr="Electric Tower with solid fill">
            <a:extLst>
              <a:ext uri="{FF2B5EF4-FFF2-40B4-BE49-F238E27FC236}">
                <a16:creationId xmlns:a16="http://schemas.microsoft.com/office/drawing/2014/main" id="{F22BF8E5-2B4D-45C5-8025-E551801B9C4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315104" y="3670408"/>
            <a:ext cx="365125" cy="365125"/>
          </a:xfrm>
          <a:prstGeom prst="rect">
            <a:avLst/>
          </a:prstGeom>
        </p:spPr>
      </p:pic>
      <p:pic>
        <p:nvPicPr>
          <p:cNvPr id="54" name="Graphic 53" descr="Flip calendar with solid fill">
            <a:extLst>
              <a:ext uri="{FF2B5EF4-FFF2-40B4-BE49-F238E27FC236}">
                <a16:creationId xmlns:a16="http://schemas.microsoft.com/office/drawing/2014/main" id="{F77EB36A-7F06-4CDB-89B5-50F414C898E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315103" y="2617414"/>
            <a:ext cx="365125" cy="365125"/>
          </a:xfrm>
          <a:prstGeom prst="rect">
            <a:avLst/>
          </a:prstGeom>
        </p:spPr>
      </p:pic>
      <p:pic>
        <p:nvPicPr>
          <p:cNvPr id="56" name="Graphic 55" descr="Renewable Energy with solid fill">
            <a:extLst>
              <a:ext uri="{FF2B5EF4-FFF2-40B4-BE49-F238E27FC236}">
                <a16:creationId xmlns:a16="http://schemas.microsoft.com/office/drawing/2014/main" id="{F404518F-48CD-42D3-B7E7-B2B61A388F8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315105" y="4210303"/>
            <a:ext cx="365125" cy="365125"/>
          </a:xfrm>
          <a:prstGeom prst="rect">
            <a:avLst/>
          </a:prstGeom>
        </p:spPr>
      </p:pic>
      <p:pic>
        <p:nvPicPr>
          <p:cNvPr id="58" name="Graphic 57" descr="Upward trend with solid fill">
            <a:extLst>
              <a:ext uri="{FF2B5EF4-FFF2-40B4-BE49-F238E27FC236}">
                <a16:creationId xmlns:a16="http://schemas.microsoft.com/office/drawing/2014/main" id="{BE40702E-42E1-4963-9F1D-3B70426A49F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315105" y="5388531"/>
            <a:ext cx="365125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220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A7D59-6B80-4DAC-9EAC-6C7B3B500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Case Study La Palma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BA525C-32F1-4F4A-B3DA-1F07CE749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B8AF-4542-40FC-9677-55788A36FFCC}" type="datetime1">
              <a:rPr lang="en-GB" smtClean="0"/>
              <a:t>13/09/2021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990652-AA50-49E2-933E-C9BAF9012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IEWT 2021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FB9C4A-1874-4D50-AC06-19AD2A919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7968D-E3A9-4FE8-AA07-2747AC54531C}" type="slidenum">
              <a:rPr lang="en-GB" smtClean="0"/>
              <a:t>8</a:t>
            </a:fld>
            <a:endParaRPr lang="en-GB" dirty="0"/>
          </a:p>
        </p:txBody>
      </p:sp>
      <p:pic>
        <p:nvPicPr>
          <p:cNvPr id="8" name="Picture 7" descr="Chart, histogram&#10;&#10;Description automatically generated">
            <a:extLst>
              <a:ext uri="{FF2B5EF4-FFF2-40B4-BE49-F238E27FC236}">
                <a16:creationId xmlns:a16="http://schemas.microsoft.com/office/drawing/2014/main" id="{E7D50E5F-3C50-4341-98F1-1A75C9558A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034"/>
          <a:stretch/>
        </p:blipFill>
        <p:spPr>
          <a:xfrm>
            <a:off x="133165" y="1892793"/>
            <a:ext cx="5726097" cy="4191000"/>
          </a:xfrm>
          <a:prstGeom prst="rect">
            <a:avLst/>
          </a:prstGeom>
        </p:spPr>
      </p:pic>
      <p:pic>
        <p:nvPicPr>
          <p:cNvPr id="10" name="Picture 9" descr="Chart, histogram&#10;&#10;Description automatically generated">
            <a:extLst>
              <a:ext uri="{FF2B5EF4-FFF2-40B4-BE49-F238E27FC236}">
                <a16:creationId xmlns:a16="http://schemas.microsoft.com/office/drawing/2014/main" id="{2F449247-7257-4340-BBBD-3F40ECC41C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7329996" y="1633650"/>
            <a:ext cx="3522355" cy="2421620"/>
          </a:xfrm>
          <a:prstGeom prst="rect">
            <a:avLst/>
          </a:prstGeom>
        </p:spPr>
      </p:pic>
      <p:pic>
        <p:nvPicPr>
          <p:cNvPr id="12" name="Picture 11" descr="Chart&#10;&#10;Description automatically generated">
            <a:extLst>
              <a:ext uri="{FF2B5EF4-FFF2-40B4-BE49-F238E27FC236}">
                <a16:creationId xmlns:a16="http://schemas.microsoft.com/office/drawing/2014/main" id="{3B53441C-2E34-420C-9836-47C67C30F5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995" y="3954706"/>
            <a:ext cx="3522355" cy="2421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5553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3F4F5-1AF5-4426-B87C-8EE89F10E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Results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C2789-CFD3-4632-9A5A-C078D2FF2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B8AF-4542-40FC-9677-55788A36FFCC}" type="datetime1">
              <a:rPr lang="en-GB" smtClean="0"/>
              <a:t>13/09/2021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385FD7-B271-43E8-8C8B-E7304857A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IEWT 2021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722574-D593-4A84-8D41-449FE25CB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7968D-E3A9-4FE8-AA07-2747AC54531C}" type="slidenum">
              <a:rPr lang="en-GB" smtClean="0"/>
              <a:t>9</a:t>
            </a:fld>
            <a:endParaRPr lang="en-GB" dirty="0"/>
          </a:p>
        </p:txBody>
      </p:sp>
      <p:pic>
        <p:nvPicPr>
          <p:cNvPr id="8" name="Picture 7" descr="Chart&#10;&#10;Description automatically generated">
            <a:extLst>
              <a:ext uri="{FF2B5EF4-FFF2-40B4-BE49-F238E27FC236}">
                <a16:creationId xmlns:a16="http://schemas.microsoft.com/office/drawing/2014/main" id="{60AC4449-E119-4D49-BB4E-DCA1ED4C20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43" y="2014130"/>
            <a:ext cx="5829522" cy="3982367"/>
          </a:xfrm>
          <a:prstGeom prst="rect">
            <a:avLst/>
          </a:prstGeom>
        </p:spPr>
      </p:pic>
      <p:pic>
        <p:nvPicPr>
          <p:cNvPr id="10" name="Picture 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6EAF7063-2A33-4268-97A3-4AF13CF17BB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6" b="9793"/>
          <a:stretch/>
        </p:blipFill>
        <p:spPr>
          <a:xfrm>
            <a:off x="6842445" y="1523369"/>
            <a:ext cx="4373732" cy="2481944"/>
          </a:xfrm>
          <a:prstGeom prst="rect">
            <a:avLst/>
          </a:prstGeom>
        </p:spPr>
      </p:pic>
      <p:pic>
        <p:nvPicPr>
          <p:cNvPr id="12" name="Picture 11" descr="A picture containing chart&#10;&#10;Description automatically generated">
            <a:extLst>
              <a:ext uri="{FF2B5EF4-FFF2-40B4-BE49-F238E27FC236}">
                <a16:creationId xmlns:a16="http://schemas.microsoft.com/office/drawing/2014/main" id="{92729DBA-BE0E-462D-8F26-828797987CF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79" b="9622"/>
          <a:stretch/>
        </p:blipFill>
        <p:spPr>
          <a:xfrm>
            <a:off x="6842445" y="4038307"/>
            <a:ext cx="4373732" cy="2318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605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397</Words>
  <Application>Microsoft Office PowerPoint</Application>
  <PresentationFormat>Widescreen</PresentationFormat>
  <Paragraphs>107</Paragraphs>
  <Slides>14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-apple-system</vt:lpstr>
      <vt:lpstr>Arial</vt:lpstr>
      <vt:lpstr>Calibri</vt:lpstr>
      <vt:lpstr>Open Sans</vt:lpstr>
      <vt:lpstr>Office Theme</vt:lpstr>
      <vt:lpstr>PowerPoint Presentation</vt:lpstr>
      <vt:lpstr>Electricity-only Positive Energy District analysis in climatically favoured regions and glimpse on multi-energy extension of the analysis</vt:lpstr>
      <vt:lpstr>Background</vt:lpstr>
      <vt:lpstr>Addition to Literature</vt:lpstr>
      <vt:lpstr>Methodology</vt:lpstr>
      <vt:lpstr>Methodology</vt:lpstr>
      <vt:lpstr>Case Study La Palma</vt:lpstr>
      <vt:lpstr>Case Study La Palma</vt:lpstr>
      <vt:lpstr>Results</vt:lpstr>
      <vt:lpstr>Results</vt:lpstr>
      <vt:lpstr>Results</vt:lpstr>
      <vt:lpstr>Conclusion</vt:lpstr>
      <vt:lpstr>Outlook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Axel Bruck</dc:creator>
  <cp:lastModifiedBy>Axel Bruck</cp:lastModifiedBy>
  <cp:revision>1</cp:revision>
  <dcterms:created xsi:type="dcterms:W3CDTF">2021-08-20T12:07:07Z</dcterms:created>
  <dcterms:modified xsi:type="dcterms:W3CDTF">2021-09-13T07:14:55Z</dcterms:modified>
</cp:coreProperties>
</file>