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7" r:id="rId1"/>
    <p:sldMasterId id="2147483740" r:id="rId2"/>
  </p:sldMasterIdLst>
  <p:notesMasterIdLst>
    <p:notesMasterId r:id="rId15"/>
  </p:notesMasterIdLst>
  <p:handoutMasterIdLst>
    <p:handoutMasterId r:id="rId16"/>
  </p:handoutMasterIdLst>
  <p:sldIdLst>
    <p:sldId id="259" r:id="rId3"/>
    <p:sldId id="346" r:id="rId4"/>
    <p:sldId id="340" r:id="rId5"/>
    <p:sldId id="347" r:id="rId6"/>
    <p:sldId id="353" r:id="rId7"/>
    <p:sldId id="344" r:id="rId8"/>
    <p:sldId id="349" r:id="rId9"/>
    <p:sldId id="350" r:id="rId10"/>
    <p:sldId id="351" r:id="rId11"/>
    <p:sldId id="352" r:id="rId12"/>
    <p:sldId id="338" r:id="rId13"/>
    <p:sldId id="339" r:id="rId14"/>
  </p:sldIdLst>
  <p:sldSz cx="12192000" cy="6858000"/>
  <p:notesSz cx="6858000" cy="9144000"/>
  <p:defaultTextStyle>
    <a:defPPr>
      <a:defRPr lang="de-AT"/>
    </a:defPPr>
    <a:lvl1pPr algn="l" rtl="0" eaLnBrk="0" fontAlgn="base" hangingPunct="0">
      <a:spcBef>
        <a:spcPct val="0"/>
      </a:spcBef>
      <a:spcAft>
        <a:spcPct val="0"/>
      </a:spcAft>
      <a:defRPr sz="3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3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3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3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3200" kern="1200">
        <a:solidFill>
          <a:schemeClr val="tx1"/>
        </a:solidFill>
        <a:latin typeface="Arial" panose="020B0604020202020204" pitchFamily="34" charset="0"/>
        <a:ea typeface="+mn-ea"/>
        <a:cs typeface="+mn-cs"/>
      </a:defRPr>
    </a:lvl5pPr>
    <a:lvl6pPr marL="2286000" algn="l" defTabSz="914400" rtl="0" eaLnBrk="1" latinLnBrk="0" hangingPunct="1">
      <a:defRPr sz="3200" kern="1200">
        <a:solidFill>
          <a:schemeClr val="tx1"/>
        </a:solidFill>
        <a:latin typeface="Arial" panose="020B0604020202020204" pitchFamily="34" charset="0"/>
        <a:ea typeface="+mn-ea"/>
        <a:cs typeface="+mn-cs"/>
      </a:defRPr>
    </a:lvl6pPr>
    <a:lvl7pPr marL="2743200" algn="l" defTabSz="914400" rtl="0" eaLnBrk="1" latinLnBrk="0" hangingPunct="1">
      <a:defRPr sz="3200" kern="1200">
        <a:solidFill>
          <a:schemeClr val="tx1"/>
        </a:solidFill>
        <a:latin typeface="Arial" panose="020B0604020202020204" pitchFamily="34" charset="0"/>
        <a:ea typeface="+mn-ea"/>
        <a:cs typeface="+mn-cs"/>
      </a:defRPr>
    </a:lvl7pPr>
    <a:lvl8pPr marL="3200400" algn="l" defTabSz="914400" rtl="0" eaLnBrk="1" latinLnBrk="0" hangingPunct="1">
      <a:defRPr sz="3200" kern="1200">
        <a:solidFill>
          <a:schemeClr val="tx1"/>
        </a:solidFill>
        <a:latin typeface="Arial" panose="020B0604020202020204" pitchFamily="34" charset="0"/>
        <a:ea typeface="+mn-ea"/>
        <a:cs typeface="+mn-cs"/>
      </a:defRPr>
    </a:lvl8pPr>
    <a:lvl9pPr marL="3657600" algn="l" defTabSz="914400" rtl="0" eaLnBrk="1" latinLnBrk="0" hangingPunct="1">
      <a:defRPr sz="32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4E0F"/>
    <a:srgbClr val="E35114"/>
    <a:srgbClr val="DEE5EA"/>
    <a:srgbClr val="D9DBE3"/>
    <a:srgbClr val="D3F4D0"/>
    <a:srgbClr val="8FE388"/>
    <a:srgbClr val="D2E7CB"/>
    <a:srgbClr val="6EB257"/>
    <a:srgbClr val="CAF2E1"/>
    <a:srgbClr val="BBEF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73" autoAdjust="0"/>
    <p:restoredTop sz="94788" autoAdjust="0"/>
  </p:normalViewPr>
  <p:slideViewPr>
    <p:cSldViewPr snapToGrid="0">
      <p:cViewPr varScale="1">
        <p:scale>
          <a:sx n="101" d="100"/>
          <a:sy n="101" d="100"/>
        </p:scale>
        <p:origin x="438" y="10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B3B3B862-6D80-43F0-B21A-E9FE93245C1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a:extLst>
              <a:ext uri="{FF2B5EF4-FFF2-40B4-BE49-F238E27FC236}">
                <a16:creationId xmlns:a16="http://schemas.microsoft.com/office/drawing/2014/main" id="{4EE109AB-E654-4C7E-A63C-8316597F88D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67DF268-A820-4E6C-A8F9-A4357EAB73E5}" type="datetimeFigureOut">
              <a:rPr lang="de-AT" smtClean="0"/>
              <a:t>08.09.2021</a:t>
            </a:fld>
            <a:endParaRPr lang="de-AT"/>
          </a:p>
        </p:txBody>
      </p:sp>
      <p:sp>
        <p:nvSpPr>
          <p:cNvPr id="4" name="Fußzeilenplatzhalter 3">
            <a:extLst>
              <a:ext uri="{FF2B5EF4-FFF2-40B4-BE49-F238E27FC236}">
                <a16:creationId xmlns:a16="http://schemas.microsoft.com/office/drawing/2014/main" id="{4D09A0D4-D9F2-45B5-8A55-D1163BB85E5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5" name="Foliennummernplatzhalter 4">
            <a:extLst>
              <a:ext uri="{FF2B5EF4-FFF2-40B4-BE49-F238E27FC236}">
                <a16:creationId xmlns:a16="http://schemas.microsoft.com/office/drawing/2014/main" id="{872BFED5-8CDE-469C-8E69-F0A02A7F8D2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195181F-93F1-44B3-9A81-012307C094A6}" type="slidenum">
              <a:rPr lang="de-AT" smtClean="0"/>
              <a:t>‹Nr.›</a:t>
            </a:fld>
            <a:endParaRPr lang="de-AT"/>
          </a:p>
        </p:txBody>
      </p:sp>
    </p:spTree>
    <p:extLst>
      <p:ext uri="{BB962C8B-B14F-4D97-AF65-F5344CB8AC3E}">
        <p14:creationId xmlns:p14="http://schemas.microsoft.com/office/powerpoint/2010/main" val="200934787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09EFF7-B244-4CCE-B3CF-2C77A3920D9D}" type="datetimeFigureOut">
              <a:rPr lang="de-AT" smtClean="0"/>
              <a:t>08.09.2021</a:t>
            </a:fld>
            <a:endParaRPr lang="de-AT"/>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5D1103-18F1-4719-9760-3C5D32DF0931}" type="slidenum">
              <a:rPr lang="de-AT" smtClean="0"/>
              <a:t>‹Nr.›</a:t>
            </a:fld>
            <a:endParaRPr lang="de-AT"/>
          </a:p>
        </p:txBody>
      </p:sp>
    </p:spTree>
    <p:extLst>
      <p:ext uri="{BB962C8B-B14F-4D97-AF65-F5344CB8AC3E}">
        <p14:creationId xmlns:p14="http://schemas.microsoft.com/office/powerpoint/2010/main" val="4563845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Kurzer Blick auf den österreichischen Markt und neueste Ergebnisse aus PARITY</a:t>
            </a:r>
          </a:p>
        </p:txBody>
      </p:sp>
      <p:sp>
        <p:nvSpPr>
          <p:cNvPr id="4" name="Foliennummernplatzhalter 3"/>
          <p:cNvSpPr>
            <a:spLocks noGrp="1"/>
          </p:cNvSpPr>
          <p:nvPr>
            <p:ph type="sldNum" sz="quarter" idx="5"/>
          </p:nvPr>
        </p:nvSpPr>
        <p:spPr/>
        <p:txBody>
          <a:bodyPr/>
          <a:lstStyle/>
          <a:p>
            <a:fld id="{F05D1103-18F1-4719-9760-3C5D32DF0931}" type="slidenum">
              <a:rPr lang="de-AT" smtClean="0"/>
              <a:t>1</a:t>
            </a:fld>
            <a:endParaRPr lang="de-AT"/>
          </a:p>
        </p:txBody>
      </p:sp>
    </p:spTree>
    <p:extLst>
      <p:ext uri="{BB962C8B-B14F-4D97-AF65-F5344CB8AC3E}">
        <p14:creationId xmlns:p14="http://schemas.microsoft.com/office/powerpoint/2010/main" val="4041865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effectLst/>
                <a:latin typeface="Arial" panose="020B0604020202020204" pitchFamily="34" charset="0"/>
                <a:ea typeface="Times New Roman" panose="02020603050405020304" pitchFamily="18" charset="0"/>
                <a:cs typeface="Times New Roman" panose="02020603050405020304" pitchFamily="18" charset="0"/>
              </a:rPr>
              <a:t>Bilanzgruppeninterne Modelle für den </a:t>
            </a:r>
            <a:r>
              <a:rPr lang="de-DE" sz="1800" dirty="0" err="1">
                <a:effectLst/>
                <a:latin typeface="Arial" panose="020B0604020202020204" pitchFamily="34" charset="0"/>
                <a:ea typeface="Times New Roman" panose="02020603050405020304" pitchFamily="18" charset="0"/>
                <a:cs typeface="Times New Roman" panose="02020603050405020304" pitchFamily="18" charset="0"/>
              </a:rPr>
              <a:t>peer-to-peer</a:t>
            </a:r>
            <a:r>
              <a:rPr lang="de-DE" sz="1800" dirty="0">
                <a:effectLst/>
                <a:latin typeface="Arial" panose="020B0604020202020204" pitchFamily="34" charset="0"/>
                <a:ea typeface="Times New Roman" panose="02020603050405020304" pitchFamily="18" charset="0"/>
                <a:cs typeface="Times New Roman" panose="02020603050405020304" pitchFamily="18" charset="0"/>
              </a:rPr>
              <a:t> Handel werden bereits jetzt von kommerziellen Energielieferanten angeboten. In Österreich wurden die ersten Initiativen in diese Richtung von Start-ups </a:t>
            </a:r>
            <a:r>
              <a:rPr lang="de-DE" sz="1800" dirty="0">
                <a:effectLst/>
                <a:latin typeface="Arial" panose="020B0604020202020204" pitchFamily="34" charset="0"/>
                <a:ea typeface="Times New Roman" panose="02020603050405020304" pitchFamily="18" charset="0"/>
                <a:cs typeface="Arial" panose="020B0604020202020204" pitchFamily="34" charset="0"/>
              </a:rPr>
              <a:t>[2]</a:t>
            </a:r>
            <a:r>
              <a:rPr lang="de-DE" sz="1800" dirty="0">
                <a:effectLst/>
                <a:latin typeface="Arial" panose="020B0604020202020204" pitchFamily="34" charset="0"/>
                <a:ea typeface="Times New Roman" panose="02020603050405020304" pitchFamily="18" charset="0"/>
                <a:cs typeface="Times New Roman" panose="02020603050405020304" pitchFamily="18" charset="0"/>
              </a:rPr>
              <a:t> und Genossenschaften </a:t>
            </a:r>
            <a:r>
              <a:rPr lang="de-DE" sz="1800" dirty="0">
                <a:effectLst/>
                <a:latin typeface="Arial" panose="020B0604020202020204" pitchFamily="34" charset="0"/>
                <a:ea typeface="Times New Roman" panose="02020603050405020304" pitchFamily="18" charset="0"/>
                <a:cs typeface="Arial" panose="020B0604020202020204" pitchFamily="34" charset="0"/>
              </a:rPr>
              <a:t>[3]</a:t>
            </a:r>
            <a:r>
              <a:rPr lang="de-DE" sz="1800" dirty="0">
                <a:effectLst/>
                <a:latin typeface="Arial" panose="020B0604020202020204" pitchFamily="34" charset="0"/>
                <a:ea typeface="Times New Roman" panose="02020603050405020304" pitchFamily="18" charset="0"/>
                <a:cs typeface="Times New Roman" panose="02020603050405020304" pitchFamily="18" charset="0"/>
              </a:rPr>
              <a:t> ergriffen, während nach und nach auch klassische Energieversorger </a:t>
            </a:r>
            <a:r>
              <a:rPr lang="de-DE" sz="1800" dirty="0">
                <a:effectLst/>
                <a:latin typeface="Arial" panose="020B0604020202020204" pitchFamily="34" charset="0"/>
                <a:ea typeface="Times New Roman" panose="02020603050405020304" pitchFamily="18" charset="0"/>
                <a:cs typeface="Arial" panose="020B0604020202020204" pitchFamily="34" charset="0"/>
              </a:rPr>
              <a:t>[4]</a:t>
            </a:r>
            <a:r>
              <a:rPr lang="de-DE" sz="1800" dirty="0">
                <a:effectLst/>
                <a:latin typeface="Arial" panose="020B0604020202020204" pitchFamily="34" charset="0"/>
                <a:ea typeface="Times New Roman" panose="02020603050405020304" pitchFamily="18" charset="0"/>
                <a:cs typeface="Times New Roman" panose="02020603050405020304" pitchFamily="18" charset="0"/>
              </a:rPr>
              <a:t> entsprechende Angebote auf dem Markt bringen. Bilanzgruppenübergreifende Modelle haben sich hingegen in Österreich aufgrund fehlender regulatorischer Mechanismen noch keine entwickelt, was aber mit der Definition der Energiegemeinschaften im EAG-Paket ermöglicht werden sollte. Ein wesentliches Unterscheidungsmerkmal der bereits bestehenden Initiativen und der Energiegemeinschaft nach EAG ist die kommerzielle Ausrichtung, die bei Gemeinschaften nach EAG nicht vorliegen darf. Generell stellt die Bedingung, dass keine größeren Unternehmen mit kommerzieller Absicht an einer Energiegemeinschaft teilnehmen können, ein Hemmnis für interessierte Gebäudeeigentümer dar. Bilanzgruppeninterne Modelle haben außerdem keine lokale Beschränkung des Energieaustausches, sodass österreichweit gehandelt werden kann. Das ist ebenso bei Bürgerenergiegemeinschaften möglich, während Erneuerbare Energiegemeinschaften lokale (Netzebenen 6 und 7) bzw. regionale (Netzebene 5) Grenzen aufweisen.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effectLst/>
                <a:latin typeface="Arial" panose="020B0604020202020204" pitchFamily="34" charset="0"/>
                <a:ea typeface="Times New Roman" panose="02020603050405020304" pitchFamily="18" charset="0"/>
                <a:cs typeface="Times New Roman" panose="02020603050405020304" pitchFamily="18" charset="0"/>
              </a:rPr>
              <a:t>Die Teilnahme an einer Energiegemeinschaft ist freiwillig und offen. Das Recht der Teilnehmer auf freie Lieferantenwahl bleibt unberührt.</a:t>
            </a:r>
            <a:endParaRPr lang="de-AT"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Foliennummernplatzhalter 3"/>
          <p:cNvSpPr>
            <a:spLocks noGrp="1"/>
          </p:cNvSpPr>
          <p:nvPr>
            <p:ph type="sldNum" sz="quarter" idx="5"/>
          </p:nvPr>
        </p:nvSpPr>
        <p:spPr/>
        <p:txBody>
          <a:bodyPr/>
          <a:lstStyle/>
          <a:p>
            <a:fld id="{F05D1103-18F1-4719-9760-3C5D32DF0931}" type="slidenum">
              <a:rPr lang="de-AT" smtClean="0"/>
              <a:t>3</a:t>
            </a:fld>
            <a:endParaRPr lang="de-AT"/>
          </a:p>
        </p:txBody>
      </p:sp>
    </p:spTree>
    <p:extLst>
      <p:ext uri="{BB962C8B-B14F-4D97-AF65-F5344CB8AC3E}">
        <p14:creationId xmlns:p14="http://schemas.microsoft.com/office/powerpoint/2010/main" val="3663930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17 Partner aus 7 Ländern</a:t>
            </a:r>
          </a:p>
        </p:txBody>
      </p:sp>
      <p:sp>
        <p:nvSpPr>
          <p:cNvPr id="4" name="Foliennummernplatzhalter 3"/>
          <p:cNvSpPr>
            <a:spLocks noGrp="1"/>
          </p:cNvSpPr>
          <p:nvPr>
            <p:ph type="sldNum" sz="quarter" idx="5"/>
          </p:nvPr>
        </p:nvSpPr>
        <p:spPr/>
        <p:txBody>
          <a:bodyPr/>
          <a:lstStyle/>
          <a:p>
            <a:fld id="{F05D1103-18F1-4719-9760-3C5D32DF0931}" type="slidenum">
              <a:rPr lang="de-AT" smtClean="0"/>
              <a:t>4</a:t>
            </a:fld>
            <a:endParaRPr lang="de-AT"/>
          </a:p>
        </p:txBody>
      </p:sp>
    </p:spTree>
    <p:extLst>
      <p:ext uri="{BB962C8B-B14F-4D97-AF65-F5344CB8AC3E}">
        <p14:creationId xmlns:p14="http://schemas.microsoft.com/office/powerpoint/2010/main" val="2025236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Preise: Lieferant 8c +12c Netz</a:t>
            </a:r>
          </a:p>
          <a:p>
            <a:r>
              <a:rPr lang="de-AT" dirty="0"/>
              <a:t>Min LEM 4c + 4,8c Netz</a:t>
            </a:r>
          </a:p>
        </p:txBody>
      </p:sp>
      <p:sp>
        <p:nvSpPr>
          <p:cNvPr id="4" name="Foliennummernplatzhalter 3"/>
          <p:cNvSpPr>
            <a:spLocks noGrp="1"/>
          </p:cNvSpPr>
          <p:nvPr>
            <p:ph type="sldNum" sz="quarter" idx="5"/>
          </p:nvPr>
        </p:nvSpPr>
        <p:spPr/>
        <p:txBody>
          <a:bodyPr/>
          <a:lstStyle/>
          <a:p>
            <a:fld id="{F05D1103-18F1-4719-9760-3C5D32DF0931}" type="slidenum">
              <a:rPr lang="de-AT" smtClean="0"/>
              <a:t>7</a:t>
            </a:fld>
            <a:endParaRPr lang="de-AT"/>
          </a:p>
        </p:txBody>
      </p:sp>
    </p:spTree>
    <p:extLst>
      <p:ext uri="{BB962C8B-B14F-4D97-AF65-F5344CB8AC3E}">
        <p14:creationId xmlns:p14="http://schemas.microsoft.com/office/powerpoint/2010/main" val="23764129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2.sv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13" name="Rechteck: eine Ecke abgerundet 12">
            <a:extLst>
              <a:ext uri="{FF2B5EF4-FFF2-40B4-BE49-F238E27FC236}">
                <a16:creationId xmlns:a16="http://schemas.microsoft.com/office/drawing/2014/main" id="{CB4CF0E8-A9FB-40DA-9F9D-94EDFDA1C7C8}"/>
              </a:ext>
            </a:extLst>
          </p:cNvPr>
          <p:cNvSpPr/>
          <p:nvPr userDrawn="1"/>
        </p:nvSpPr>
        <p:spPr>
          <a:xfrm flipH="1">
            <a:off x="3380245" y="0"/>
            <a:ext cx="8808190" cy="6858000"/>
          </a:xfrm>
          <a:prstGeom prst="round1Rect">
            <a:avLst/>
          </a:prstGeom>
          <a:blipFill dpi="0" rotWithShape="0">
            <a:blip r:embed="rId2"/>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Rechteck: eine Ecke abgerundet 15">
            <a:extLst>
              <a:ext uri="{FF2B5EF4-FFF2-40B4-BE49-F238E27FC236}">
                <a16:creationId xmlns:a16="http://schemas.microsoft.com/office/drawing/2014/main" id="{6FAF91BA-BDF5-48DD-A72A-8FDCC3203918}"/>
              </a:ext>
            </a:extLst>
          </p:cNvPr>
          <p:cNvSpPr/>
          <p:nvPr userDrawn="1"/>
        </p:nvSpPr>
        <p:spPr>
          <a:xfrm flipH="1">
            <a:off x="3383810" y="0"/>
            <a:ext cx="8808190" cy="6858000"/>
          </a:xfrm>
          <a:prstGeom prst="round1Rect">
            <a:avLst/>
          </a:prstGeom>
          <a:solidFill>
            <a:srgbClr val="E84E0F">
              <a:alpha val="1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7" name="Picture 2">
            <a:extLst>
              <a:ext uri="{FF2B5EF4-FFF2-40B4-BE49-F238E27FC236}">
                <a16:creationId xmlns:a16="http://schemas.microsoft.com/office/drawing/2014/main" id="{7BBEA149-8B07-4548-8BD9-064F7575D9A0}"/>
              </a:ext>
            </a:extLst>
          </p:cNvPr>
          <p:cNvPicPr>
            <a:picLocks noChangeAspect="1" noChangeArrowheads="1"/>
          </p:cNvPicPr>
          <p:nvPr userDrawn="1"/>
        </p:nvPicPr>
        <p:blipFill>
          <a:blip r:embed="rId3" cstate="print"/>
          <a:srcRect/>
          <a:stretch>
            <a:fillRect/>
          </a:stretch>
        </p:blipFill>
        <p:spPr bwMode="auto">
          <a:xfrm>
            <a:off x="214855" y="731344"/>
            <a:ext cx="2950535" cy="1475268"/>
          </a:xfrm>
          <a:prstGeom prst="rect">
            <a:avLst/>
          </a:prstGeom>
          <a:solidFill>
            <a:schemeClr val="bg1"/>
          </a:solidFill>
          <a:ln w="9525">
            <a:noFill/>
            <a:miter lim="800000"/>
            <a:headEnd/>
            <a:tailEnd/>
          </a:ln>
          <a:effectLst/>
        </p:spPr>
      </p:pic>
      <p:sp>
        <p:nvSpPr>
          <p:cNvPr id="14" name="Rectangle 2">
            <a:extLst>
              <a:ext uri="{FF2B5EF4-FFF2-40B4-BE49-F238E27FC236}">
                <a16:creationId xmlns:a16="http://schemas.microsoft.com/office/drawing/2014/main" id="{696AFD1D-0569-465D-972B-4914875C4D25}"/>
              </a:ext>
            </a:extLst>
          </p:cNvPr>
          <p:cNvSpPr>
            <a:spLocks noGrp="1" noChangeArrowheads="1"/>
          </p:cNvSpPr>
          <p:nvPr>
            <p:ph type="title" hasCustomPrompt="1"/>
          </p:nvPr>
        </p:nvSpPr>
        <p:spPr bwMode="auto">
          <a:xfrm>
            <a:off x="214855" y="5360550"/>
            <a:ext cx="2348021"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a:defRPr sz="1400" b="0">
                <a:solidFill>
                  <a:schemeClr val="tx1">
                    <a:lumMod val="50000"/>
                    <a:lumOff val="50000"/>
                  </a:schemeClr>
                </a:solidFill>
              </a:defRPr>
            </a:lvl1pPr>
          </a:lstStyle>
          <a:p>
            <a:pPr lvl="0"/>
            <a:r>
              <a:rPr lang="de-DE" altLang="de-DE" dirty="0"/>
              <a:t>Vorname Nachname</a:t>
            </a:r>
            <a:endParaRPr lang="de-AT" altLang="de-DE" dirty="0"/>
          </a:p>
        </p:txBody>
      </p:sp>
      <p:sp>
        <p:nvSpPr>
          <p:cNvPr id="18" name="Rechteck 17">
            <a:extLst>
              <a:ext uri="{FF2B5EF4-FFF2-40B4-BE49-F238E27FC236}">
                <a16:creationId xmlns:a16="http://schemas.microsoft.com/office/drawing/2014/main" id="{4CA884DD-D4A2-4FEF-838D-AF18BCBDFFB4}"/>
              </a:ext>
            </a:extLst>
          </p:cNvPr>
          <p:cNvSpPr/>
          <p:nvPr userDrawn="1"/>
        </p:nvSpPr>
        <p:spPr>
          <a:xfrm flipH="1">
            <a:off x="-3566" y="3066280"/>
            <a:ext cx="8915617" cy="2199234"/>
          </a:xfrm>
          <a:prstGeom prst="rect">
            <a:avLst/>
          </a:prstGeom>
          <a:solidFill>
            <a:srgbClr val="E84E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cxnSp>
        <p:nvCxnSpPr>
          <p:cNvPr id="10" name="Gerade Verbindung 6">
            <a:extLst>
              <a:ext uri="{FF2B5EF4-FFF2-40B4-BE49-F238E27FC236}">
                <a16:creationId xmlns:a16="http://schemas.microsoft.com/office/drawing/2014/main" id="{7FA04F62-D415-419D-80C0-A9E9AA34AC3F}"/>
              </a:ext>
            </a:extLst>
          </p:cNvPr>
          <p:cNvCxnSpPr>
            <a:cxnSpLocks/>
          </p:cNvCxnSpPr>
          <p:nvPr userDrawn="1"/>
        </p:nvCxnSpPr>
        <p:spPr bwMode="auto">
          <a:xfrm>
            <a:off x="101483" y="4165897"/>
            <a:ext cx="8339245" cy="0"/>
          </a:xfrm>
          <a:prstGeom prst="line">
            <a:avLst/>
          </a:prstGeom>
          <a:solidFill>
            <a:schemeClr val="accent1"/>
          </a:solidFill>
          <a:ln w="12700" cap="flat" cmpd="sng" algn="ctr">
            <a:solidFill>
              <a:schemeClr val="bg1">
                <a:lumMod val="75000"/>
              </a:schemeClr>
            </a:solidFill>
            <a:prstDash val="solid"/>
            <a:round/>
            <a:headEnd type="none" w="med" len="med"/>
            <a:tailEnd type="none" w="med" len="med"/>
          </a:ln>
          <a:effectLst/>
        </p:spPr>
      </p:cxnSp>
      <p:sp>
        <p:nvSpPr>
          <p:cNvPr id="11" name="Textplatzhalter 10">
            <a:extLst>
              <a:ext uri="{FF2B5EF4-FFF2-40B4-BE49-F238E27FC236}">
                <a16:creationId xmlns:a16="http://schemas.microsoft.com/office/drawing/2014/main" id="{0B9A26BB-89AB-4089-B12A-4B6DBFB6580C}"/>
              </a:ext>
            </a:extLst>
          </p:cNvPr>
          <p:cNvSpPr>
            <a:spLocks noGrp="1"/>
          </p:cNvSpPr>
          <p:nvPr>
            <p:ph type="body" sz="quarter" idx="13" hasCustomPrompt="1"/>
          </p:nvPr>
        </p:nvSpPr>
        <p:spPr>
          <a:xfrm>
            <a:off x="101483" y="3254349"/>
            <a:ext cx="8339246" cy="848755"/>
          </a:xfrm>
        </p:spPr>
        <p:txBody>
          <a:bodyPr anchor="ctr"/>
          <a:lstStyle>
            <a:lvl1pPr marL="0" marR="0" indent="0" algn="l" defTabSz="914400" rtl="0" eaLnBrk="1" fontAlgn="base" latinLnBrk="0" hangingPunct="1">
              <a:lnSpc>
                <a:spcPct val="100000"/>
              </a:lnSpc>
              <a:spcBef>
                <a:spcPct val="70000"/>
              </a:spcBef>
              <a:spcAft>
                <a:spcPct val="0"/>
              </a:spcAft>
              <a:buClr>
                <a:srgbClr val="E35114"/>
              </a:buClr>
              <a:buSzTx/>
              <a:buFontTx/>
              <a:buNone/>
              <a:tabLst/>
              <a:defRPr sz="3600" b="1">
                <a:solidFill>
                  <a:schemeClr val="bg1"/>
                </a:solidFill>
              </a:defRPr>
            </a:lvl1pPr>
          </a:lstStyle>
          <a:p>
            <a:pPr lvl="0"/>
            <a:r>
              <a:rPr lang="de-AT" dirty="0"/>
              <a:t>Titel</a:t>
            </a:r>
          </a:p>
        </p:txBody>
      </p:sp>
      <p:sp>
        <p:nvSpPr>
          <p:cNvPr id="12" name="Textplatzhalter 10">
            <a:extLst>
              <a:ext uri="{FF2B5EF4-FFF2-40B4-BE49-F238E27FC236}">
                <a16:creationId xmlns:a16="http://schemas.microsoft.com/office/drawing/2014/main" id="{F4182361-6B6D-40C9-955D-BAFFDF684555}"/>
              </a:ext>
            </a:extLst>
          </p:cNvPr>
          <p:cNvSpPr>
            <a:spLocks noGrp="1"/>
          </p:cNvSpPr>
          <p:nvPr>
            <p:ph type="body" sz="quarter" idx="14" hasCustomPrompt="1"/>
          </p:nvPr>
        </p:nvSpPr>
        <p:spPr>
          <a:xfrm>
            <a:off x="101484" y="4228534"/>
            <a:ext cx="8339244" cy="848755"/>
          </a:xfrm>
        </p:spPr>
        <p:txBody>
          <a:bodyPr anchor="t"/>
          <a:lstStyle>
            <a:lvl1pPr marL="0" marR="0" indent="0" algn="l" defTabSz="914400" rtl="0" eaLnBrk="1" fontAlgn="base" latinLnBrk="0" hangingPunct="1">
              <a:lnSpc>
                <a:spcPct val="100000"/>
              </a:lnSpc>
              <a:spcBef>
                <a:spcPct val="70000"/>
              </a:spcBef>
              <a:spcAft>
                <a:spcPct val="0"/>
              </a:spcAft>
              <a:buClr>
                <a:srgbClr val="E35114"/>
              </a:buClr>
              <a:buSzTx/>
              <a:buFontTx/>
              <a:buNone/>
              <a:tabLst/>
              <a:defRPr sz="2400" b="0">
                <a:solidFill>
                  <a:schemeClr val="bg1"/>
                </a:solidFill>
              </a:defRPr>
            </a:lvl1pPr>
          </a:lstStyle>
          <a:p>
            <a:pPr lvl="0"/>
            <a:r>
              <a:rPr lang="de-AT" dirty="0"/>
              <a:t>Untertitel</a:t>
            </a:r>
          </a:p>
        </p:txBody>
      </p:sp>
    </p:spTree>
    <p:extLst>
      <p:ext uri="{BB962C8B-B14F-4D97-AF65-F5344CB8AC3E}">
        <p14:creationId xmlns:p14="http://schemas.microsoft.com/office/powerpoint/2010/main" val="1889721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ontakt_2">
    <p:spTree>
      <p:nvGrpSpPr>
        <p:cNvPr id="1" name=""/>
        <p:cNvGrpSpPr/>
        <p:nvPr/>
      </p:nvGrpSpPr>
      <p:grpSpPr>
        <a:xfrm>
          <a:off x="0" y="0"/>
          <a:ext cx="0" cy="0"/>
          <a:chOff x="0" y="0"/>
          <a:chExt cx="0" cy="0"/>
        </a:xfrm>
      </p:grpSpPr>
      <p:sp>
        <p:nvSpPr>
          <p:cNvPr id="29" name="Rechteck 28">
            <a:extLst>
              <a:ext uri="{FF2B5EF4-FFF2-40B4-BE49-F238E27FC236}">
                <a16:creationId xmlns:a16="http://schemas.microsoft.com/office/drawing/2014/main" id="{760F23B0-1111-489B-B8A7-62F7ED9390F0}"/>
              </a:ext>
            </a:extLst>
          </p:cNvPr>
          <p:cNvSpPr/>
          <p:nvPr userDrawn="1"/>
        </p:nvSpPr>
        <p:spPr bwMode="auto">
          <a:xfrm>
            <a:off x="-16669" y="-83978"/>
            <a:ext cx="12208669" cy="6941978"/>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de-AT" sz="3200" b="0" i="0" u="none" strike="noStrike" cap="none" normalizeH="0" baseline="0">
              <a:ln>
                <a:noFill/>
              </a:ln>
              <a:solidFill>
                <a:schemeClr val="tx1"/>
              </a:solidFill>
              <a:effectLst/>
              <a:latin typeface="Arial" charset="0"/>
            </a:endParaRPr>
          </a:p>
        </p:txBody>
      </p:sp>
      <p:sp>
        <p:nvSpPr>
          <p:cNvPr id="31" name="Rechteck: eine Ecke abgerundet 30">
            <a:extLst>
              <a:ext uri="{FF2B5EF4-FFF2-40B4-BE49-F238E27FC236}">
                <a16:creationId xmlns:a16="http://schemas.microsoft.com/office/drawing/2014/main" id="{1BF9D20A-D10B-417C-9345-91958B499ACC}"/>
              </a:ext>
            </a:extLst>
          </p:cNvPr>
          <p:cNvSpPr/>
          <p:nvPr userDrawn="1"/>
        </p:nvSpPr>
        <p:spPr bwMode="auto">
          <a:xfrm rot="10800000">
            <a:off x="-16670" y="-83977"/>
            <a:ext cx="12208669" cy="5668994"/>
          </a:xfrm>
          <a:prstGeom prst="round1Rect">
            <a:avLst>
              <a:gd name="adj" fmla="val 18287"/>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de-AT" sz="3200" b="0" i="0" u="none" strike="noStrike" cap="none" normalizeH="0" baseline="0">
              <a:ln>
                <a:noFill/>
              </a:ln>
              <a:solidFill>
                <a:schemeClr val="tx1"/>
              </a:solidFill>
              <a:effectLst/>
              <a:latin typeface="Arial" charset="0"/>
            </a:endParaRPr>
          </a:p>
        </p:txBody>
      </p:sp>
      <p:sp>
        <p:nvSpPr>
          <p:cNvPr id="20" name="Titel 19"/>
          <p:cNvSpPr>
            <a:spLocks noGrp="1"/>
          </p:cNvSpPr>
          <p:nvPr>
            <p:ph type="title" hasCustomPrompt="1"/>
          </p:nvPr>
        </p:nvSpPr>
        <p:spPr/>
        <p:txBody>
          <a:bodyPr/>
          <a:lstStyle>
            <a:lvl1pPr>
              <a:defRPr>
                <a:solidFill>
                  <a:schemeClr val="tx1">
                    <a:lumMod val="85000"/>
                    <a:lumOff val="15000"/>
                  </a:schemeClr>
                </a:solidFill>
              </a:defRPr>
            </a:lvl1pPr>
          </a:lstStyle>
          <a:p>
            <a:r>
              <a:rPr lang="de-DE" dirty="0"/>
              <a:t>Kontakt 1</a:t>
            </a:r>
            <a:endParaRPr lang="de-AT" dirty="0"/>
          </a:p>
        </p:txBody>
      </p:sp>
      <p:pic>
        <p:nvPicPr>
          <p:cNvPr id="27" name="Grafik 26">
            <a:extLst>
              <a:ext uri="{FF2B5EF4-FFF2-40B4-BE49-F238E27FC236}">
                <a16:creationId xmlns:a16="http://schemas.microsoft.com/office/drawing/2014/main" id="{5950ACF3-E535-4447-87D7-37827CF1052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06292" y="342691"/>
            <a:ext cx="1438275" cy="704850"/>
          </a:xfrm>
          <a:prstGeom prst="rect">
            <a:avLst/>
          </a:prstGeom>
        </p:spPr>
      </p:pic>
      <p:sp>
        <p:nvSpPr>
          <p:cNvPr id="14" name="Bildplatzhalter 7">
            <a:extLst>
              <a:ext uri="{FF2B5EF4-FFF2-40B4-BE49-F238E27FC236}">
                <a16:creationId xmlns:a16="http://schemas.microsoft.com/office/drawing/2014/main" id="{0A44C505-06C0-4248-A34E-A0371A436EBD}"/>
              </a:ext>
            </a:extLst>
          </p:cNvPr>
          <p:cNvSpPr>
            <a:spLocks noGrp="1"/>
          </p:cNvSpPr>
          <p:nvPr>
            <p:ph type="pic" sz="quarter" idx="14" hasCustomPrompt="1"/>
          </p:nvPr>
        </p:nvSpPr>
        <p:spPr>
          <a:xfrm>
            <a:off x="2983312" y="1563794"/>
            <a:ext cx="2400000" cy="2520000"/>
          </a:xfrm>
        </p:spPr>
        <p:txBody>
          <a:bodyPr/>
          <a:lstStyle>
            <a:lvl1pPr marL="0" indent="0">
              <a:buNone/>
              <a:defRPr/>
            </a:lvl1pPr>
          </a:lstStyle>
          <a:p>
            <a:r>
              <a:rPr lang="de-AT" dirty="0"/>
              <a:t>7 x 5 cm</a:t>
            </a:r>
          </a:p>
        </p:txBody>
      </p:sp>
      <p:sp>
        <p:nvSpPr>
          <p:cNvPr id="16" name="Textplatzhalter 9">
            <a:extLst>
              <a:ext uri="{FF2B5EF4-FFF2-40B4-BE49-F238E27FC236}">
                <a16:creationId xmlns:a16="http://schemas.microsoft.com/office/drawing/2014/main" id="{695F8B4F-F3D8-4907-899B-63F84C435B62}"/>
              </a:ext>
            </a:extLst>
          </p:cNvPr>
          <p:cNvSpPr>
            <a:spLocks noGrp="1"/>
          </p:cNvSpPr>
          <p:nvPr>
            <p:ph type="body" sz="quarter" idx="15" hasCustomPrompt="1"/>
          </p:nvPr>
        </p:nvSpPr>
        <p:spPr>
          <a:xfrm>
            <a:off x="2502992" y="4701582"/>
            <a:ext cx="3360000" cy="180000"/>
          </a:xfrm>
        </p:spPr>
        <p:txBody>
          <a:bodyPr anchor="ctr" anchorCtr="1"/>
          <a:lstStyle>
            <a:lvl1pPr marL="0" marR="0" indent="0" algn="ctr" defTabSz="914400" rtl="0" eaLnBrk="1" fontAlgn="base" latinLnBrk="0" hangingPunct="1">
              <a:lnSpc>
                <a:spcPct val="100000"/>
              </a:lnSpc>
              <a:spcBef>
                <a:spcPct val="70000"/>
              </a:spcBef>
              <a:spcAft>
                <a:spcPct val="0"/>
              </a:spcAft>
              <a:buClr>
                <a:srgbClr val="E35114"/>
              </a:buClr>
              <a:buSzTx/>
              <a:buFont typeface="Wingdings" panose="05000000000000000000" pitchFamily="2" charset="2"/>
              <a:buNone/>
              <a:tabLst/>
              <a:defRPr sz="1400">
                <a:solidFill>
                  <a:srgbClr val="E35114"/>
                </a:solidFill>
              </a:defRPr>
            </a:lvl1pPr>
          </a:lstStyle>
          <a:p>
            <a:pPr marL="0" marR="0" lvl="0" indent="0" algn="l" defTabSz="914400" rtl="0" eaLnBrk="1" fontAlgn="base" latinLnBrk="0" hangingPunct="1">
              <a:lnSpc>
                <a:spcPct val="100000"/>
              </a:lnSpc>
              <a:spcBef>
                <a:spcPct val="70000"/>
              </a:spcBef>
              <a:spcAft>
                <a:spcPct val="0"/>
              </a:spcAft>
              <a:buClr>
                <a:srgbClr val="E35114"/>
              </a:buClr>
              <a:buSzTx/>
              <a:buFont typeface="Wingdings" panose="05000000000000000000" pitchFamily="2" charset="2"/>
              <a:buNone/>
              <a:tabLst/>
              <a:defRPr/>
            </a:pPr>
            <a:r>
              <a:rPr lang="de-AT" dirty="0"/>
              <a:t>vorname.nachname@e-sieben.at</a:t>
            </a:r>
          </a:p>
        </p:txBody>
      </p:sp>
      <p:sp>
        <p:nvSpPr>
          <p:cNvPr id="17" name="Textplatzhalter 9">
            <a:extLst>
              <a:ext uri="{FF2B5EF4-FFF2-40B4-BE49-F238E27FC236}">
                <a16:creationId xmlns:a16="http://schemas.microsoft.com/office/drawing/2014/main" id="{E16F016A-9A0C-43C2-990E-AA401EC5F9FA}"/>
              </a:ext>
            </a:extLst>
          </p:cNvPr>
          <p:cNvSpPr>
            <a:spLocks noGrp="1"/>
          </p:cNvSpPr>
          <p:nvPr>
            <p:ph type="body" sz="quarter" idx="16" hasCustomPrompt="1"/>
          </p:nvPr>
        </p:nvSpPr>
        <p:spPr>
          <a:xfrm>
            <a:off x="2502992" y="4354764"/>
            <a:ext cx="3360000" cy="216000"/>
          </a:xfrm>
        </p:spPr>
        <p:txBody>
          <a:bodyPr anchor="ctr" anchorCtr="1"/>
          <a:lstStyle>
            <a:lvl1pPr marL="0" marR="0" indent="0" algn="r" defTabSz="914400" rtl="0" eaLnBrk="1" fontAlgn="base" latinLnBrk="0" hangingPunct="1">
              <a:lnSpc>
                <a:spcPct val="100000"/>
              </a:lnSpc>
              <a:spcBef>
                <a:spcPct val="70000"/>
              </a:spcBef>
              <a:spcAft>
                <a:spcPct val="0"/>
              </a:spcAft>
              <a:buClr>
                <a:srgbClr val="E35114"/>
              </a:buClr>
              <a:buSzTx/>
              <a:buFont typeface="Wingdings" panose="05000000000000000000" pitchFamily="2" charset="2"/>
              <a:buNone/>
              <a:tabLst/>
              <a:defRPr sz="1400" b="1">
                <a:solidFill>
                  <a:schemeClr val="tx1">
                    <a:lumMod val="85000"/>
                    <a:lumOff val="15000"/>
                  </a:schemeClr>
                </a:solidFill>
              </a:defRPr>
            </a:lvl1pPr>
          </a:lstStyle>
          <a:p>
            <a:pPr marL="0" marR="0" lvl="0" indent="0" algn="l" defTabSz="914400" rtl="0" eaLnBrk="1" fontAlgn="base" latinLnBrk="0" hangingPunct="1">
              <a:lnSpc>
                <a:spcPct val="100000"/>
              </a:lnSpc>
              <a:spcBef>
                <a:spcPct val="70000"/>
              </a:spcBef>
              <a:spcAft>
                <a:spcPct val="0"/>
              </a:spcAft>
              <a:buClr>
                <a:srgbClr val="E35114"/>
              </a:buClr>
              <a:buSzTx/>
              <a:buFont typeface="Wingdings" panose="05000000000000000000" pitchFamily="2" charset="2"/>
              <a:buNone/>
              <a:tabLst/>
              <a:defRPr/>
            </a:pPr>
            <a:r>
              <a:rPr lang="de-AT" dirty="0"/>
              <a:t>Vorname NACHNAME</a:t>
            </a:r>
          </a:p>
        </p:txBody>
      </p:sp>
      <p:sp>
        <p:nvSpPr>
          <p:cNvPr id="18" name="Textplatzhalter 9">
            <a:extLst>
              <a:ext uri="{FF2B5EF4-FFF2-40B4-BE49-F238E27FC236}">
                <a16:creationId xmlns:a16="http://schemas.microsoft.com/office/drawing/2014/main" id="{A04E2BC9-C425-4DD8-8EDB-39B967AAD485}"/>
              </a:ext>
            </a:extLst>
          </p:cNvPr>
          <p:cNvSpPr>
            <a:spLocks noGrp="1"/>
          </p:cNvSpPr>
          <p:nvPr>
            <p:ph type="body" sz="quarter" idx="17" hasCustomPrompt="1"/>
          </p:nvPr>
        </p:nvSpPr>
        <p:spPr>
          <a:xfrm>
            <a:off x="2502992" y="5012399"/>
            <a:ext cx="3360000" cy="180000"/>
          </a:xfrm>
        </p:spPr>
        <p:txBody>
          <a:bodyPr anchor="ctr" anchorCtr="1"/>
          <a:lstStyle>
            <a:lvl1pPr marL="0" marR="0" indent="0" algn="just" defTabSz="914400" rtl="0" eaLnBrk="1" fontAlgn="base" latinLnBrk="0" hangingPunct="1">
              <a:lnSpc>
                <a:spcPct val="100000"/>
              </a:lnSpc>
              <a:spcBef>
                <a:spcPct val="70000"/>
              </a:spcBef>
              <a:spcAft>
                <a:spcPct val="0"/>
              </a:spcAft>
              <a:buClr>
                <a:srgbClr val="E35114"/>
              </a:buClr>
              <a:buSzTx/>
              <a:buFont typeface="Wingdings" panose="05000000000000000000" pitchFamily="2" charset="2"/>
              <a:buNone/>
              <a:tabLst/>
              <a:defRPr sz="1400" baseline="0">
                <a:solidFill>
                  <a:schemeClr val="tx1">
                    <a:lumMod val="85000"/>
                    <a:lumOff val="15000"/>
                  </a:schemeClr>
                </a:solidFill>
              </a:defRPr>
            </a:lvl1pPr>
          </a:lstStyle>
          <a:p>
            <a:pPr marL="0" marR="0" lvl="0" indent="0" algn="l" defTabSz="914400" rtl="0" eaLnBrk="1" fontAlgn="base" latinLnBrk="0" hangingPunct="1">
              <a:lnSpc>
                <a:spcPct val="100000"/>
              </a:lnSpc>
              <a:spcBef>
                <a:spcPct val="70000"/>
              </a:spcBef>
              <a:spcAft>
                <a:spcPct val="0"/>
              </a:spcAft>
              <a:buClr>
                <a:srgbClr val="E35114"/>
              </a:buClr>
              <a:buSzTx/>
              <a:buFont typeface="Wingdings" panose="05000000000000000000" pitchFamily="2" charset="2"/>
              <a:buNone/>
              <a:tabLst/>
              <a:defRPr/>
            </a:pPr>
            <a:r>
              <a:rPr lang="de-AT" dirty="0"/>
              <a:t>+43 1 907 80 26 - XX</a:t>
            </a:r>
          </a:p>
        </p:txBody>
      </p:sp>
      <p:sp>
        <p:nvSpPr>
          <p:cNvPr id="19" name="Bildplatzhalter 2052">
            <a:extLst>
              <a:ext uri="{FF2B5EF4-FFF2-40B4-BE49-F238E27FC236}">
                <a16:creationId xmlns:a16="http://schemas.microsoft.com/office/drawing/2014/main" id="{027CC7BC-D062-4DE9-9AFE-400373D513A5}"/>
              </a:ext>
            </a:extLst>
          </p:cNvPr>
          <p:cNvSpPr>
            <a:spLocks noGrp="1"/>
          </p:cNvSpPr>
          <p:nvPr>
            <p:ph type="pic" sz="quarter" idx="38" hasCustomPrompt="1"/>
          </p:nvPr>
        </p:nvSpPr>
        <p:spPr>
          <a:xfrm>
            <a:off x="6803437" y="1563794"/>
            <a:ext cx="2400000" cy="2520000"/>
          </a:xfrm>
        </p:spPr>
        <p:txBody>
          <a:bodyPr/>
          <a:lstStyle>
            <a:lvl1pPr marL="0" indent="0">
              <a:buNone/>
              <a:defRPr/>
            </a:lvl1pPr>
          </a:lstStyle>
          <a:p>
            <a:r>
              <a:rPr lang="de-AT" dirty="0"/>
              <a:t>7 x 5 cm</a:t>
            </a:r>
          </a:p>
        </p:txBody>
      </p:sp>
      <p:sp>
        <p:nvSpPr>
          <p:cNvPr id="21" name="Textplatzhalter 2062">
            <a:extLst>
              <a:ext uri="{FF2B5EF4-FFF2-40B4-BE49-F238E27FC236}">
                <a16:creationId xmlns:a16="http://schemas.microsoft.com/office/drawing/2014/main" id="{500E2204-E799-451D-94F0-F984615C3ADC}"/>
              </a:ext>
            </a:extLst>
          </p:cNvPr>
          <p:cNvSpPr>
            <a:spLocks noGrp="1"/>
          </p:cNvSpPr>
          <p:nvPr>
            <p:ph type="body" sz="quarter" idx="42" hasCustomPrompt="1"/>
          </p:nvPr>
        </p:nvSpPr>
        <p:spPr>
          <a:xfrm>
            <a:off x="6323491" y="4354830"/>
            <a:ext cx="3360000" cy="216000"/>
          </a:xfrm>
        </p:spPr>
        <p:txBody>
          <a:bodyPr anchor="ctr"/>
          <a:lstStyle>
            <a:lvl1pPr marL="0" indent="0" algn="ctr">
              <a:buNone/>
              <a:defRPr sz="1400" b="1" baseline="0">
                <a:solidFill>
                  <a:schemeClr val="tx1">
                    <a:lumMod val="85000"/>
                    <a:lumOff val="15000"/>
                  </a:schemeClr>
                </a:solidFill>
              </a:defRPr>
            </a:lvl1pPr>
          </a:lstStyle>
          <a:p>
            <a:pPr lvl="0"/>
            <a:r>
              <a:rPr lang="de-AT" dirty="0"/>
              <a:t>Vorname NACHNAME</a:t>
            </a:r>
          </a:p>
        </p:txBody>
      </p:sp>
      <p:sp>
        <p:nvSpPr>
          <p:cNvPr id="22" name="Textplatzhalter 2066">
            <a:extLst>
              <a:ext uri="{FF2B5EF4-FFF2-40B4-BE49-F238E27FC236}">
                <a16:creationId xmlns:a16="http://schemas.microsoft.com/office/drawing/2014/main" id="{4EDD8FF1-7BE6-4028-9813-0C73E472AE29}"/>
              </a:ext>
            </a:extLst>
          </p:cNvPr>
          <p:cNvSpPr>
            <a:spLocks noGrp="1"/>
          </p:cNvSpPr>
          <p:nvPr>
            <p:ph type="body" sz="quarter" idx="44" hasCustomPrompt="1"/>
          </p:nvPr>
        </p:nvSpPr>
        <p:spPr>
          <a:xfrm>
            <a:off x="6330093" y="4699067"/>
            <a:ext cx="3360000" cy="180000"/>
          </a:xfrm>
        </p:spPr>
        <p:txBody>
          <a:bodyPr anchor="ctr"/>
          <a:lstStyle>
            <a:lvl1pPr marL="0" indent="0" algn="ctr">
              <a:buNone/>
              <a:defRPr sz="1400" baseline="0">
                <a:solidFill>
                  <a:srgbClr val="E35114"/>
                </a:solidFill>
              </a:defRPr>
            </a:lvl1pPr>
          </a:lstStyle>
          <a:p>
            <a:pPr lvl="0"/>
            <a:r>
              <a:rPr lang="de-AT" dirty="0"/>
              <a:t>vorname.nachname@e-sieben.at </a:t>
            </a:r>
          </a:p>
        </p:txBody>
      </p:sp>
      <p:sp>
        <p:nvSpPr>
          <p:cNvPr id="28" name="Textplatzhalter 2068">
            <a:extLst>
              <a:ext uri="{FF2B5EF4-FFF2-40B4-BE49-F238E27FC236}">
                <a16:creationId xmlns:a16="http://schemas.microsoft.com/office/drawing/2014/main" id="{0D7EFFA1-FB9F-4D5D-9FAF-526531B66179}"/>
              </a:ext>
            </a:extLst>
          </p:cNvPr>
          <p:cNvSpPr>
            <a:spLocks noGrp="1"/>
          </p:cNvSpPr>
          <p:nvPr>
            <p:ph type="body" sz="quarter" idx="45" hasCustomPrompt="1"/>
          </p:nvPr>
        </p:nvSpPr>
        <p:spPr>
          <a:xfrm>
            <a:off x="6330093" y="5007303"/>
            <a:ext cx="3360000" cy="180000"/>
          </a:xfrm>
        </p:spPr>
        <p:txBody>
          <a:bodyPr anchor="ctr"/>
          <a:lstStyle>
            <a:lvl1pPr marL="0" indent="0" algn="ctr">
              <a:buNone/>
              <a:defRPr sz="1400" baseline="0">
                <a:solidFill>
                  <a:schemeClr val="tx1">
                    <a:lumMod val="85000"/>
                    <a:lumOff val="15000"/>
                  </a:schemeClr>
                </a:solidFill>
              </a:defRPr>
            </a:lvl1pPr>
          </a:lstStyle>
          <a:p>
            <a:pPr lvl="0"/>
            <a:r>
              <a:rPr lang="de-AT" dirty="0"/>
              <a:t>+43 1 907 80 26 - XX</a:t>
            </a:r>
          </a:p>
        </p:txBody>
      </p:sp>
      <p:sp>
        <p:nvSpPr>
          <p:cNvPr id="32" name="Titel 19">
            <a:extLst>
              <a:ext uri="{FF2B5EF4-FFF2-40B4-BE49-F238E27FC236}">
                <a16:creationId xmlns:a16="http://schemas.microsoft.com/office/drawing/2014/main" id="{C428DBED-7CCF-47B5-8605-083A231C9134}"/>
              </a:ext>
            </a:extLst>
          </p:cNvPr>
          <p:cNvSpPr txBox="1">
            <a:spLocks/>
          </p:cNvSpPr>
          <p:nvPr userDrawn="1"/>
        </p:nvSpPr>
        <p:spPr bwMode="auto">
          <a:xfrm>
            <a:off x="256953" y="5812918"/>
            <a:ext cx="5472000" cy="832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800" b="1">
                <a:solidFill>
                  <a:schemeClr val="tx2"/>
                </a:solidFill>
                <a:latin typeface="+mj-lt"/>
                <a:ea typeface="+mj-ea"/>
                <a:cs typeface="+mj-cs"/>
              </a:defRPr>
            </a:lvl1pPr>
            <a:lvl2pPr algn="l" rtl="0" eaLnBrk="1" fontAlgn="base" hangingPunct="1">
              <a:spcBef>
                <a:spcPct val="0"/>
              </a:spcBef>
              <a:spcAft>
                <a:spcPct val="0"/>
              </a:spcAft>
              <a:defRPr sz="2800" b="1">
                <a:solidFill>
                  <a:schemeClr val="tx2"/>
                </a:solidFill>
                <a:latin typeface="Arial" charset="0"/>
              </a:defRPr>
            </a:lvl2pPr>
            <a:lvl3pPr algn="l" rtl="0" eaLnBrk="1" fontAlgn="base" hangingPunct="1">
              <a:spcBef>
                <a:spcPct val="0"/>
              </a:spcBef>
              <a:spcAft>
                <a:spcPct val="0"/>
              </a:spcAft>
              <a:defRPr sz="2800" b="1">
                <a:solidFill>
                  <a:schemeClr val="tx2"/>
                </a:solidFill>
                <a:latin typeface="Arial" charset="0"/>
              </a:defRPr>
            </a:lvl3pPr>
            <a:lvl4pPr algn="l" rtl="0" eaLnBrk="1" fontAlgn="base" hangingPunct="1">
              <a:spcBef>
                <a:spcPct val="0"/>
              </a:spcBef>
              <a:spcAft>
                <a:spcPct val="0"/>
              </a:spcAft>
              <a:defRPr sz="2800" b="1">
                <a:solidFill>
                  <a:schemeClr val="tx2"/>
                </a:solidFill>
                <a:latin typeface="Arial" charset="0"/>
              </a:defRPr>
            </a:lvl4pPr>
            <a:lvl5pPr algn="l" rtl="0" eaLnBrk="1" fontAlgn="base" hangingPunct="1">
              <a:spcBef>
                <a:spcPct val="0"/>
              </a:spcBef>
              <a:spcAft>
                <a:spcPct val="0"/>
              </a:spcAft>
              <a:defRPr sz="2800" b="1">
                <a:solidFill>
                  <a:schemeClr val="tx2"/>
                </a:solidFill>
                <a:latin typeface="Arial" charset="0"/>
              </a:defRPr>
            </a:lvl5pPr>
            <a:lvl6pPr marL="457200" algn="l" rtl="0" eaLnBrk="1" fontAlgn="base" hangingPunct="1">
              <a:spcBef>
                <a:spcPct val="0"/>
              </a:spcBef>
              <a:spcAft>
                <a:spcPct val="0"/>
              </a:spcAft>
              <a:defRPr sz="2800" b="1">
                <a:solidFill>
                  <a:schemeClr val="tx2"/>
                </a:solidFill>
                <a:latin typeface="Arial" charset="0"/>
              </a:defRPr>
            </a:lvl6pPr>
            <a:lvl7pPr marL="914400" algn="l" rtl="0" eaLnBrk="1" fontAlgn="base" hangingPunct="1">
              <a:spcBef>
                <a:spcPct val="0"/>
              </a:spcBef>
              <a:spcAft>
                <a:spcPct val="0"/>
              </a:spcAft>
              <a:defRPr sz="2800" b="1">
                <a:solidFill>
                  <a:schemeClr val="tx2"/>
                </a:solidFill>
                <a:latin typeface="Arial" charset="0"/>
              </a:defRPr>
            </a:lvl7pPr>
            <a:lvl8pPr marL="1371600" algn="l" rtl="0" eaLnBrk="1" fontAlgn="base" hangingPunct="1">
              <a:spcBef>
                <a:spcPct val="0"/>
              </a:spcBef>
              <a:spcAft>
                <a:spcPct val="0"/>
              </a:spcAft>
              <a:defRPr sz="2800" b="1">
                <a:solidFill>
                  <a:schemeClr val="tx2"/>
                </a:solidFill>
                <a:latin typeface="Arial" charset="0"/>
              </a:defRPr>
            </a:lvl8pPr>
            <a:lvl9pPr marL="1828800" algn="l" rtl="0" eaLnBrk="1" fontAlgn="base" hangingPunct="1">
              <a:spcBef>
                <a:spcPct val="0"/>
              </a:spcBef>
              <a:spcAft>
                <a:spcPct val="0"/>
              </a:spcAft>
              <a:defRPr sz="2800" b="1">
                <a:solidFill>
                  <a:schemeClr val="tx2"/>
                </a:solidFill>
                <a:latin typeface="Arial" charset="0"/>
              </a:defRPr>
            </a:lvl9pPr>
          </a:lstStyle>
          <a:p>
            <a:pPr algn="l">
              <a:lnSpc>
                <a:spcPct val="130000"/>
              </a:lnSpc>
              <a:spcBef>
                <a:spcPts val="0"/>
              </a:spcBef>
              <a:spcAft>
                <a:spcPts val="0"/>
              </a:spcAft>
            </a:pPr>
            <a:r>
              <a:rPr lang="de-AT" sz="2000" b="1" dirty="0">
                <a:solidFill>
                  <a:schemeClr val="bg1"/>
                </a:solidFill>
              </a:rPr>
              <a:t>e7 </a:t>
            </a:r>
            <a:r>
              <a:rPr lang="de-AT" sz="2000" b="1" dirty="0" err="1">
                <a:solidFill>
                  <a:schemeClr val="bg1"/>
                </a:solidFill>
              </a:rPr>
              <a:t>energy</a:t>
            </a:r>
            <a:r>
              <a:rPr lang="de-AT" sz="2000" b="1" dirty="0">
                <a:solidFill>
                  <a:schemeClr val="bg1"/>
                </a:solidFill>
              </a:rPr>
              <a:t> </a:t>
            </a:r>
            <a:r>
              <a:rPr lang="de-AT" sz="2000" b="1" dirty="0" err="1">
                <a:solidFill>
                  <a:schemeClr val="bg1"/>
                </a:solidFill>
              </a:rPr>
              <a:t>innovation</a:t>
            </a:r>
            <a:r>
              <a:rPr lang="de-AT" sz="2000" b="1" dirty="0">
                <a:solidFill>
                  <a:schemeClr val="bg1"/>
                </a:solidFill>
              </a:rPr>
              <a:t> &amp; </a:t>
            </a:r>
            <a:r>
              <a:rPr lang="de-AT" sz="2000" b="1" dirty="0" err="1">
                <a:solidFill>
                  <a:schemeClr val="bg1"/>
                </a:solidFill>
              </a:rPr>
              <a:t>engineering</a:t>
            </a:r>
            <a:endParaRPr lang="de-AT" sz="2000" b="1" dirty="0">
              <a:solidFill>
                <a:schemeClr val="bg1"/>
              </a:solidFill>
            </a:endParaRPr>
          </a:p>
          <a:p>
            <a:pPr marL="0" marR="0" lvl="0" indent="0" algn="l" defTabSz="914400" rtl="0" eaLnBrk="1" fontAlgn="base" latinLnBrk="0" hangingPunct="1">
              <a:lnSpc>
                <a:spcPct val="130000"/>
              </a:lnSpc>
              <a:spcBef>
                <a:spcPts val="0"/>
              </a:spcBef>
              <a:spcAft>
                <a:spcPts val="0"/>
              </a:spcAft>
              <a:buClrTx/>
              <a:buSzTx/>
              <a:buFontTx/>
              <a:buNone/>
              <a:tabLst/>
              <a:defRPr/>
            </a:pPr>
            <a:r>
              <a:rPr lang="de-AT" sz="1400" b="0" dirty="0">
                <a:solidFill>
                  <a:schemeClr val="bg1"/>
                </a:solidFill>
              </a:rPr>
              <a:t>Ingenieurbüro für Energie- und Umwelttechnik</a:t>
            </a:r>
            <a:endParaRPr lang="de-AT" sz="1600" b="1" dirty="0">
              <a:solidFill>
                <a:schemeClr val="bg1"/>
              </a:solidFill>
            </a:endParaRPr>
          </a:p>
        </p:txBody>
      </p:sp>
      <p:sp>
        <p:nvSpPr>
          <p:cNvPr id="33" name="Titel 19">
            <a:extLst>
              <a:ext uri="{FF2B5EF4-FFF2-40B4-BE49-F238E27FC236}">
                <a16:creationId xmlns:a16="http://schemas.microsoft.com/office/drawing/2014/main" id="{BE39D2E1-FB35-4346-9476-C3C4EDA8FA5B}"/>
              </a:ext>
            </a:extLst>
          </p:cNvPr>
          <p:cNvSpPr txBox="1">
            <a:spLocks/>
          </p:cNvSpPr>
          <p:nvPr userDrawn="1"/>
        </p:nvSpPr>
        <p:spPr bwMode="auto">
          <a:xfrm>
            <a:off x="6463049" y="5812918"/>
            <a:ext cx="5472000" cy="832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800" b="1">
                <a:solidFill>
                  <a:schemeClr val="tx2"/>
                </a:solidFill>
                <a:latin typeface="+mj-lt"/>
                <a:ea typeface="+mj-ea"/>
                <a:cs typeface="+mj-cs"/>
              </a:defRPr>
            </a:lvl1pPr>
            <a:lvl2pPr algn="l" rtl="0" eaLnBrk="1" fontAlgn="base" hangingPunct="1">
              <a:spcBef>
                <a:spcPct val="0"/>
              </a:spcBef>
              <a:spcAft>
                <a:spcPct val="0"/>
              </a:spcAft>
              <a:defRPr sz="2800" b="1">
                <a:solidFill>
                  <a:schemeClr val="tx2"/>
                </a:solidFill>
                <a:latin typeface="Arial" charset="0"/>
              </a:defRPr>
            </a:lvl2pPr>
            <a:lvl3pPr algn="l" rtl="0" eaLnBrk="1" fontAlgn="base" hangingPunct="1">
              <a:spcBef>
                <a:spcPct val="0"/>
              </a:spcBef>
              <a:spcAft>
                <a:spcPct val="0"/>
              </a:spcAft>
              <a:defRPr sz="2800" b="1">
                <a:solidFill>
                  <a:schemeClr val="tx2"/>
                </a:solidFill>
                <a:latin typeface="Arial" charset="0"/>
              </a:defRPr>
            </a:lvl3pPr>
            <a:lvl4pPr algn="l" rtl="0" eaLnBrk="1" fontAlgn="base" hangingPunct="1">
              <a:spcBef>
                <a:spcPct val="0"/>
              </a:spcBef>
              <a:spcAft>
                <a:spcPct val="0"/>
              </a:spcAft>
              <a:defRPr sz="2800" b="1">
                <a:solidFill>
                  <a:schemeClr val="tx2"/>
                </a:solidFill>
                <a:latin typeface="Arial" charset="0"/>
              </a:defRPr>
            </a:lvl4pPr>
            <a:lvl5pPr algn="l" rtl="0" eaLnBrk="1" fontAlgn="base" hangingPunct="1">
              <a:spcBef>
                <a:spcPct val="0"/>
              </a:spcBef>
              <a:spcAft>
                <a:spcPct val="0"/>
              </a:spcAft>
              <a:defRPr sz="2800" b="1">
                <a:solidFill>
                  <a:schemeClr val="tx2"/>
                </a:solidFill>
                <a:latin typeface="Arial" charset="0"/>
              </a:defRPr>
            </a:lvl5pPr>
            <a:lvl6pPr marL="457200" algn="l" rtl="0" eaLnBrk="1" fontAlgn="base" hangingPunct="1">
              <a:spcBef>
                <a:spcPct val="0"/>
              </a:spcBef>
              <a:spcAft>
                <a:spcPct val="0"/>
              </a:spcAft>
              <a:defRPr sz="2800" b="1">
                <a:solidFill>
                  <a:schemeClr val="tx2"/>
                </a:solidFill>
                <a:latin typeface="Arial" charset="0"/>
              </a:defRPr>
            </a:lvl6pPr>
            <a:lvl7pPr marL="914400" algn="l" rtl="0" eaLnBrk="1" fontAlgn="base" hangingPunct="1">
              <a:spcBef>
                <a:spcPct val="0"/>
              </a:spcBef>
              <a:spcAft>
                <a:spcPct val="0"/>
              </a:spcAft>
              <a:defRPr sz="2800" b="1">
                <a:solidFill>
                  <a:schemeClr val="tx2"/>
                </a:solidFill>
                <a:latin typeface="Arial" charset="0"/>
              </a:defRPr>
            </a:lvl7pPr>
            <a:lvl8pPr marL="1371600" algn="l" rtl="0" eaLnBrk="1" fontAlgn="base" hangingPunct="1">
              <a:spcBef>
                <a:spcPct val="0"/>
              </a:spcBef>
              <a:spcAft>
                <a:spcPct val="0"/>
              </a:spcAft>
              <a:defRPr sz="2800" b="1">
                <a:solidFill>
                  <a:schemeClr val="tx2"/>
                </a:solidFill>
                <a:latin typeface="Arial" charset="0"/>
              </a:defRPr>
            </a:lvl8pPr>
            <a:lvl9pPr marL="1828800" algn="l" rtl="0" eaLnBrk="1" fontAlgn="base" hangingPunct="1">
              <a:spcBef>
                <a:spcPct val="0"/>
              </a:spcBef>
              <a:spcAft>
                <a:spcPct val="0"/>
              </a:spcAft>
              <a:defRPr sz="2800" b="1">
                <a:solidFill>
                  <a:schemeClr val="tx2"/>
                </a:solidFill>
                <a:latin typeface="Arial" charset="0"/>
              </a:defRPr>
            </a:lvl9pPr>
          </a:lstStyle>
          <a:p>
            <a:pPr algn="r">
              <a:lnSpc>
                <a:spcPct val="130000"/>
              </a:lnSpc>
              <a:spcBef>
                <a:spcPts val="0"/>
              </a:spcBef>
              <a:spcAft>
                <a:spcPts val="0"/>
              </a:spcAft>
            </a:pPr>
            <a:r>
              <a:rPr lang="de-DE" sz="1400" b="0" dirty="0" err="1">
                <a:solidFill>
                  <a:schemeClr val="bg1"/>
                </a:solidFill>
              </a:rPr>
              <a:t>Walcherstrasse</a:t>
            </a:r>
            <a:r>
              <a:rPr lang="de-DE" sz="1400" b="0" dirty="0">
                <a:solidFill>
                  <a:schemeClr val="bg1"/>
                </a:solidFill>
              </a:rPr>
              <a:t> 11/43, A-1020 Wien</a:t>
            </a:r>
          </a:p>
          <a:p>
            <a:pPr algn="r">
              <a:lnSpc>
                <a:spcPct val="130000"/>
              </a:lnSpc>
              <a:spcBef>
                <a:spcPts val="0"/>
              </a:spcBef>
              <a:spcAft>
                <a:spcPts val="0"/>
              </a:spcAft>
            </a:pPr>
            <a:r>
              <a:rPr lang="de-DE" sz="1400" b="0" dirty="0">
                <a:solidFill>
                  <a:schemeClr val="bg1"/>
                </a:solidFill>
              </a:rPr>
              <a:t>Tel.: +43 1 907 80 26</a:t>
            </a:r>
          </a:p>
          <a:p>
            <a:pPr algn="r">
              <a:lnSpc>
                <a:spcPct val="130000"/>
              </a:lnSpc>
              <a:spcBef>
                <a:spcPts val="0"/>
              </a:spcBef>
              <a:spcAft>
                <a:spcPts val="0"/>
              </a:spcAft>
            </a:pPr>
            <a:r>
              <a:rPr lang="de-DE" sz="1400" b="0" dirty="0">
                <a:solidFill>
                  <a:schemeClr val="bg1"/>
                </a:solidFill>
              </a:rPr>
              <a:t>www.e-sieben.at</a:t>
            </a:r>
            <a:endParaRPr lang="de-AT" sz="1400" b="0" dirty="0">
              <a:solidFill>
                <a:schemeClr val="bg1"/>
              </a:solidFill>
            </a:endParaRPr>
          </a:p>
        </p:txBody>
      </p:sp>
    </p:spTree>
    <p:extLst>
      <p:ext uri="{BB962C8B-B14F-4D97-AF65-F5344CB8AC3E}">
        <p14:creationId xmlns:p14="http://schemas.microsoft.com/office/powerpoint/2010/main" val="2773453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ontakt_3">
    <p:spTree>
      <p:nvGrpSpPr>
        <p:cNvPr id="1" name=""/>
        <p:cNvGrpSpPr/>
        <p:nvPr/>
      </p:nvGrpSpPr>
      <p:grpSpPr>
        <a:xfrm>
          <a:off x="0" y="0"/>
          <a:ext cx="0" cy="0"/>
          <a:chOff x="0" y="0"/>
          <a:chExt cx="0" cy="0"/>
        </a:xfrm>
      </p:grpSpPr>
      <p:sp>
        <p:nvSpPr>
          <p:cNvPr id="55" name="Rechteck 54">
            <a:extLst>
              <a:ext uri="{FF2B5EF4-FFF2-40B4-BE49-F238E27FC236}">
                <a16:creationId xmlns:a16="http://schemas.microsoft.com/office/drawing/2014/main" id="{30292E39-AD1A-4DD1-8F1B-7F384FC7038F}"/>
              </a:ext>
            </a:extLst>
          </p:cNvPr>
          <p:cNvSpPr/>
          <p:nvPr userDrawn="1"/>
        </p:nvSpPr>
        <p:spPr bwMode="auto">
          <a:xfrm>
            <a:off x="-16669" y="-83978"/>
            <a:ext cx="12208669" cy="6941978"/>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de-AT" sz="3200" b="0" i="0" u="none" strike="noStrike" cap="none" normalizeH="0" baseline="0">
              <a:ln>
                <a:noFill/>
              </a:ln>
              <a:solidFill>
                <a:schemeClr val="tx1"/>
              </a:solidFill>
              <a:effectLst/>
              <a:latin typeface="Arial" charset="0"/>
            </a:endParaRPr>
          </a:p>
        </p:txBody>
      </p:sp>
      <p:sp>
        <p:nvSpPr>
          <p:cNvPr id="56" name="Rechteck: eine Ecke abgerundet 55">
            <a:extLst>
              <a:ext uri="{FF2B5EF4-FFF2-40B4-BE49-F238E27FC236}">
                <a16:creationId xmlns:a16="http://schemas.microsoft.com/office/drawing/2014/main" id="{D1C2F73A-8B5C-4E9A-8205-0525AAC79F40}"/>
              </a:ext>
            </a:extLst>
          </p:cNvPr>
          <p:cNvSpPr/>
          <p:nvPr userDrawn="1"/>
        </p:nvSpPr>
        <p:spPr bwMode="auto">
          <a:xfrm rot="10800000">
            <a:off x="-16670" y="-83977"/>
            <a:ext cx="12208669" cy="5668994"/>
          </a:xfrm>
          <a:prstGeom prst="round1Rect">
            <a:avLst>
              <a:gd name="adj" fmla="val 18287"/>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de-AT" sz="3200" b="0" i="0" u="none" strike="noStrike" cap="none" normalizeH="0" baseline="0">
              <a:ln>
                <a:noFill/>
              </a:ln>
              <a:solidFill>
                <a:schemeClr val="tx1"/>
              </a:solidFill>
              <a:effectLst/>
              <a:latin typeface="Arial" charset="0"/>
            </a:endParaRPr>
          </a:p>
        </p:txBody>
      </p:sp>
      <p:sp>
        <p:nvSpPr>
          <p:cNvPr id="20" name="Titel 19"/>
          <p:cNvSpPr>
            <a:spLocks noGrp="1"/>
          </p:cNvSpPr>
          <p:nvPr>
            <p:ph type="title" hasCustomPrompt="1"/>
          </p:nvPr>
        </p:nvSpPr>
        <p:spPr/>
        <p:txBody>
          <a:bodyPr/>
          <a:lstStyle>
            <a:lvl1pPr>
              <a:defRPr>
                <a:solidFill>
                  <a:schemeClr val="tx1">
                    <a:lumMod val="75000"/>
                    <a:lumOff val="25000"/>
                  </a:schemeClr>
                </a:solidFill>
              </a:defRPr>
            </a:lvl1pPr>
          </a:lstStyle>
          <a:p>
            <a:r>
              <a:rPr lang="de-DE" dirty="0"/>
              <a:t>Kontakt 1</a:t>
            </a:r>
            <a:endParaRPr lang="de-AT" dirty="0"/>
          </a:p>
        </p:txBody>
      </p:sp>
      <p:pic>
        <p:nvPicPr>
          <p:cNvPr id="27" name="Grafik 26">
            <a:extLst>
              <a:ext uri="{FF2B5EF4-FFF2-40B4-BE49-F238E27FC236}">
                <a16:creationId xmlns:a16="http://schemas.microsoft.com/office/drawing/2014/main" id="{5950ACF3-E535-4447-87D7-37827CF1052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06292" y="342691"/>
            <a:ext cx="1438275" cy="704850"/>
          </a:xfrm>
          <a:prstGeom prst="rect">
            <a:avLst/>
          </a:prstGeom>
        </p:spPr>
      </p:pic>
      <p:sp>
        <p:nvSpPr>
          <p:cNvPr id="42" name="Bildplatzhalter 7">
            <a:extLst>
              <a:ext uri="{FF2B5EF4-FFF2-40B4-BE49-F238E27FC236}">
                <a16:creationId xmlns:a16="http://schemas.microsoft.com/office/drawing/2014/main" id="{752F71B2-D0B9-40E3-87A5-A391F2696A32}"/>
              </a:ext>
            </a:extLst>
          </p:cNvPr>
          <p:cNvSpPr>
            <a:spLocks noGrp="1"/>
          </p:cNvSpPr>
          <p:nvPr>
            <p:ph type="pic" sz="quarter" idx="14" hasCustomPrompt="1"/>
          </p:nvPr>
        </p:nvSpPr>
        <p:spPr>
          <a:xfrm>
            <a:off x="1103712" y="1563794"/>
            <a:ext cx="2400000" cy="2520000"/>
          </a:xfrm>
        </p:spPr>
        <p:txBody>
          <a:bodyPr/>
          <a:lstStyle>
            <a:lvl1pPr marL="0" indent="0">
              <a:buNone/>
              <a:defRPr/>
            </a:lvl1pPr>
          </a:lstStyle>
          <a:p>
            <a:r>
              <a:rPr lang="de-AT" dirty="0"/>
              <a:t>7 x 5 cm</a:t>
            </a:r>
          </a:p>
        </p:txBody>
      </p:sp>
      <p:sp>
        <p:nvSpPr>
          <p:cNvPr id="43" name="Textplatzhalter 9">
            <a:extLst>
              <a:ext uri="{FF2B5EF4-FFF2-40B4-BE49-F238E27FC236}">
                <a16:creationId xmlns:a16="http://schemas.microsoft.com/office/drawing/2014/main" id="{F857C2A0-41E9-4F96-B942-67233FD5B850}"/>
              </a:ext>
            </a:extLst>
          </p:cNvPr>
          <p:cNvSpPr>
            <a:spLocks noGrp="1"/>
          </p:cNvSpPr>
          <p:nvPr>
            <p:ph type="body" sz="quarter" idx="15" hasCustomPrompt="1"/>
          </p:nvPr>
        </p:nvSpPr>
        <p:spPr>
          <a:xfrm>
            <a:off x="623392" y="4701582"/>
            <a:ext cx="3360000" cy="180000"/>
          </a:xfrm>
        </p:spPr>
        <p:txBody>
          <a:bodyPr anchor="ctr" anchorCtr="1"/>
          <a:lstStyle>
            <a:lvl1pPr marL="0" marR="0" indent="0" algn="ctr" defTabSz="914400" rtl="0" eaLnBrk="1" fontAlgn="base" latinLnBrk="0" hangingPunct="1">
              <a:lnSpc>
                <a:spcPct val="100000"/>
              </a:lnSpc>
              <a:spcBef>
                <a:spcPct val="70000"/>
              </a:spcBef>
              <a:spcAft>
                <a:spcPct val="0"/>
              </a:spcAft>
              <a:buClr>
                <a:srgbClr val="E35114"/>
              </a:buClr>
              <a:buSzTx/>
              <a:buFont typeface="Wingdings" panose="05000000000000000000" pitchFamily="2" charset="2"/>
              <a:buNone/>
              <a:tabLst/>
              <a:defRPr sz="1400">
                <a:solidFill>
                  <a:srgbClr val="E35114"/>
                </a:solidFill>
              </a:defRPr>
            </a:lvl1pPr>
          </a:lstStyle>
          <a:p>
            <a:pPr marL="0" marR="0" lvl="0" indent="0" algn="l" defTabSz="914400" rtl="0" eaLnBrk="1" fontAlgn="base" latinLnBrk="0" hangingPunct="1">
              <a:lnSpc>
                <a:spcPct val="100000"/>
              </a:lnSpc>
              <a:spcBef>
                <a:spcPct val="70000"/>
              </a:spcBef>
              <a:spcAft>
                <a:spcPct val="0"/>
              </a:spcAft>
              <a:buClr>
                <a:srgbClr val="E35114"/>
              </a:buClr>
              <a:buSzTx/>
              <a:buFont typeface="Wingdings" panose="05000000000000000000" pitchFamily="2" charset="2"/>
              <a:buNone/>
              <a:tabLst/>
              <a:defRPr/>
            </a:pPr>
            <a:r>
              <a:rPr lang="de-AT" dirty="0"/>
              <a:t>vorname.nachname@e-sieben.at</a:t>
            </a:r>
          </a:p>
        </p:txBody>
      </p:sp>
      <p:sp>
        <p:nvSpPr>
          <p:cNvPr id="44" name="Textplatzhalter 9">
            <a:extLst>
              <a:ext uri="{FF2B5EF4-FFF2-40B4-BE49-F238E27FC236}">
                <a16:creationId xmlns:a16="http://schemas.microsoft.com/office/drawing/2014/main" id="{A8FFA0DB-2A00-420A-8EE6-C7E4BFD5D0CF}"/>
              </a:ext>
            </a:extLst>
          </p:cNvPr>
          <p:cNvSpPr>
            <a:spLocks noGrp="1"/>
          </p:cNvSpPr>
          <p:nvPr>
            <p:ph type="body" sz="quarter" idx="16" hasCustomPrompt="1"/>
          </p:nvPr>
        </p:nvSpPr>
        <p:spPr>
          <a:xfrm>
            <a:off x="623392" y="4354764"/>
            <a:ext cx="3360000" cy="216000"/>
          </a:xfrm>
        </p:spPr>
        <p:txBody>
          <a:bodyPr anchor="ctr" anchorCtr="1"/>
          <a:lstStyle>
            <a:lvl1pPr marL="0" marR="0" indent="0" algn="r" defTabSz="914400" rtl="0" eaLnBrk="1" fontAlgn="base" latinLnBrk="0" hangingPunct="1">
              <a:lnSpc>
                <a:spcPct val="100000"/>
              </a:lnSpc>
              <a:spcBef>
                <a:spcPct val="70000"/>
              </a:spcBef>
              <a:spcAft>
                <a:spcPct val="0"/>
              </a:spcAft>
              <a:buClr>
                <a:srgbClr val="E35114"/>
              </a:buClr>
              <a:buSzTx/>
              <a:buFont typeface="Wingdings" panose="05000000000000000000" pitchFamily="2" charset="2"/>
              <a:buNone/>
              <a:tabLst/>
              <a:defRPr sz="1400" b="1">
                <a:solidFill>
                  <a:schemeClr val="tx1">
                    <a:lumMod val="85000"/>
                    <a:lumOff val="15000"/>
                  </a:schemeClr>
                </a:solidFill>
              </a:defRPr>
            </a:lvl1pPr>
          </a:lstStyle>
          <a:p>
            <a:pPr marL="0" marR="0" lvl="0" indent="0" algn="l" defTabSz="914400" rtl="0" eaLnBrk="1" fontAlgn="base" latinLnBrk="0" hangingPunct="1">
              <a:lnSpc>
                <a:spcPct val="100000"/>
              </a:lnSpc>
              <a:spcBef>
                <a:spcPct val="70000"/>
              </a:spcBef>
              <a:spcAft>
                <a:spcPct val="0"/>
              </a:spcAft>
              <a:buClr>
                <a:srgbClr val="E35114"/>
              </a:buClr>
              <a:buSzTx/>
              <a:buFont typeface="Wingdings" panose="05000000000000000000" pitchFamily="2" charset="2"/>
              <a:buNone/>
              <a:tabLst/>
              <a:defRPr/>
            </a:pPr>
            <a:r>
              <a:rPr lang="de-AT" dirty="0"/>
              <a:t>Vorname NACHNAME</a:t>
            </a:r>
          </a:p>
        </p:txBody>
      </p:sp>
      <p:sp>
        <p:nvSpPr>
          <p:cNvPr id="45" name="Textplatzhalter 9">
            <a:extLst>
              <a:ext uri="{FF2B5EF4-FFF2-40B4-BE49-F238E27FC236}">
                <a16:creationId xmlns:a16="http://schemas.microsoft.com/office/drawing/2014/main" id="{84A4100B-3DCC-41A1-82E9-BE1ADA68A7A9}"/>
              </a:ext>
            </a:extLst>
          </p:cNvPr>
          <p:cNvSpPr>
            <a:spLocks noGrp="1"/>
          </p:cNvSpPr>
          <p:nvPr>
            <p:ph type="body" sz="quarter" idx="17" hasCustomPrompt="1"/>
          </p:nvPr>
        </p:nvSpPr>
        <p:spPr>
          <a:xfrm>
            <a:off x="623392" y="5012399"/>
            <a:ext cx="3360000" cy="180000"/>
          </a:xfrm>
        </p:spPr>
        <p:txBody>
          <a:bodyPr anchor="ctr" anchorCtr="1"/>
          <a:lstStyle>
            <a:lvl1pPr marL="0" marR="0" indent="0" algn="just" defTabSz="914400" rtl="0" eaLnBrk="1" fontAlgn="base" latinLnBrk="0" hangingPunct="1">
              <a:lnSpc>
                <a:spcPct val="100000"/>
              </a:lnSpc>
              <a:spcBef>
                <a:spcPct val="70000"/>
              </a:spcBef>
              <a:spcAft>
                <a:spcPct val="0"/>
              </a:spcAft>
              <a:buClr>
                <a:srgbClr val="E35114"/>
              </a:buClr>
              <a:buSzTx/>
              <a:buFont typeface="Wingdings" panose="05000000000000000000" pitchFamily="2" charset="2"/>
              <a:buNone/>
              <a:tabLst/>
              <a:defRPr sz="1400" baseline="0">
                <a:solidFill>
                  <a:schemeClr val="tx1">
                    <a:lumMod val="85000"/>
                    <a:lumOff val="15000"/>
                  </a:schemeClr>
                </a:solidFill>
              </a:defRPr>
            </a:lvl1pPr>
          </a:lstStyle>
          <a:p>
            <a:pPr marL="0" marR="0" lvl="0" indent="0" algn="l" defTabSz="914400" rtl="0" eaLnBrk="1" fontAlgn="base" latinLnBrk="0" hangingPunct="1">
              <a:lnSpc>
                <a:spcPct val="100000"/>
              </a:lnSpc>
              <a:spcBef>
                <a:spcPct val="70000"/>
              </a:spcBef>
              <a:spcAft>
                <a:spcPct val="0"/>
              </a:spcAft>
              <a:buClr>
                <a:srgbClr val="E35114"/>
              </a:buClr>
              <a:buSzTx/>
              <a:buFont typeface="Wingdings" panose="05000000000000000000" pitchFamily="2" charset="2"/>
              <a:buNone/>
              <a:tabLst/>
              <a:defRPr/>
            </a:pPr>
            <a:r>
              <a:rPr lang="de-AT" dirty="0"/>
              <a:t>+43 1 907 80 26 - XX</a:t>
            </a:r>
          </a:p>
        </p:txBody>
      </p:sp>
      <p:sp>
        <p:nvSpPr>
          <p:cNvPr id="46" name="Bildplatzhalter 2052">
            <a:extLst>
              <a:ext uri="{FF2B5EF4-FFF2-40B4-BE49-F238E27FC236}">
                <a16:creationId xmlns:a16="http://schemas.microsoft.com/office/drawing/2014/main" id="{F92936AB-6D81-4B08-95EF-9252DF984DE0}"/>
              </a:ext>
            </a:extLst>
          </p:cNvPr>
          <p:cNvSpPr>
            <a:spLocks noGrp="1"/>
          </p:cNvSpPr>
          <p:nvPr>
            <p:ph type="pic" sz="quarter" idx="38" hasCustomPrompt="1"/>
          </p:nvPr>
        </p:nvSpPr>
        <p:spPr>
          <a:xfrm>
            <a:off x="4923837" y="1563794"/>
            <a:ext cx="2400000" cy="2520000"/>
          </a:xfrm>
        </p:spPr>
        <p:txBody>
          <a:bodyPr/>
          <a:lstStyle>
            <a:lvl1pPr marL="0" indent="0">
              <a:buNone/>
              <a:defRPr/>
            </a:lvl1pPr>
          </a:lstStyle>
          <a:p>
            <a:r>
              <a:rPr lang="de-AT" dirty="0"/>
              <a:t>7 x 5 cm</a:t>
            </a:r>
          </a:p>
        </p:txBody>
      </p:sp>
      <p:sp>
        <p:nvSpPr>
          <p:cNvPr id="47" name="Textplatzhalter 2062">
            <a:extLst>
              <a:ext uri="{FF2B5EF4-FFF2-40B4-BE49-F238E27FC236}">
                <a16:creationId xmlns:a16="http://schemas.microsoft.com/office/drawing/2014/main" id="{85BC8ED8-37DB-42C1-8BC8-97DBCA66CAD1}"/>
              </a:ext>
            </a:extLst>
          </p:cNvPr>
          <p:cNvSpPr>
            <a:spLocks noGrp="1"/>
          </p:cNvSpPr>
          <p:nvPr>
            <p:ph type="body" sz="quarter" idx="42" hasCustomPrompt="1"/>
          </p:nvPr>
        </p:nvSpPr>
        <p:spPr>
          <a:xfrm>
            <a:off x="4443891" y="4354830"/>
            <a:ext cx="3360000" cy="216000"/>
          </a:xfrm>
        </p:spPr>
        <p:txBody>
          <a:bodyPr anchor="ctr"/>
          <a:lstStyle>
            <a:lvl1pPr marL="0" indent="0" algn="ctr">
              <a:buNone/>
              <a:defRPr sz="1400" b="1" baseline="0">
                <a:solidFill>
                  <a:schemeClr val="tx1">
                    <a:lumMod val="85000"/>
                    <a:lumOff val="15000"/>
                  </a:schemeClr>
                </a:solidFill>
              </a:defRPr>
            </a:lvl1pPr>
          </a:lstStyle>
          <a:p>
            <a:pPr lvl="0"/>
            <a:r>
              <a:rPr lang="de-AT" dirty="0"/>
              <a:t>Vorname NACHNAME</a:t>
            </a:r>
          </a:p>
        </p:txBody>
      </p:sp>
      <p:sp>
        <p:nvSpPr>
          <p:cNvPr id="48" name="Textplatzhalter 2066">
            <a:extLst>
              <a:ext uri="{FF2B5EF4-FFF2-40B4-BE49-F238E27FC236}">
                <a16:creationId xmlns:a16="http://schemas.microsoft.com/office/drawing/2014/main" id="{D3661889-37D9-4BBB-81B1-3BB9DC5A3088}"/>
              </a:ext>
            </a:extLst>
          </p:cNvPr>
          <p:cNvSpPr>
            <a:spLocks noGrp="1"/>
          </p:cNvSpPr>
          <p:nvPr>
            <p:ph type="body" sz="quarter" idx="44" hasCustomPrompt="1"/>
          </p:nvPr>
        </p:nvSpPr>
        <p:spPr>
          <a:xfrm>
            <a:off x="4450493" y="4699067"/>
            <a:ext cx="3360000" cy="180000"/>
          </a:xfrm>
        </p:spPr>
        <p:txBody>
          <a:bodyPr anchor="ctr"/>
          <a:lstStyle>
            <a:lvl1pPr marL="0" indent="0" algn="ctr">
              <a:buNone/>
              <a:defRPr sz="1400" baseline="0">
                <a:solidFill>
                  <a:srgbClr val="E35114"/>
                </a:solidFill>
              </a:defRPr>
            </a:lvl1pPr>
          </a:lstStyle>
          <a:p>
            <a:pPr lvl="0"/>
            <a:r>
              <a:rPr lang="de-AT" dirty="0"/>
              <a:t>vorname.nachname@e-sieben.at </a:t>
            </a:r>
          </a:p>
        </p:txBody>
      </p:sp>
      <p:sp>
        <p:nvSpPr>
          <p:cNvPr id="49" name="Textplatzhalter 2068">
            <a:extLst>
              <a:ext uri="{FF2B5EF4-FFF2-40B4-BE49-F238E27FC236}">
                <a16:creationId xmlns:a16="http://schemas.microsoft.com/office/drawing/2014/main" id="{8C96D5F3-28B4-41FF-8DA0-629B6A634E76}"/>
              </a:ext>
            </a:extLst>
          </p:cNvPr>
          <p:cNvSpPr>
            <a:spLocks noGrp="1"/>
          </p:cNvSpPr>
          <p:nvPr>
            <p:ph type="body" sz="quarter" idx="45" hasCustomPrompt="1"/>
          </p:nvPr>
        </p:nvSpPr>
        <p:spPr>
          <a:xfrm>
            <a:off x="4450493" y="5007303"/>
            <a:ext cx="3360000" cy="180000"/>
          </a:xfrm>
        </p:spPr>
        <p:txBody>
          <a:bodyPr anchor="ctr"/>
          <a:lstStyle>
            <a:lvl1pPr marL="0" indent="0" algn="ctr">
              <a:buNone/>
              <a:defRPr sz="1400" baseline="0">
                <a:solidFill>
                  <a:schemeClr val="tx1">
                    <a:lumMod val="85000"/>
                    <a:lumOff val="15000"/>
                  </a:schemeClr>
                </a:solidFill>
              </a:defRPr>
            </a:lvl1pPr>
          </a:lstStyle>
          <a:p>
            <a:pPr lvl="0"/>
            <a:r>
              <a:rPr lang="de-AT" dirty="0"/>
              <a:t>+43 1 907 80 26 - XX</a:t>
            </a:r>
          </a:p>
        </p:txBody>
      </p:sp>
      <p:sp>
        <p:nvSpPr>
          <p:cNvPr id="50" name="Textplatzhalter 2076">
            <a:extLst>
              <a:ext uri="{FF2B5EF4-FFF2-40B4-BE49-F238E27FC236}">
                <a16:creationId xmlns:a16="http://schemas.microsoft.com/office/drawing/2014/main" id="{EE8738F4-8885-43CF-B2F3-97F3A277424B}"/>
              </a:ext>
            </a:extLst>
          </p:cNvPr>
          <p:cNvSpPr>
            <a:spLocks noGrp="1"/>
          </p:cNvSpPr>
          <p:nvPr>
            <p:ph type="body" sz="quarter" idx="49" hasCustomPrompt="1"/>
          </p:nvPr>
        </p:nvSpPr>
        <p:spPr>
          <a:xfrm>
            <a:off x="8304619" y="4334282"/>
            <a:ext cx="3360000" cy="216000"/>
          </a:xfrm>
        </p:spPr>
        <p:txBody>
          <a:bodyPr anchor="ctr"/>
          <a:lstStyle>
            <a:lvl1pPr marL="0" indent="0" algn="ctr">
              <a:buNone/>
              <a:defRPr sz="1400" b="1" baseline="0">
                <a:solidFill>
                  <a:schemeClr val="tx1">
                    <a:lumMod val="85000"/>
                    <a:lumOff val="15000"/>
                  </a:schemeClr>
                </a:solidFill>
              </a:defRPr>
            </a:lvl1pPr>
          </a:lstStyle>
          <a:p>
            <a:pPr lvl="0"/>
            <a:r>
              <a:rPr lang="de-AT" dirty="0"/>
              <a:t>Vorname NACHNAME</a:t>
            </a:r>
          </a:p>
        </p:txBody>
      </p:sp>
      <p:sp>
        <p:nvSpPr>
          <p:cNvPr id="51" name="Bildplatzhalter 2060">
            <a:extLst>
              <a:ext uri="{FF2B5EF4-FFF2-40B4-BE49-F238E27FC236}">
                <a16:creationId xmlns:a16="http://schemas.microsoft.com/office/drawing/2014/main" id="{40B385EA-B462-477C-8368-46504B821744}"/>
              </a:ext>
            </a:extLst>
          </p:cNvPr>
          <p:cNvSpPr>
            <a:spLocks noGrp="1"/>
          </p:cNvSpPr>
          <p:nvPr>
            <p:ph type="pic" sz="quarter" idx="41" hasCustomPrompt="1"/>
          </p:nvPr>
        </p:nvSpPr>
        <p:spPr>
          <a:xfrm>
            <a:off x="8729771" y="1563884"/>
            <a:ext cx="2400000" cy="2520000"/>
          </a:xfrm>
        </p:spPr>
        <p:txBody>
          <a:bodyPr/>
          <a:lstStyle>
            <a:lvl1pPr marL="0" indent="0">
              <a:buNone/>
              <a:defRPr baseline="0"/>
            </a:lvl1pPr>
          </a:lstStyle>
          <a:p>
            <a:r>
              <a:rPr lang="de-AT" dirty="0"/>
              <a:t>7 x 5 cm</a:t>
            </a:r>
          </a:p>
        </p:txBody>
      </p:sp>
      <p:sp>
        <p:nvSpPr>
          <p:cNvPr id="52" name="Textplatzhalter 2070">
            <a:extLst>
              <a:ext uri="{FF2B5EF4-FFF2-40B4-BE49-F238E27FC236}">
                <a16:creationId xmlns:a16="http://schemas.microsoft.com/office/drawing/2014/main" id="{ECC618A0-0178-4A3B-9776-AB47DD88CD3A}"/>
              </a:ext>
            </a:extLst>
          </p:cNvPr>
          <p:cNvSpPr>
            <a:spLocks noGrp="1"/>
          </p:cNvSpPr>
          <p:nvPr>
            <p:ph type="body" sz="quarter" idx="46" hasCustomPrompt="1"/>
          </p:nvPr>
        </p:nvSpPr>
        <p:spPr>
          <a:xfrm>
            <a:off x="8304619" y="4688793"/>
            <a:ext cx="3360000" cy="180000"/>
          </a:xfrm>
        </p:spPr>
        <p:txBody>
          <a:bodyPr anchor="ctr"/>
          <a:lstStyle>
            <a:lvl1pPr marL="0" indent="0" algn="ctr">
              <a:buNone/>
              <a:defRPr sz="1400">
                <a:solidFill>
                  <a:srgbClr val="E35114"/>
                </a:solidFill>
              </a:defRPr>
            </a:lvl1pPr>
          </a:lstStyle>
          <a:p>
            <a:pPr lvl="0"/>
            <a:r>
              <a:rPr lang="de-AT" dirty="0"/>
              <a:t>vorname.nachname@e-sieben.at</a:t>
            </a:r>
          </a:p>
        </p:txBody>
      </p:sp>
      <p:sp>
        <p:nvSpPr>
          <p:cNvPr id="53" name="Textplatzhalter 2072">
            <a:extLst>
              <a:ext uri="{FF2B5EF4-FFF2-40B4-BE49-F238E27FC236}">
                <a16:creationId xmlns:a16="http://schemas.microsoft.com/office/drawing/2014/main" id="{7412DFF2-74D1-4219-81F0-4D82DA2A841E}"/>
              </a:ext>
            </a:extLst>
          </p:cNvPr>
          <p:cNvSpPr>
            <a:spLocks noGrp="1"/>
          </p:cNvSpPr>
          <p:nvPr>
            <p:ph type="body" sz="quarter" idx="47" hasCustomPrompt="1"/>
          </p:nvPr>
        </p:nvSpPr>
        <p:spPr>
          <a:xfrm>
            <a:off x="8304125" y="5007303"/>
            <a:ext cx="3360000" cy="180000"/>
          </a:xfrm>
        </p:spPr>
        <p:txBody>
          <a:bodyPr anchor="ctr"/>
          <a:lstStyle>
            <a:lvl1pPr marL="0" indent="0" algn="ctr">
              <a:buNone/>
              <a:defRPr sz="1400" baseline="0">
                <a:solidFill>
                  <a:schemeClr val="tx1">
                    <a:lumMod val="85000"/>
                    <a:lumOff val="15000"/>
                  </a:schemeClr>
                </a:solidFill>
              </a:defRPr>
            </a:lvl1pPr>
          </a:lstStyle>
          <a:p>
            <a:pPr lvl="0"/>
            <a:r>
              <a:rPr lang="de-AT" dirty="0"/>
              <a:t>+43 1 907 80 26 - XX</a:t>
            </a:r>
          </a:p>
        </p:txBody>
      </p:sp>
      <p:sp>
        <p:nvSpPr>
          <p:cNvPr id="57" name="Titel 19">
            <a:extLst>
              <a:ext uri="{FF2B5EF4-FFF2-40B4-BE49-F238E27FC236}">
                <a16:creationId xmlns:a16="http://schemas.microsoft.com/office/drawing/2014/main" id="{0B0B5B6C-D176-475B-90D3-611CC7E7A2F9}"/>
              </a:ext>
            </a:extLst>
          </p:cNvPr>
          <p:cNvSpPr txBox="1">
            <a:spLocks/>
          </p:cNvSpPr>
          <p:nvPr userDrawn="1"/>
        </p:nvSpPr>
        <p:spPr bwMode="auto">
          <a:xfrm>
            <a:off x="256953" y="5812918"/>
            <a:ext cx="5472000" cy="832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800" b="1">
                <a:solidFill>
                  <a:schemeClr val="tx2"/>
                </a:solidFill>
                <a:latin typeface="+mj-lt"/>
                <a:ea typeface="+mj-ea"/>
                <a:cs typeface="+mj-cs"/>
              </a:defRPr>
            </a:lvl1pPr>
            <a:lvl2pPr algn="l" rtl="0" eaLnBrk="1" fontAlgn="base" hangingPunct="1">
              <a:spcBef>
                <a:spcPct val="0"/>
              </a:spcBef>
              <a:spcAft>
                <a:spcPct val="0"/>
              </a:spcAft>
              <a:defRPr sz="2800" b="1">
                <a:solidFill>
                  <a:schemeClr val="tx2"/>
                </a:solidFill>
                <a:latin typeface="Arial" charset="0"/>
              </a:defRPr>
            </a:lvl2pPr>
            <a:lvl3pPr algn="l" rtl="0" eaLnBrk="1" fontAlgn="base" hangingPunct="1">
              <a:spcBef>
                <a:spcPct val="0"/>
              </a:spcBef>
              <a:spcAft>
                <a:spcPct val="0"/>
              </a:spcAft>
              <a:defRPr sz="2800" b="1">
                <a:solidFill>
                  <a:schemeClr val="tx2"/>
                </a:solidFill>
                <a:latin typeface="Arial" charset="0"/>
              </a:defRPr>
            </a:lvl3pPr>
            <a:lvl4pPr algn="l" rtl="0" eaLnBrk="1" fontAlgn="base" hangingPunct="1">
              <a:spcBef>
                <a:spcPct val="0"/>
              </a:spcBef>
              <a:spcAft>
                <a:spcPct val="0"/>
              </a:spcAft>
              <a:defRPr sz="2800" b="1">
                <a:solidFill>
                  <a:schemeClr val="tx2"/>
                </a:solidFill>
                <a:latin typeface="Arial" charset="0"/>
              </a:defRPr>
            </a:lvl4pPr>
            <a:lvl5pPr algn="l" rtl="0" eaLnBrk="1" fontAlgn="base" hangingPunct="1">
              <a:spcBef>
                <a:spcPct val="0"/>
              </a:spcBef>
              <a:spcAft>
                <a:spcPct val="0"/>
              </a:spcAft>
              <a:defRPr sz="2800" b="1">
                <a:solidFill>
                  <a:schemeClr val="tx2"/>
                </a:solidFill>
                <a:latin typeface="Arial" charset="0"/>
              </a:defRPr>
            </a:lvl5pPr>
            <a:lvl6pPr marL="457200" algn="l" rtl="0" eaLnBrk="1" fontAlgn="base" hangingPunct="1">
              <a:spcBef>
                <a:spcPct val="0"/>
              </a:spcBef>
              <a:spcAft>
                <a:spcPct val="0"/>
              </a:spcAft>
              <a:defRPr sz="2800" b="1">
                <a:solidFill>
                  <a:schemeClr val="tx2"/>
                </a:solidFill>
                <a:latin typeface="Arial" charset="0"/>
              </a:defRPr>
            </a:lvl6pPr>
            <a:lvl7pPr marL="914400" algn="l" rtl="0" eaLnBrk="1" fontAlgn="base" hangingPunct="1">
              <a:spcBef>
                <a:spcPct val="0"/>
              </a:spcBef>
              <a:spcAft>
                <a:spcPct val="0"/>
              </a:spcAft>
              <a:defRPr sz="2800" b="1">
                <a:solidFill>
                  <a:schemeClr val="tx2"/>
                </a:solidFill>
                <a:latin typeface="Arial" charset="0"/>
              </a:defRPr>
            </a:lvl7pPr>
            <a:lvl8pPr marL="1371600" algn="l" rtl="0" eaLnBrk="1" fontAlgn="base" hangingPunct="1">
              <a:spcBef>
                <a:spcPct val="0"/>
              </a:spcBef>
              <a:spcAft>
                <a:spcPct val="0"/>
              </a:spcAft>
              <a:defRPr sz="2800" b="1">
                <a:solidFill>
                  <a:schemeClr val="tx2"/>
                </a:solidFill>
                <a:latin typeface="Arial" charset="0"/>
              </a:defRPr>
            </a:lvl8pPr>
            <a:lvl9pPr marL="1828800" algn="l" rtl="0" eaLnBrk="1" fontAlgn="base" hangingPunct="1">
              <a:spcBef>
                <a:spcPct val="0"/>
              </a:spcBef>
              <a:spcAft>
                <a:spcPct val="0"/>
              </a:spcAft>
              <a:defRPr sz="2800" b="1">
                <a:solidFill>
                  <a:schemeClr val="tx2"/>
                </a:solidFill>
                <a:latin typeface="Arial" charset="0"/>
              </a:defRPr>
            </a:lvl9pPr>
          </a:lstStyle>
          <a:p>
            <a:pPr algn="l">
              <a:lnSpc>
                <a:spcPct val="130000"/>
              </a:lnSpc>
              <a:spcBef>
                <a:spcPts val="0"/>
              </a:spcBef>
              <a:spcAft>
                <a:spcPts val="0"/>
              </a:spcAft>
            </a:pPr>
            <a:r>
              <a:rPr lang="de-AT" sz="2000" b="1" dirty="0">
                <a:solidFill>
                  <a:schemeClr val="bg1"/>
                </a:solidFill>
              </a:rPr>
              <a:t>e7 </a:t>
            </a:r>
            <a:r>
              <a:rPr lang="de-AT" sz="2000" b="1" dirty="0" err="1">
                <a:solidFill>
                  <a:schemeClr val="bg1"/>
                </a:solidFill>
              </a:rPr>
              <a:t>energy</a:t>
            </a:r>
            <a:r>
              <a:rPr lang="de-AT" sz="2000" b="1" dirty="0">
                <a:solidFill>
                  <a:schemeClr val="bg1"/>
                </a:solidFill>
              </a:rPr>
              <a:t> </a:t>
            </a:r>
            <a:r>
              <a:rPr lang="de-AT" sz="2000" b="1" dirty="0" err="1">
                <a:solidFill>
                  <a:schemeClr val="bg1"/>
                </a:solidFill>
              </a:rPr>
              <a:t>innovation</a:t>
            </a:r>
            <a:r>
              <a:rPr lang="de-AT" sz="2000" b="1" dirty="0">
                <a:solidFill>
                  <a:schemeClr val="bg1"/>
                </a:solidFill>
              </a:rPr>
              <a:t> &amp; </a:t>
            </a:r>
            <a:r>
              <a:rPr lang="de-AT" sz="2000" b="1" dirty="0" err="1">
                <a:solidFill>
                  <a:schemeClr val="bg1"/>
                </a:solidFill>
              </a:rPr>
              <a:t>engineering</a:t>
            </a:r>
            <a:endParaRPr lang="de-AT" sz="2000" b="1" dirty="0">
              <a:solidFill>
                <a:schemeClr val="bg1"/>
              </a:solidFill>
            </a:endParaRPr>
          </a:p>
          <a:p>
            <a:pPr marL="0" marR="0" lvl="0" indent="0" algn="l" defTabSz="914400" rtl="0" eaLnBrk="1" fontAlgn="base" latinLnBrk="0" hangingPunct="1">
              <a:lnSpc>
                <a:spcPct val="130000"/>
              </a:lnSpc>
              <a:spcBef>
                <a:spcPts val="0"/>
              </a:spcBef>
              <a:spcAft>
                <a:spcPts val="0"/>
              </a:spcAft>
              <a:buClrTx/>
              <a:buSzTx/>
              <a:buFontTx/>
              <a:buNone/>
              <a:tabLst/>
              <a:defRPr/>
            </a:pPr>
            <a:r>
              <a:rPr lang="de-AT" sz="1400" b="0" dirty="0">
                <a:solidFill>
                  <a:schemeClr val="bg1"/>
                </a:solidFill>
              </a:rPr>
              <a:t>Ingenieurbüro für Energie- und Umwelttechnik</a:t>
            </a:r>
            <a:endParaRPr lang="de-AT" sz="1600" b="1" dirty="0">
              <a:solidFill>
                <a:schemeClr val="bg1"/>
              </a:solidFill>
            </a:endParaRPr>
          </a:p>
        </p:txBody>
      </p:sp>
      <p:sp>
        <p:nvSpPr>
          <p:cNvPr id="58" name="Titel 19">
            <a:extLst>
              <a:ext uri="{FF2B5EF4-FFF2-40B4-BE49-F238E27FC236}">
                <a16:creationId xmlns:a16="http://schemas.microsoft.com/office/drawing/2014/main" id="{FC6E2368-A9A9-474F-9A47-5C1D1DC8D821}"/>
              </a:ext>
            </a:extLst>
          </p:cNvPr>
          <p:cNvSpPr txBox="1">
            <a:spLocks/>
          </p:cNvSpPr>
          <p:nvPr userDrawn="1"/>
        </p:nvSpPr>
        <p:spPr bwMode="auto">
          <a:xfrm>
            <a:off x="6463049" y="5812918"/>
            <a:ext cx="5472000" cy="832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800" b="1">
                <a:solidFill>
                  <a:schemeClr val="tx2"/>
                </a:solidFill>
                <a:latin typeface="+mj-lt"/>
                <a:ea typeface="+mj-ea"/>
                <a:cs typeface="+mj-cs"/>
              </a:defRPr>
            </a:lvl1pPr>
            <a:lvl2pPr algn="l" rtl="0" eaLnBrk="1" fontAlgn="base" hangingPunct="1">
              <a:spcBef>
                <a:spcPct val="0"/>
              </a:spcBef>
              <a:spcAft>
                <a:spcPct val="0"/>
              </a:spcAft>
              <a:defRPr sz="2800" b="1">
                <a:solidFill>
                  <a:schemeClr val="tx2"/>
                </a:solidFill>
                <a:latin typeface="Arial" charset="0"/>
              </a:defRPr>
            </a:lvl2pPr>
            <a:lvl3pPr algn="l" rtl="0" eaLnBrk="1" fontAlgn="base" hangingPunct="1">
              <a:spcBef>
                <a:spcPct val="0"/>
              </a:spcBef>
              <a:spcAft>
                <a:spcPct val="0"/>
              </a:spcAft>
              <a:defRPr sz="2800" b="1">
                <a:solidFill>
                  <a:schemeClr val="tx2"/>
                </a:solidFill>
                <a:latin typeface="Arial" charset="0"/>
              </a:defRPr>
            </a:lvl3pPr>
            <a:lvl4pPr algn="l" rtl="0" eaLnBrk="1" fontAlgn="base" hangingPunct="1">
              <a:spcBef>
                <a:spcPct val="0"/>
              </a:spcBef>
              <a:spcAft>
                <a:spcPct val="0"/>
              </a:spcAft>
              <a:defRPr sz="2800" b="1">
                <a:solidFill>
                  <a:schemeClr val="tx2"/>
                </a:solidFill>
                <a:latin typeface="Arial" charset="0"/>
              </a:defRPr>
            </a:lvl4pPr>
            <a:lvl5pPr algn="l" rtl="0" eaLnBrk="1" fontAlgn="base" hangingPunct="1">
              <a:spcBef>
                <a:spcPct val="0"/>
              </a:spcBef>
              <a:spcAft>
                <a:spcPct val="0"/>
              </a:spcAft>
              <a:defRPr sz="2800" b="1">
                <a:solidFill>
                  <a:schemeClr val="tx2"/>
                </a:solidFill>
                <a:latin typeface="Arial" charset="0"/>
              </a:defRPr>
            </a:lvl5pPr>
            <a:lvl6pPr marL="457200" algn="l" rtl="0" eaLnBrk="1" fontAlgn="base" hangingPunct="1">
              <a:spcBef>
                <a:spcPct val="0"/>
              </a:spcBef>
              <a:spcAft>
                <a:spcPct val="0"/>
              </a:spcAft>
              <a:defRPr sz="2800" b="1">
                <a:solidFill>
                  <a:schemeClr val="tx2"/>
                </a:solidFill>
                <a:latin typeface="Arial" charset="0"/>
              </a:defRPr>
            </a:lvl6pPr>
            <a:lvl7pPr marL="914400" algn="l" rtl="0" eaLnBrk="1" fontAlgn="base" hangingPunct="1">
              <a:spcBef>
                <a:spcPct val="0"/>
              </a:spcBef>
              <a:spcAft>
                <a:spcPct val="0"/>
              </a:spcAft>
              <a:defRPr sz="2800" b="1">
                <a:solidFill>
                  <a:schemeClr val="tx2"/>
                </a:solidFill>
                <a:latin typeface="Arial" charset="0"/>
              </a:defRPr>
            </a:lvl7pPr>
            <a:lvl8pPr marL="1371600" algn="l" rtl="0" eaLnBrk="1" fontAlgn="base" hangingPunct="1">
              <a:spcBef>
                <a:spcPct val="0"/>
              </a:spcBef>
              <a:spcAft>
                <a:spcPct val="0"/>
              </a:spcAft>
              <a:defRPr sz="2800" b="1">
                <a:solidFill>
                  <a:schemeClr val="tx2"/>
                </a:solidFill>
                <a:latin typeface="Arial" charset="0"/>
              </a:defRPr>
            </a:lvl8pPr>
            <a:lvl9pPr marL="1828800" algn="l" rtl="0" eaLnBrk="1" fontAlgn="base" hangingPunct="1">
              <a:spcBef>
                <a:spcPct val="0"/>
              </a:spcBef>
              <a:spcAft>
                <a:spcPct val="0"/>
              </a:spcAft>
              <a:defRPr sz="2800" b="1">
                <a:solidFill>
                  <a:schemeClr val="tx2"/>
                </a:solidFill>
                <a:latin typeface="Arial" charset="0"/>
              </a:defRPr>
            </a:lvl9pPr>
          </a:lstStyle>
          <a:p>
            <a:pPr algn="r">
              <a:lnSpc>
                <a:spcPct val="130000"/>
              </a:lnSpc>
              <a:spcBef>
                <a:spcPts val="0"/>
              </a:spcBef>
              <a:spcAft>
                <a:spcPts val="0"/>
              </a:spcAft>
            </a:pPr>
            <a:r>
              <a:rPr lang="de-DE" sz="1400" b="0" dirty="0" err="1">
                <a:solidFill>
                  <a:schemeClr val="bg1"/>
                </a:solidFill>
              </a:rPr>
              <a:t>Walcherstrasse</a:t>
            </a:r>
            <a:r>
              <a:rPr lang="de-DE" sz="1400" b="0" dirty="0">
                <a:solidFill>
                  <a:schemeClr val="bg1"/>
                </a:solidFill>
              </a:rPr>
              <a:t> 11/43, A-1020 Wien</a:t>
            </a:r>
          </a:p>
          <a:p>
            <a:pPr algn="r">
              <a:lnSpc>
                <a:spcPct val="130000"/>
              </a:lnSpc>
              <a:spcBef>
                <a:spcPts val="0"/>
              </a:spcBef>
              <a:spcAft>
                <a:spcPts val="0"/>
              </a:spcAft>
            </a:pPr>
            <a:r>
              <a:rPr lang="de-DE" sz="1400" b="0" dirty="0">
                <a:solidFill>
                  <a:schemeClr val="bg1"/>
                </a:solidFill>
              </a:rPr>
              <a:t>Tel.: +43 1 907 80 26</a:t>
            </a:r>
          </a:p>
          <a:p>
            <a:pPr algn="r">
              <a:lnSpc>
                <a:spcPct val="130000"/>
              </a:lnSpc>
              <a:spcBef>
                <a:spcPts val="0"/>
              </a:spcBef>
              <a:spcAft>
                <a:spcPts val="0"/>
              </a:spcAft>
            </a:pPr>
            <a:r>
              <a:rPr lang="de-DE" sz="1400" b="0" dirty="0">
                <a:solidFill>
                  <a:schemeClr val="bg1"/>
                </a:solidFill>
              </a:rPr>
              <a:t>www.e-sieben.at</a:t>
            </a:r>
            <a:endParaRPr lang="de-AT" sz="1400" b="0" dirty="0">
              <a:solidFill>
                <a:schemeClr val="bg1"/>
              </a:solidFill>
            </a:endParaRPr>
          </a:p>
        </p:txBody>
      </p:sp>
    </p:spTree>
    <p:extLst>
      <p:ext uri="{BB962C8B-B14F-4D97-AF65-F5344CB8AC3E}">
        <p14:creationId xmlns:p14="http://schemas.microsoft.com/office/powerpoint/2010/main" val="24372246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bschlussfolie_1">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A8EE562C-C365-42F2-BC84-4B9B48423475}"/>
              </a:ext>
            </a:extLst>
          </p:cNvPr>
          <p:cNvSpPr/>
          <p:nvPr userDrawn="1"/>
        </p:nvSpPr>
        <p:spPr bwMode="auto">
          <a:xfrm>
            <a:off x="0" y="0"/>
            <a:ext cx="12192000" cy="6858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de-AT" sz="3200" b="0" i="0" u="none" strike="noStrike" cap="none" normalizeH="0" baseline="0">
              <a:ln>
                <a:noFill/>
              </a:ln>
              <a:solidFill>
                <a:schemeClr val="tx1"/>
              </a:solidFill>
              <a:effectLst/>
              <a:latin typeface="Arial" charset="0"/>
            </a:endParaRPr>
          </a:p>
        </p:txBody>
      </p:sp>
      <p:pic>
        <p:nvPicPr>
          <p:cNvPr id="21" name="Grafik 20">
            <a:extLst>
              <a:ext uri="{FF2B5EF4-FFF2-40B4-BE49-F238E27FC236}">
                <a16:creationId xmlns:a16="http://schemas.microsoft.com/office/drawing/2014/main" id="{D86CC469-6E63-4F45-9108-A26E65D5DAC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96768" y="196004"/>
            <a:ext cx="1438275" cy="704850"/>
          </a:xfrm>
          <a:prstGeom prst="rect">
            <a:avLst/>
          </a:prstGeom>
        </p:spPr>
      </p:pic>
      <p:sp>
        <p:nvSpPr>
          <p:cNvPr id="8" name="Rechteck: eine Ecke abgerundet 7">
            <a:extLst>
              <a:ext uri="{FF2B5EF4-FFF2-40B4-BE49-F238E27FC236}">
                <a16:creationId xmlns:a16="http://schemas.microsoft.com/office/drawing/2014/main" id="{C6B6D07B-0973-4DDB-8914-9E308E7EE6DF}"/>
              </a:ext>
            </a:extLst>
          </p:cNvPr>
          <p:cNvSpPr/>
          <p:nvPr userDrawn="1"/>
        </p:nvSpPr>
        <p:spPr>
          <a:xfrm rot="10800000" flipH="1" flipV="1">
            <a:off x="1" y="2061033"/>
            <a:ext cx="12191999" cy="2736120"/>
          </a:xfrm>
          <a:prstGeom prst="round1Rect">
            <a:avLst>
              <a:gd name="adj" fmla="val 32362"/>
            </a:avLst>
          </a:prstGeom>
          <a:solidFill>
            <a:srgbClr val="E84E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cxnSp>
        <p:nvCxnSpPr>
          <p:cNvPr id="9" name="Gerade Verbindung 6">
            <a:extLst>
              <a:ext uri="{FF2B5EF4-FFF2-40B4-BE49-F238E27FC236}">
                <a16:creationId xmlns:a16="http://schemas.microsoft.com/office/drawing/2014/main" id="{5B696504-3224-4155-A140-645C9A304B4D}"/>
              </a:ext>
            </a:extLst>
          </p:cNvPr>
          <p:cNvCxnSpPr>
            <a:cxnSpLocks/>
          </p:cNvCxnSpPr>
          <p:nvPr userDrawn="1"/>
        </p:nvCxnSpPr>
        <p:spPr bwMode="auto">
          <a:xfrm>
            <a:off x="2639921" y="3427448"/>
            <a:ext cx="6912159" cy="0"/>
          </a:xfrm>
          <a:prstGeom prst="line">
            <a:avLst/>
          </a:prstGeom>
          <a:solidFill>
            <a:schemeClr val="accent1"/>
          </a:solidFill>
          <a:ln w="12700" cap="flat" cmpd="sng" algn="ctr">
            <a:solidFill>
              <a:schemeClr val="bg1">
                <a:lumMod val="75000"/>
              </a:schemeClr>
            </a:solidFill>
            <a:prstDash val="solid"/>
            <a:round/>
            <a:headEnd type="none" w="med" len="med"/>
            <a:tailEnd type="none" w="med" len="med"/>
          </a:ln>
          <a:effectLst/>
        </p:spPr>
      </p:cxnSp>
      <p:sp>
        <p:nvSpPr>
          <p:cNvPr id="11" name="Titel 19">
            <a:extLst>
              <a:ext uri="{FF2B5EF4-FFF2-40B4-BE49-F238E27FC236}">
                <a16:creationId xmlns:a16="http://schemas.microsoft.com/office/drawing/2014/main" id="{C5EA7230-E639-4114-B7E7-1F955D02E8C0}"/>
              </a:ext>
            </a:extLst>
          </p:cNvPr>
          <p:cNvSpPr txBox="1">
            <a:spLocks/>
          </p:cNvSpPr>
          <p:nvPr userDrawn="1"/>
        </p:nvSpPr>
        <p:spPr bwMode="auto">
          <a:xfrm>
            <a:off x="3119535" y="2369050"/>
            <a:ext cx="5472000" cy="832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800" b="1">
                <a:solidFill>
                  <a:schemeClr val="tx2"/>
                </a:solidFill>
                <a:latin typeface="+mj-lt"/>
                <a:ea typeface="+mj-ea"/>
                <a:cs typeface="+mj-cs"/>
              </a:defRPr>
            </a:lvl1pPr>
            <a:lvl2pPr algn="l" rtl="0" eaLnBrk="1" fontAlgn="base" hangingPunct="1">
              <a:spcBef>
                <a:spcPct val="0"/>
              </a:spcBef>
              <a:spcAft>
                <a:spcPct val="0"/>
              </a:spcAft>
              <a:defRPr sz="2800" b="1">
                <a:solidFill>
                  <a:schemeClr val="tx2"/>
                </a:solidFill>
                <a:latin typeface="Arial" charset="0"/>
              </a:defRPr>
            </a:lvl2pPr>
            <a:lvl3pPr algn="l" rtl="0" eaLnBrk="1" fontAlgn="base" hangingPunct="1">
              <a:spcBef>
                <a:spcPct val="0"/>
              </a:spcBef>
              <a:spcAft>
                <a:spcPct val="0"/>
              </a:spcAft>
              <a:defRPr sz="2800" b="1">
                <a:solidFill>
                  <a:schemeClr val="tx2"/>
                </a:solidFill>
                <a:latin typeface="Arial" charset="0"/>
              </a:defRPr>
            </a:lvl3pPr>
            <a:lvl4pPr algn="l" rtl="0" eaLnBrk="1" fontAlgn="base" hangingPunct="1">
              <a:spcBef>
                <a:spcPct val="0"/>
              </a:spcBef>
              <a:spcAft>
                <a:spcPct val="0"/>
              </a:spcAft>
              <a:defRPr sz="2800" b="1">
                <a:solidFill>
                  <a:schemeClr val="tx2"/>
                </a:solidFill>
                <a:latin typeface="Arial" charset="0"/>
              </a:defRPr>
            </a:lvl4pPr>
            <a:lvl5pPr algn="l" rtl="0" eaLnBrk="1" fontAlgn="base" hangingPunct="1">
              <a:spcBef>
                <a:spcPct val="0"/>
              </a:spcBef>
              <a:spcAft>
                <a:spcPct val="0"/>
              </a:spcAft>
              <a:defRPr sz="2800" b="1">
                <a:solidFill>
                  <a:schemeClr val="tx2"/>
                </a:solidFill>
                <a:latin typeface="Arial" charset="0"/>
              </a:defRPr>
            </a:lvl5pPr>
            <a:lvl6pPr marL="457200" algn="l" rtl="0" eaLnBrk="1" fontAlgn="base" hangingPunct="1">
              <a:spcBef>
                <a:spcPct val="0"/>
              </a:spcBef>
              <a:spcAft>
                <a:spcPct val="0"/>
              </a:spcAft>
              <a:defRPr sz="2800" b="1">
                <a:solidFill>
                  <a:schemeClr val="tx2"/>
                </a:solidFill>
                <a:latin typeface="Arial" charset="0"/>
              </a:defRPr>
            </a:lvl6pPr>
            <a:lvl7pPr marL="914400" algn="l" rtl="0" eaLnBrk="1" fontAlgn="base" hangingPunct="1">
              <a:spcBef>
                <a:spcPct val="0"/>
              </a:spcBef>
              <a:spcAft>
                <a:spcPct val="0"/>
              </a:spcAft>
              <a:defRPr sz="2800" b="1">
                <a:solidFill>
                  <a:schemeClr val="tx2"/>
                </a:solidFill>
                <a:latin typeface="Arial" charset="0"/>
              </a:defRPr>
            </a:lvl7pPr>
            <a:lvl8pPr marL="1371600" algn="l" rtl="0" eaLnBrk="1" fontAlgn="base" hangingPunct="1">
              <a:spcBef>
                <a:spcPct val="0"/>
              </a:spcBef>
              <a:spcAft>
                <a:spcPct val="0"/>
              </a:spcAft>
              <a:defRPr sz="2800" b="1">
                <a:solidFill>
                  <a:schemeClr val="tx2"/>
                </a:solidFill>
                <a:latin typeface="Arial" charset="0"/>
              </a:defRPr>
            </a:lvl8pPr>
            <a:lvl9pPr marL="1828800" algn="l" rtl="0" eaLnBrk="1" fontAlgn="base" hangingPunct="1">
              <a:spcBef>
                <a:spcPct val="0"/>
              </a:spcBef>
              <a:spcAft>
                <a:spcPct val="0"/>
              </a:spcAft>
              <a:defRPr sz="2800" b="1">
                <a:solidFill>
                  <a:schemeClr val="tx2"/>
                </a:solidFill>
                <a:latin typeface="Arial" charset="0"/>
              </a:defRPr>
            </a:lvl9pPr>
          </a:lstStyle>
          <a:p>
            <a:pPr algn="ctr">
              <a:lnSpc>
                <a:spcPct val="130000"/>
              </a:lnSpc>
              <a:spcBef>
                <a:spcPts val="0"/>
              </a:spcBef>
              <a:spcAft>
                <a:spcPts val="0"/>
              </a:spcAft>
            </a:pPr>
            <a:r>
              <a:rPr lang="de-AT" sz="2000" b="1" dirty="0">
                <a:solidFill>
                  <a:schemeClr val="bg1"/>
                </a:solidFill>
              </a:rPr>
              <a:t>e7 </a:t>
            </a:r>
            <a:r>
              <a:rPr lang="de-AT" sz="2000" b="1" dirty="0" err="1">
                <a:solidFill>
                  <a:schemeClr val="bg1"/>
                </a:solidFill>
              </a:rPr>
              <a:t>energy</a:t>
            </a:r>
            <a:r>
              <a:rPr lang="de-AT" sz="2000" b="1" dirty="0">
                <a:solidFill>
                  <a:schemeClr val="bg1"/>
                </a:solidFill>
              </a:rPr>
              <a:t> </a:t>
            </a:r>
            <a:r>
              <a:rPr lang="de-AT" sz="2000" b="1" dirty="0" err="1">
                <a:solidFill>
                  <a:schemeClr val="bg1"/>
                </a:solidFill>
              </a:rPr>
              <a:t>innovation</a:t>
            </a:r>
            <a:r>
              <a:rPr lang="de-AT" sz="2000" b="1" dirty="0">
                <a:solidFill>
                  <a:schemeClr val="bg1"/>
                </a:solidFill>
              </a:rPr>
              <a:t> &amp; </a:t>
            </a:r>
            <a:r>
              <a:rPr lang="de-AT" sz="2000" b="1" dirty="0" err="1">
                <a:solidFill>
                  <a:schemeClr val="bg1"/>
                </a:solidFill>
              </a:rPr>
              <a:t>engineering</a:t>
            </a:r>
            <a:endParaRPr lang="de-AT" sz="2000" b="1" dirty="0">
              <a:solidFill>
                <a:schemeClr val="bg1"/>
              </a:solidFill>
            </a:endParaRPr>
          </a:p>
          <a:p>
            <a:pPr marL="0" marR="0" lvl="0" indent="0" algn="ctr" defTabSz="914400" rtl="0" eaLnBrk="1" fontAlgn="base" latinLnBrk="0" hangingPunct="1">
              <a:lnSpc>
                <a:spcPct val="130000"/>
              </a:lnSpc>
              <a:spcBef>
                <a:spcPts val="0"/>
              </a:spcBef>
              <a:spcAft>
                <a:spcPts val="0"/>
              </a:spcAft>
              <a:buClrTx/>
              <a:buSzTx/>
              <a:buFontTx/>
              <a:buNone/>
              <a:tabLst/>
              <a:defRPr/>
            </a:pPr>
            <a:r>
              <a:rPr lang="de-AT" sz="1400" b="0" dirty="0">
                <a:solidFill>
                  <a:schemeClr val="bg1"/>
                </a:solidFill>
              </a:rPr>
              <a:t>Ingenieurbüro für Energie- und Umwelttechnik</a:t>
            </a:r>
            <a:endParaRPr lang="de-AT" sz="1600" b="1" dirty="0">
              <a:solidFill>
                <a:schemeClr val="bg1"/>
              </a:solidFill>
            </a:endParaRPr>
          </a:p>
        </p:txBody>
      </p:sp>
      <p:sp>
        <p:nvSpPr>
          <p:cNvPr id="12" name="Titel 19">
            <a:extLst>
              <a:ext uri="{FF2B5EF4-FFF2-40B4-BE49-F238E27FC236}">
                <a16:creationId xmlns:a16="http://schemas.microsoft.com/office/drawing/2014/main" id="{A900E8AF-9115-460B-B986-4E31015BD100}"/>
              </a:ext>
            </a:extLst>
          </p:cNvPr>
          <p:cNvSpPr txBox="1">
            <a:spLocks/>
          </p:cNvSpPr>
          <p:nvPr userDrawn="1"/>
        </p:nvSpPr>
        <p:spPr bwMode="auto">
          <a:xfrm>
            <a:off x="3119535" y="3715647"/>
            <a:ext cx="5472000" cy="832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800" b="1">
                <a:solidFill>
                  <a:schemeClr val="tx2"/>
                </a:solidFill>
                <a:latin typeface="+mj-lt"/>
                <a:ea typeface="+mj-ea"/>
                <a:cs typeface="+mj-cs"/>
              </a:defRPr>
            </a:lvl1pPr>
            <a:lvl2pPr algn="l" rtl="0" eaLnBrk="1" fontAlgn="base" hangingPunct="1">
              <a:spcBef>
                <a:spcPct val="0"/>
              </a:spcBef>
              <a:spcAft>
                <a:spcPct val="0"/>
              </a:spcAft>
              <a:defRPr sz="2800" b="1">
                <a:solidFill>
                  <a:schemeClr val="tx2"/>
                </a:solidFill>
                <a:latin typeface="Arial" charset="0"/>
              </a:defRPr>
            </a:lvl2pPr>
            <a:lvl3pPr algn="l" rtl="0" eaLnBrk="1" fontAlgn="base" hangingPunct="1">
              <a:spcBef>
                <a:spcPct val="0"/>
              </a:spcBef>
              <a:spcAft>
                <a:spcPct val="0"/>
              </a:spcAft>
              <a:defRPr sz="2800" b="1">
                <a:solidFill>
                  <a:schemeClr val="tx2"/>
                </a:solidFill>
                <a:latin typeface="Arial" charset="0"/>
              </a:defRPr>
            </a:lvl3pPr>
            <a:lvl4pPr algn="l" rtl="0" eaLnBrk="1" fontAlgn="base" hangingPunct="1">
              <a:spcBef>
                <a:spcPct val="0"/>
              </a:spcBef>
              <a:spcAft>
                <a:spcPct val="0"/>
              </a:spcAft>
              <a:defRPr sz="2800" b="1">
                <a:solidFill>
                  <a:schemeClr val="tx2"/>
                </a:solidFill>
                <a:latin typeface="Arial" charset="0"/>
              </a:defRPr>
            </a:lvl4pPr>
            <a:lvl5pPr algn="l" rtl="0" eaLnBrk="1" fontAlgn="base" hangingPunct="1">
              <a:spcBef>
                <a:spcPct val="0"/>
              </a:spcBef>
              <a:spcAft>
                <a:spcPct val="0"/>
              </a:spcAft>
              <a:defRPr sz="2800" b="1">
                <a:solidFill>
                  <a:schemeClr val="tx2"/>
                </a:solidFill>
                <a:latin typeface="Arial" charset="0"/>
              </a:defRPr>
            </a:lvl5pPr>
            <a:lvl6pPr marL="457200" algn="l" rtl="0" eaLnBrk="1" fontAlgn="base" hangingPunct="1">
              <a:spcBef>
                <a:spcPct val="0"/>
              </a:spcBef>
              <a:spcAft>
                <a:spcPct val="0"/>
              </a:spcAft>
              <a:defRPr sz="2800" b="1">
                <a:solidFill>
                  <a:schemeClr val="tx2"/>
                </a:solidFill>
                <a:latin typeface="Arial" charset="0"/>
              </a:defRPr>
            </a:lvl6pPr>
            <a:lvl7pPr marL="914400" algn="l" rtl="0" eaLnBrk="1" fontAlgn="base" hangingPunct="1">
              <a:spcBef>
                <a:spcPct val="0"/>
              </a:spcBef>
              <a:spcAft>
                <a:spcPct val="0"/>
              </a:spcAft>
              <a:defRPr sz="2800" b="1">
                <a:solidFill>
                  <a:schemeClr val="tx2"/>
                </a:solidFill>
                <a:latin typeface="Arial" charset="0"/>
              </a:defRPr>
            </a:lvl7pPr>
            <a:lvl8pPr marL="1371600" algn="l" rtl="0" eaLnBrk="1" fontAlgn="base" hangingPunct="1">
              <a:spcBef>
                <a:spcPct val="0"/>
              </a:spcBef>
              <a:spcAft>
                <a:spcPct val="0"/>
              </a:spcAft>
              <a:defRPr sz="2800" b="1">
                <a:solidFill>
                  <a:schemeClr val="tx2"/>
                </a:solidFill>
                <a:latin typeface="Arial" charset="0"/>
              </a:defRPr>
            </a:lvl8pPr>
            <a:lvl9pPr marL="1828800" algn="l" rtl="0" eaLnBrk="1" fontAlgn="base" hangingPunct="1">
              <a:spcBef>
                <a:spcPct val="0"/>
              </a:spcBef>
              <a:spcAft>
                <a:spcPct val="0"/>
              </a:spcAft>
              <a:defRPr sz="2800" b="1">
                <a:solidFill>
                  <a:schemeClr val="tx2"/>
                </a:solidFill>
                <a:latin typeface="Arial" charset="0"/>
              </a:defRPr>
            </a:lvl9pPr>
          </a:lstStyle>
          <a:p>
            <a:pPr algn="ctr">
              <a:lnSpc>
                <a:spcPct val="130000"/>
              </a:lnSpc>
              <a:spcBef>
                <a:spcPts val="0"/>
              </a:spcBef>
              <a:spcAft>
                <a:spcPts val="0"/>
              </a:spcAft>
            </a:pPr>
            <a:r>
              <a:rPr lang="de-DE" sz="1400" b="0" dirty="0" err="1">
                <a:solidFill>
                  <a:schemeClr val="bg1"/>
                </a:solidFill>
              </a:rPr>
              <a:t>Walcherstrasse</a:t>
            </a:r>
            <a:r>
              <a:rPr lang="de-DE" sz="1400" b="0" dirty="0">
                <a:solidFill>
                  <a:schemeClr val="bg1"/>
                </a:solidFill>
              </a:rPr>
              <a:t> 11/43, A-1020 Wien</a:t>
            </a:r>
          </a:p>
          <a:p>
            <a:pPr algn="ctr">
              <a:lnSpc>
                <a:spcPct val="130000"/>
              </a:lnSpc>
              <a:spcBef>
                <a:spcPts val="0"/>
              </a:spcBef>
              <a:spcAft>
                <a:spcPts val="0"/>
              </a:spcAft>
            </a:pPr>
            <a:r>
              <a:rPr lang="de-DE" sz="1400" b="0" dirty="0">
                <a:solidFill>
                  <a:schemeClr val="bg1"/>
                </a:solidFill>
              </a:rPr>
              <a:t>Tel.: +43 1 907 80 26</a:t>
            </a:r>
          </a:p>
          <a:p>
            <a:pPr algn="ctr">
              <a:lnSpc>
                <a:spcPct val="130000"/>
              </a:lnSpc>
              <a:spcBef>
                <a:spcPts val="0"/>
              </a:spcBef>
              <a:spcAft>
                <a:spcPts val="0"/>
              </a:spcAft>
            </a:pPr>
            <a:r>
              <a:rPr lang="de-DE" sz="1400" b="0" dirty="0">
                <a:solidFill>
                  <a:schemeClr val="bg1"/>
                </a:solidFill>
              </a:rPr>
              <a:t>www.e-sieben.at</a:t>
            </a:r>
            <a:endParaRPr lang="de-AT" sz="1400" b="0" dirty="0">
              <a:solidFill>
                <a:schemeClr val="bg1"/>
              </a:solidFill>
            </a:endParaRPr>
          </a:p>
        </p:txBody>
      </p:sp>
    </p:spTree>
    <p:extLst>
      <p:ext uri="{BB962C8B-B14F-4D97-AF65-F5344CB8AC3E}">
        <p14:creationId xmlns:p14="http://schemas.microsoft.com/office/powerpoint/2010/main" val="25044432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bschlussfolie_2">
    <p:spTree>
      <p:nvGrpSpPr>
        <p:cNvPr id="1" name=""/>
        <p:cNvGrpSpPr/>
        <p:nvPr/>
      </p:nvGrpSpPr>
      <p:grpSpPr>
        <a:xfrm>
          <a:off x="0" y="0"/>
          <a:ext cx="0" cy="0"/>
          <a:chOff x="0" y="0"/>
          <a:chExt cx="0" cy="0"/>
        </a:xfrm>
      </p:grpSpPr>
      <p:pic>
        <p:nvPicPr>
          <p:cNvPr id="16" name="Grafik 15">
            <a:extLst>
              <a:ext uri="{FF2B5EF4-FFF2-40B4-BE49-F238E27FC236}">
                <a16:creationId xmlns:a16="http://schemas.microsoft.com/office/drawing/2014/main" id="{E28799E9-6C5F-49A5-AA52-E989603555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68" y="0"/>
            <a:ext cx="12184264" cy="6858000"/>
          </a:xfrm>
          <a:prstGeom prst="rect">
            <a:avLst/>
          </a:prstGeom>
        </p:spPr>
      </p:pic>
      <p:sp>
        <p:nvSpPr>
          <p:cNvPr id="11" name="Rechteck 10">
            <a:extLst>
              <a:ext uri="{FF2B5EF4-FFF2-40B4-BE49-F238E27FC236}">
                <a16:creationId xmlns:a16="http://schemas.microsoft.com/office/drawing/2014/main" id="{F70F05C4-5BD1-40E4-B2E7-F2B0006CA210}"/>
              </a:ext>
            </a:extLst>
          </p:cNvPr>
          <p:cNvSpPr/>
          <p:nvPr userDrawn="1"/>
        </p:nvSpPr>
        <p:spPr>
          <a:xfrm>
            <a:off x="-1304" y="0"/>
            <a:ext cx="12194608" cy="6858000"/>
          </a:xfrm>
          <a:prstGeom prst="rect">
            <a:avLst/>
          </a:prstGeom>
          <a:solidFill>
            <a:srgbClr val="E84E0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hteck: eine Ecke abgerundet 11">
            <a:extLst>
              <a:ext uri="{FF2B5EF4-FFF2-40B4-BE49-F238E27FC236}">
                <a16:creationId xmlns:a16="http://schemas.microsoft.com/office/drawing/2014/main" id="{412A7DBE-EF2F-4807-A896-48C7ED0EF733}"/>
              </a:ext>
            </a:extLst>
          </p:cNvPr>
          <p:cNvSpPr/>
          <p:nvPr userDrawn="1"/>
        </p:nvSpPr>
        <p:spPr>
          <a:xfrm rot="10800000" flipH="1" flipV="1">
            <a:off x="1" y="2061033"/>
            <a:ext cx="12191999" cy="2736120"/>
          </a:xfrm>
          <a:prstGeom prst="round1Rect">
            <a:avLst>
              <a:gd name="adj" fmla="val 32362"/>
            </a:avLst>
          </a:prstGeom>
          <a:solidFill>
            <a:srgbClr val="E84E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21" name="Grafik 20">
            <a:extLst>
              <a:ext uri="{FF2B5EF4-FFF2-40B4-BE49-F238E27FC236}">
                <a16:creationId xmlns:a16="http://schemas.microsoft.com/office/drawing/2014/main" id="{D86CC469-6E63-4F45-9108-A26E65D5DAC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496768" y="196004"/>
            <a:ext cx="1438275" cy="704850"/>
          </a:xfrm>
          <a:prstGeom prst="rect">
            <a:avLst/>
          </a:prstGeom>
        </p:spPr>
      </p:pic>
      <p:cxnSp>
        <p:nvCxnSpPr>
          <p:cNvPr id="10" name="Gerade Verbindung 6">
            <a:extLst>
              <a:ext uri="{FF2B5EF4-FFF2-40B4-BE49-F238E27FC236}">
                <a16:creationId xmlns:a16="http://schemas.microsoft.com/office/drawing/2014/main" id="{A53B36B1-B854-41B7-B6F6-0E15579B0B41}"/>
              </a:ext>
            </a:extLst>
          </p:cNvPr>
          <p:cNvCxnSpPr>
            <a:cxnSpLocks/>
          </p:cNvCxnSpPr>
          <p:nvPr userDrawn="1"/>
        </p:nvCxnSpPr>
        <p:spPr bwMode="auto">
          <a:xfrm>
            <a:off x="2639921" y="3427448"/>
            <a:ext cx="6912159" cy="0"/>
          </a:xfrm>
          <a:prstGeom prst="line">
            <a:avLst/>
          </a:prstGeom>
          <a:solidFill>
            <a:schemeClr val="accent1"/>
          </a:solidFill>
          <a:ln w="12700" cap="flat" cmpd="sng" algn="ctr">
            <a:solidFill>
              <a:schemeClr val="bg1">
                <a:lumMod val="75000"/>
              </a:schemeClr>
            </a:solidFill>
            <a:prstDash val="solid"/>
            <a:round/>
            <a:headEnd type="none" w="med" len="med"/>
            <a:tailEnd type="none" w="med" len="med"/>
          </a:ln>
          <a:effectLst/>
        </p:spPr>
      </p:cxnSp>
      <p:sp>
        <p:nvSpPr>
          <p:cNvPr id="15" name="Titel 19">
            <a:extLst>
              <a:ext uri="{FF2B5EF4-FFF2-40B4-BE49-F238E27FC236}">
                <a16:creationId xmlns:a16="http://schemas.microsoft.com/office/drawing/2014/main" id="{0C000B7F-F442-4334-8E30-BB52201DDE66}"/>
              </a:ext>
            </a:extLst>
          </p:cNvPr>
          <p:cNvSpPr txBox="1">
            <a:spLocks/>
          </p:cNvSpPr>
          <p:nvPr userDrawn="1"/>
        </p:nvSpPr>
        <p:spPr bwMode="auto">
          <a:xfrm>
            <a:off x="3119535" y="2369050"/>
            <a:ext cx="5472000" cy="832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800" b="1">
                <a:solidFill>
                  <a:schemeClr val="tx2"/>
                </a:solidFill>
                <a:latin typeface="+mj-lt"/>
                <a:ea typeface="+mj-ea"/>
                <a:cs typeface="+mj-cs"/>
              </a:defRPr>
            </a:lvl1pPr>
            <a:lvl2pPr algn="l" rtl="0" eaLnBrk="1" fontAlgn="base" hangingPunct="1">
              <a:spcBef>
                <a:spcPct val="0"/>
              </a:spcBef>
              <a:spcAft>
                <a:spcPct val="0"/>
              </a:spcAft>
              <a:defRPr sz="2800" b="1">
                <a:solidFill>
                  <a:schemeClr val="tx2"/>
                </a:solidFill>
                <a:latin typeface="Arial" charset="0"/>
              </a:defRPr>
            </a:lvl2pPr>
            <a:lvl3pPr algn="l" rtl="0" eaLnBrk="1" fontAlgn="base" hangingPunct="1">
              <a:spcBef>
                <a:spcPct val="0"/>
              </a:spcBef>
              <a:spcAft>
                <a:spcPct val="0"/>
              </a:spcAft>
              <a:defRPr sz="2800" b="1">
                <a:solidFill>
                  <a:schemeClr val="tx2"/>
                </a:solidFill>
                <a:latin typeface="Arial" charset="0"/>
              </a:defRPr>
            </a:lvl3pPr>
            <a:lvl4pPr algn="l" rtl="0" eaLnBrk="1" fontAlgn="base" hangingPunct="1">
              <a:spcBef>
                <a:spcPct val="0"/>
              </a:spcBef>
              <a:spcAft>
                <a:spcPct val="0"/>
              </a:spcAft>
              <a:defRPr sz="2800" b="1">
                <a:solidFill>
                  <a:schemeClr val="tx2"/>
                </a:solidFill>
                <a:latin typeface="Arial" charset="0"/>
              </a:defRPr>
            </a:lvl4pPr>
            <a:lvl5pPr algn="l" rtl="0" eaLnBrk="1" fontAlgn="base" hangingPunct="1">
              <a:spcBef>
                <a:spcPct val="0"/>
              </a:spcBef>
              <a:spcAft>
                <a:spcPct val="0"/>
              </a:spcAft>
              <a:defRPr sz="2800" b="1">
                <a:solidFill>
                  <a:schemeClr val="tx2"/>
                </a:solidFill>
                <a:latin typeface="Arial" charset="0"/>
              </a:defRPr>
            </a:lvl5pPr>
            <a:lvl6pPr marL="457200" algn="l" rtl="0" eaLnBrk="1" fontAlgn="base" hangingPunct="1">
              <a:spcBef>
                <a:spcPct val="0"/>
              </a:spcBef>
              <a:spcAft>
                <a:spcPct val="0"/>
              </a:spcAft>
              <a:defRPr sz="2800" b="1">
                <a:solidFill>
                  <a:schemeClr val="tx2"/>
                </a:solidFill>
                <a:latin typeface="Arial" charset="0"/>
              </a:defRPr>
            </a:lvl6pPr>
            <a:lvl7pPr marL="914400" algn="l" rtl="0" eaLnBrk="1" fontAlgn="base" hangingPunct="1">
              <a:spcBef>
                <a:spcPct val="0"/>
              </a:spcBef>
              <a:spcAft>
                <a:spcPct val="0"/>
              </a:spcAft>
              <a:defRPr sz="2800" b="1">
                <a:solidFill>
                  <a:schemeClr val="tx2"/>
                </a:solidFill>
                <a:latin typeface="Arial" charset="0"/>
              </a:defRPr>
            </a:lvl7pPr>
            <a:lvl8pPr marL="1371600" algn="l" rtl="0" eaLnBrk="1" fontAlgn="base" hangingPunct="1">
              <a:spcBef>
                <a:spcPct val="0"/>
              </a:spcBef>
              <a:spcAft>
                <a:spcPct val="0"/>
              </a:spcAft>
              <a:defRPr sz="2800" b="1">
                <a:solidFill>
                  <a:schemeClr val="tx2"/>
                </a:solidFill>
                <a:latin typeface="Arial" charset="0"/>
              </a:defRPr>
            </a:lvl8pPr>
            <a:lvl9pPr marL="1828800" algn="l" rtl="0" eaLnBrk="1" fontAlgn="base" hangingPunct="1">
              <a:spcBef>
                <a:spcPct val="0"/>
              </a:spcBef>
              <a:spcAft>
                <a:spcPct val="0"/>
              </a:spcAft>
              <a:defRPr sz="2800" b="1">
                <a:solidFill>
                  <a:schemeClr val="tx2"/>
                </a:solidFill>
                <a:latin typeface="Arial" charset="0"/>
              </a:defRPr>
            </a:lvl9pPr>
          </a:lstStyle>
          <a:p>
            <a:pPr algn="ctr">
              <a:lnSpc>
                <a:spcPct val="130000"/>
              </a:lnSpc>
              <a:spcBef>
                <a:spcPts val="0"/>
              </a:spcBef>
              <a:spcAft>
                <a:spcPts val="0"/>
              </a:spcAft>
            </a:pPr>
            <a:r>
              <a:rPr lang="de-AT" sz="2000" b="1" dirty="0">
                <a:solidFill>
                  <a:schemeClr val="bg1"/>
                </a:solidFill>
              </a:rPr>
              <a:t>e7 </a:t>
            </a:r>
            <a:r>
              <a:rPr lang="de-AT" sz="2000" b="1" dirty="0" err="1">
                <a:solidFill>
                  <a:schemeClr val="bg1"/>
                </a:solidFill>
              </a:rPr>
              <a:t>energy</a:t>
            </a:r>
            <a:r>
              <a:rPr lang="de-AT" sz="2000" b="1" dirty="0">
                <a:solidFill>
                  <a:schemeClr val="bg1"/>
                </a:solidFill>
              </a:rPr>
              <a:t> </a:t>
            </a:r>
            <a:r>
              <a:rPr lang="de-AT" sz="2000" b="1" dirty="0" err="1">
                <a:solidFill>
                  <a:schemeClr val="bg1"/>
                </a:solidFill>
              </a:rPr>
              <a:t>innovation</a:t>
            </a:r>
            <a:r>
              <a:rPr lang="de-AT" sz="2000" b="1" dirty="0">
                <a:solidFill>
                  <a:schemeClr val="bg1"/>
                </a:solidFill>
              </a:rPr>
              <a:t> &amp; </a:t>
            </a:r>
            <a:r>
              <a:rPr lang="de-AT" sz="2000" b="1" dirty="0" err="1">
                <a:solidFill>
                  <a:schemeClr val="bg1"/>
                </a:solidFill>
              </a:rPr>
              <a:t>engineering</a:t>
            </a:r>
            <a:endParaRPr lang="de-AT" sz="2000" b="1" dirty="0">
              <a:solidFill>
                <a:schemeClr val="bg1"/>
              </a:solidFill>
            </a:endParaRPr>
          </a:p>
          <a:p>
            <a:pPr marL="0" marR="0" lvl="0" indent="0" algn="ctr" defTabSz="914400" rtl="0" eaLnBrk="1" fontAlgn="base" latinLnBrk="0" hangingPunct="1">
              <a:lnSpc>
                <a:spcPct val="130000"/>
              </a:lnSpc>
              <a:spcBef>
                <a:spcPts val="0"/>
              </a:spcBef>
              <a:spcAft>
                <a:spcPts val="0"/>
              </a:spcAft>
              <a:buClrTx/>
              <a:buSzTx/>
              <a:buFontTx/>
              <a:buNone/>
              <a:tabLst/>
              <a:defRPr/>
            </a:pPr>
            <a:r>
              <a:rPr lang="de-AT" sz="1400" b="0" dirty="0">
                <a:solidFill>
                  <a:schemeClr val="bg1"/>
                </a:solidFill>
              </a:rPr>
              <a:t>Ingenieurbüro für Energie- und Umwelttechnik</a:t>
            </a:r>
            <a:endParaRPr lang="de-AT" sz="1600" b="1" dirty="0">
              <a:solidFill>
                <a:schemeClr val="bg1"/>
              </a:solidFill>
            </a:endParaRPr>
          </a:p>
        </p:txBody>
      </p:sp>
      <p:sp>
        <p:nvSpPr>
          <p:cNvPr id="17" name="Titel 19">
            <a:extLst>
              <a:ext uri="{FF2B5EF4-FFF2-40B4-BE49-F238E27FC236}">
                <a16:creationId xmlns:a16="http://schemas.microsoft.com/office/drawing/2014/main" id="{EB9237B5-76A0-425E-9BF1-4FC2420B45AC}"/>
              </a:ext>
            </a:extLst>
          </p:cNvPr>
          <p:cNvSpPr txBox="1">
            <a:spLocks/>
          </p:cNvSpPr>
          <p:nvPr userDrawn="1"/>
        </p:nvSpPr>
        <p:spPr bwMode="auto">
          <a:xfrm>
            <a:off x="3119535" y="3715647"/>
            <a:ext cx="5472000" cy="832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800" b="1">
                <a:solidFill>
                  <a:schemeClr val="tx2"/>
                </a:solidFill>
                <a:latin typeface="+mj-lt"/>
                <a:ea typeface="+mj-ea"/>
                <a:cs typeface="+mj-cs"/>
              </a:defRPr>
            </a:lvl1pPr>
            <a:lvl2pPr algn="l" rtl="0" eaLnBrk="1" fontAlgn="base" hangingPunct="1">
              <a:spcBef>
                <a:spcPct val="0"/>
              </a:spcBef>
              <a:spcAft>
                <a:spcPct val="0"/>
              </a:spcAft>
              <a:defRPr sz="2800" b="1">
                <a:solidFill>
                  <a:schemeClr val="tx2"/>
                </a:solidFill>
                <a:latin typeface="Arial" charset="0"/>
              </a:defRPr>
            </a:lvl2pPr>
            <a:lvl3pPr algn="l" rtl="0" eaLnBrk="1" fontAlgn="base" hangingPunct="1">
              <a:spcBef>
                <a:spcPct val="0"/>
              </a:spcBef>
              <a:spcAft>
                <a:spcPct val="0"/>
              </a:spcAft>
              <a:defRPr sz="2800" b="1">
                <a:solidFill>
                  <a:schemeClr val="tx2"/>
                </a:solidFill>
                <a:latin typeface="Arial" charset="0"/>
              </a:defRPr>
            </a:lvl3pPr>
            <a:lvl4pPr algn="l" rtl="0" eaLnBrk="1" fontAlgn="base" hangingPunct="1">
              <a:spcBef>
                <a:spcPct val="0"/>
              </a:spcBef>
              <a:spcAft>
                <a:spcPct val="0"/>
              </a:spcAft>
              <a:defRPr sz="2800" b="1">
                <a:solidFill>
                  <a:schemeClr val="tx2"/>
                </a:solidFill>
                <a:latin typeface="Arial" charset="0"/>
              </a:defRPr>
            </a:lvl4pPr>
            <a:lvl5pPr algn="l" rtl="0" eaLnBrk="1" fontAlgn="base" hangingPunct="1">
              <a:spcBef>
                <a:spcPct val="0"/>
              </a:spcBef>
              <a:spcAft>
                <a:spcPct val="0"/>
              </a:spcAft>
              <a:defRPr sz="2800" b="1">
                <a:solidFill>
                  <a:schemeClr val="tx2"/>
                </a:solidFill>
                <a:latin typeface="Arial" charset="0"/>
              </a:defRPr>
            </a:lvl5pPr>
            <a:lvl6pPr marL="457200" algn="l" rtl="0" eaLnBrk="1" fontAlgn="base" hangingPunct="1">
              <a:spcBef>
                <a:spcPct val="0"/>
              </a:spcBef>
              <a:spcAft>
                <a:spcPct val="0"/>
              </a:spcAft>
              <a:defRPr sz="2800" b="1">
                <a:solidFill>
                  <a:schemeClr val="tx2"/>
                </a:solidFill>
                <a:latin typeface="Arial" charset="0"/>
              </a:defRPr>
            </a:lvl6pPr>
            <a:lvl7pPr marL="914400" algn="l" rtl="0" eaLnBrk="1" fontAlgn="base" hangingPunct="1">
              <a:spcBef>
                <a:spcPct val="0"/>
              </a:spcBef>
              <a:spcAft>
                <a:spcPct val="0"/>
              </a:spcAft>
              <a:defRPr sz="2800" b="1">
                <a:solidFill>
                  <a:schemeClr val="tx2"/>
                </a:solidFill>
                <a:latin typeface="Arial" charset="0"/>
              </a:defRPr>
            </a:lvl7pPr>
            <a:lvl8pPr marL="1371600" algn="l" rtl="0" eaLnBrk="1" fontAlgn="base" hangingPunct="1">
              <a:spcBef>
                <a:spcPct val="0"/>
              </a:spcBef>
              <a:spcAft>
                <a:spcPct val="0"/>
              </a:spcAft>
              <a:defRPr sz="2800" b="1">
                <a:solidFill>
                  <a:schemeClr val="tx2"/>
                </a:solidFill>
                <a:latin typeface="Arial" charset="0"/>
              </a:defRPr>
            </a:lvl8pPr>
            <a:lvl9pPr marL="1828800" algn="l" rtl="0" eaLnBrk="1" fontAlgn="base" hangingPunct="1">
              <a:spcBef>
                <a:spcPct val="0"/>
              </a:spcBef>
              <a:spcAft>
                <a:spcPct val="0"/>
              </a:spcAft>
              <a:defRPr sz="2800" b="1">
                <a:solidFill>
                  <a:schemeClr val="tx2"/>
                </a:solidFill>
                <a:latin typeface="Arial" charset="0"/>
              </a:defRPr>
            </a:lvl9pPr>
          </a:lstStyle>
          <a:p>
            <a:pPr algn="ctr">
              <a:lnSpc>
                <a:spcPct val="130000"/>
              </a:lnSpc>
              <a:spcBef>
                <a:spcPts val="0"/>
              </a:spcBef>
              <a:spcAft>
                <a:spcPts val="0"/>
              </a:spcAft>
            </a:pPr>
            <a:r>
              <a:rPr lang="de-DE" sz="1400" b="0" dirty="0" err="1">
                <a:solidFill>
                  <a:schemeClr val="bg1"/>
                </a:solidFill>
              </a:rPr>
              <a:t>Walcherstrasse</a:t>
            </a:r>
            <a:r>
              <a:rPr lang="de-DE" sz="1400" b="0" dirty="0">
                <a:solidFill>
                  <a:schemeClr val="bg1"/>
                </a:solidFill>
              </a:rPr>
              <a:t> 11/43, A-1020 Wien</a:t>
            </a:r>
          </a:p>
          <a:p>
            <a:pPr algn="ctr">
              <a:lnSpc>
                <a:spcPct val="130000"/>
              </a:lnSpc>
              <a:spcBef>
                <a:spcPts val="0"/>
              </a:spcBef>
              <a:spcAft>
                <a:spcPts val="0"/>
              </a:spcAft>
            </a:pPr>
            <a:r>
              <a:rPr lang="de-DE" sz="1400" b="0" dirty="0">
                <a:solidFill>
                  <a:schemeClr val="bg1"/>
                </a:solidFill>
              </a:rPr>
              <a:t>Tel.: +43 1 907 80 26</a:t>
            </a:r>
          </a:p>
          <a:p>
            <a:pPr algn="ctr">
              <a:lnSpc>
                <a:spcPct val="130000"/>
              </a:lnSpc>
              <a:spcBef>
                <a:spcPts val="0"/>
              </a:spcBef>
              <a:spcAft>
                <a:spcPts val="0"/>
              </a:spcAft>
            </a:pPr>
            <a:r>
              <a:rPr lang="de-DE" sz="1400" b="0" dirty="0">
                <a:solidFill>
                  <a:schemeClr val="bg1"/>
                </a:solidFill>
              </a:rPr>
              <a:t>www.e-sieben.at</a:t>
            </a:r>
            <a:endParaRPr lang="de-AT" sz="1400" b="0" dirty="0">
              <a:solidFill>
                <a:schemeClr val="bg1"/>
              </a:solidFill>
            </a:endParaRPr>
          </a:p>
        </p:txBody>
      </p:sp>
    </p:spTree>
    <p:extLst>
      <p:ext uri="{BB962C8B-B14F-4D97-AF65-F5344CB8AC3E}">
        <p14:creationId xmlns:p14="http://schemas.microsoft.com/office/powerpoint/2010/main" val="5642320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BA6D27C2-F47E-439E-973D-5A842FADA2E3}"/>
              </a:ext>
            </a:extLst>
          </p:cNvPr>
          <p:cNvSpPr/>
          <p:nvPr userDrawn="1"/>
        </p:nvSpPr>
        <p:spPr bwMode="auto">
          <a:xfrm>
            <a:off x="-3566" y="0"/>
            <a:ext cx="12192001" cy="6858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de-AT" sz="3200" b="0" i="0" u="none" strike="noStrike" cap="none" normalizeH="0" baseline="0">
              <a:ln>
                <a:noFill/>
              </a:ln>
              <a:solidFill>
                <a:schemeClr val="tx1"/>
              </a:solidFill>
              <a:effectLst/>
              <a:latin typeface="Arial" charset="0"/>
            </a:endParaRPr>
          </a:p>
        </p:txBody>
      </p:sp>
      <p:sp>
        <p:nvSpPr>
          <p:cNvPr id="13" name="Rechteck: eine Ecke abgerundet 12">
            <a:extLst>
              <a:ext uri="{FF2B5EF4-FFF2-40B4-BE49-F238E27FC236}">
                <a16:creationId xmlns:a16="http://schemas.microsoft.com/office/drawing/2014/main" id="{CB4CF0E8-A9FB-40DA-9F9D-94EDFDA1C7C8}"/>
              </a:ext>
            </a:extLst>
          </p:cNvPr>
          <p:cNvSpPr/>
          <p:nvPr userDrawn="1"/>
        </p:nvSpPr>
        <p:spPr>
          <a:xfrm flipH="1">
            <a:off x="3380245" y="0"/>
            <a:ext cx="8808190" cy="6858000"/>
          </a:xfrm>
          <a:prstGeom prst="round1Rect">
            <a:avLst/>
          </a:prstGeom>
          <a:blipFill dpi="0" rotWithShape="0">
            <a:blip r:embed="rId2"/>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Rechteck: eine Ecke abgerundet 15">
            <a:extLst>
              <a:ext uri="{FF2B5EF4-FFF2-40B4-BE49-F238E27FC236}">
                <a16:creationId xmlns:a16="http://schemas.microsoft.com/office/drawing/2014/main" id="{6FAF91BA-BDF5-48DD-A72A-8FDCC3203918}"/>
              </a:ext>
            </a:extLst>
          </p:cNvPr>
          <p:cNvSpPr/>
          <p:nvPr userDrawn="1"/>
        </p:nvSpPr>
        <p:spPr>
          <a:xfrm flipH="1">
            <a:off x="3383810" y="0"/>
            <a:ext cx="8808190" cy="6858000"/>
          </a:xfrm>
          <a:prstGeom prst="round1Rect">
            <a:avLst/>
          </a:prstGeom>
          <a:solidFill>
            <a:srgbClr val="E84E0F">
              <a:alpha val="1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7" name="Picture 2">
            <a:extLst>
              <a:ext uri="{FF2B5EF4-FFF2-40B4-BE49-F238E27FC236}">
                <a16:creationId xmlns:a16="http://schemas.microsoft.com/office/drawing/2014/main" id="{7BBEA149-8B07-4548-8BD9-064F7575D9A0}"/>
              </a:ext>
            </a:extLst>
          </p:cNvPr>
          <p:cNvPicPr>
            <a:picLocks noChangeAspect="1" noChangeArrowheads="1"/>
          </p:cNvPicPr>
          <p:nvPr userDrawn="1"/>
        </p:nvPicPr>
        <p:blipFill>
          <a:blip r:embed="rId3" cstate="print"/>
          <a:srcRect/>
          <a:stretch>
            <a:fillRect/>
          </a:stretch>
        </p:blipFill>
        <p:spPr bwMode="auto">
          <a:xfrm>
            <a:off x="619365" y="591107"/>
            <a:ext cx="1985362" cy="992681"/>
          </a:xfrm>
          <a:prstGeom prst="rect">
            <a:avLst/>
          </a:prstGeom>
          <a:solidFill>
            <a:schemeClr val="bg1"/>
          </a:solidFill>
          <a:ln w="9525">
            <a:noFill/>
            <a:miter lim="800000"/>
            <a:headEnd/>
            <a:tailEnd/>
          </a:ln>
          <a:effectLst/>
        </p:spPr>
      </p:pic>
      <p:sp>
        <p:nvSpPr>
          <p:cNvPr id="14" name="Rectangle 2">
            <a:extLst>
              <a:ext uri="{FF2B5EF4-FFF2-40B4-BE49-F238E27FC236}">
                <a16:creationId xmlns:a16="http://schemas.microsoft.com/office/drawing/2014/main" id="{696AFD1D-0569-465D-972B-4914875C4D25}"/>
              </a:ext>
            </a:extLst>
          </p:cNvPr>
          <p:cNvSpPr>
            <a:spLocks noGrp="1" noChangeArrowheads="1"/>
          </p:cNvSpPr>
          <p:nvPr>
            <p:ph type="title" hasCustomPrompt="1"/>
          </p:nvPr>
        </p:nvSpPr>
        <p:spPr bwMode="auto">
          <a:xfrm>
            <a:off x="214855" y="5360550"/>
            <a:ext cx="2348021"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a:defRPr sz="1400" b="0">
                <a:solidFill>
                  <a:schemeClr val="tx1">
                    <a:lumMod val="50000"/>
                    <a:lumOff val="50000"/>
                  </a:schemeClr>
                </a:solidFill>
              </a:defRPr>
            </a:lvl1pPr>
          </a:lstStyle>
          <a:p>
            <a:pPr lvl="0"/>
            <a:r>
              <a:rPr lang="de-DE" altLang="de-DE" dirty="0"/>
              <a:t>Vorname Nachname</a:t>
            </a:r>
            <a:endParaRPr lang="de-AT" altLang="de-DE" dirty="0"/>
          </a:p>
        </p:txBody>
      </p:sp>
      <p:sp>
        <p:nvSpPr>
          <p:cNvPr id="18" name="Rechteck 17">
            <a:extLst>
              <a:ext uri="{FF2B5EF4-FFF2-40B4-BE49-F238E27FC236}">
                <a16:creationId xmlns:a16="http://schemas.microsoft.com/office/drawing/2014/main" id="{4CA884DD-D4A2-4FEF-838D-AF18BCBDFFB4}"/>
              </a:ext>
            </a:extLst>
          </p:cNvPr>
          <p:cNvSpPr/>
          <p:nvPr userDrawn="1"/>
        </p:nvSpPr>
        <p:spPr>
          <a:xfrm flipH="1">
            <a:off x="-3566" y="3066280"/>
            <a:ext cx="8915617" cy="2199234"/>
          </a:xfrm>
          <a:prstGeom prst="rect">
            <a:avLst/>
          </a:prstGeom>
          <a:solidFill>
            <a:srgbClr val="E84E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cxnSp>
        <p:nvCxnSpPr>
          <p:cNvPr id="10" name="Gerade Verbindung 6">
            <a:extLst>
              <a:ext uri="{FF2B5EF4-FFF2-40B4-BE49-F238E27FC236}">
                <a16:creationId xmlns:a16="http://schemas.microsoft.com/office/drawing/2014/main" id="{7FA04F62-D415-419D-80C0-A9E9AA34AC3F}"/>
              </a:ext>
            </a:extLst>
          </p:cNvPr>
          <p:cNvCxnSpPr>
            <a:cxnSpLocks/>
          </p:cNvCxnSpPr>
          <p:nvPr userDrawn="1"/>
        </p:nvCxnSpPr>
        <p:spPr bwMode="auto">
          <a:xfrm>
            <a:off x="101483" y="4165897"/>
            <a:ext cx="8339245" cy="0"/>
          </a:xfrm>
          <a:prstGeom prst="line">
            <a:avLst/>
          </a:prstGeom>
          <a:solidFill>
            <a:schemeClr val="accent1"/>
          </a:solidFill>
          <a:ln w="12700" cap="flat" cmpd="sng" algn="ctr">
            <a:solidFill>
              <a:schemeClr val="bg1">
                <a:lumMod val="75000"/>
              </a:schemeClr>
            </a:solidFill>
            <a:prstDash val="solid"/>
            <a:round/>
            <a:headEnd type="none" w="med" len="med"/>
            <a:tailEnd type="none" w="med" len="med"/>
          </a:ln>
          <a:effectLst/>
        </p:spPr>
      </p:cxnSp>
      <p:sp>
        <p:nvSpPr>
          <p:cNvPr id="11" name="Textplatzhalter 10">
            <a:extLst>
              <a:ext uri="{FF2B5EF4-FFF2-40B4-BE49-F238E27FC236}">
                <a16:creationId xmlns:a16="http://schemas.microsoft.com/office/drawing/2014/main" id="{0B9A26BB-89AB-4089-B12A-4B6DBFB6580C}"/>
              </a:ext>
            </a:extLst>
          </p:cNvPr>
          <p:cNvSpPr>
            <a:spLocks noGrp="1"/>
          </p:cNvSpPr>
          <p:nvPr>
            <p:ph type="body" sz="quarter" idx="13" hasCustomPrompt="1"/>
          </p:nvPr>
        </p:nvSpPr>
        <p:spPr>
          <a:xfrm>
            <a:off x="101483" y="3254349"/>
            <a:ext cx="8339246" cy="848755"/>
          </a:xfrm>
        </p:spPr>
        <p:txBody>
          <a:bodyPr anchor="ctr"/>
          <a:lstStyle>
            <a:lvl1pPr marL="0" marR="0" indent="0" algn="l" defTabSz="914400" rtl="0" eaLnBrk="1" fontAlgn="base" latinLnBrk="0" hangingPunct="1">
              <a:lnSpc>
                <a:spcPct val="100000"/>
              </a:lnSpc>
              <a:spcBef>
                <a:spcPct val="70000"/>
              </a:spcBef>
              <a:spcAft>
                <a:spcPct val="0"/>
              </a:spcAft>
              <a:buClr>
                <a:srgbClr val="E35114"/>
              </a:buClr>
              <a:buSzTx/>
              <a:buFontTx/>
              <a:buNone/>
              <a:tabLst/>
              <a:defRPr sz="3600" b="1">
                <a:solidFill>
                  <a:schemeClr val="bg1"/>
                </a:solidFill>
              </a:defRPr>
            </a:lvl1pPr>
          </a:lstStyle>
          <a:p>
            <a:pPr lvl="0"/>
            <a:r>
              <a:rPr lang="de-AT" dirty="0"/>
              <a:t>Titel</a:t>
            </a:r>
          </a:p>
        </p:txBody>
      </p:sp>
      <p:sp>
        <p:nvSpPr>
          <p:cNvPr id="12" name="Textplatzhalter 10">
            <a:extLst>
              <a:ext uri="{FF2B5EF4-FFF2-40B4-BE49-F238E27FC236}">
                <a16:creationId xmlns:a16="http://schemas.microsoft.com/office/drawing/2014/main" id="{F4182361-6B6D-40C9-955D-BAFFDF684555}"/>
              </a:ext>
            </a:extLst>
          </p:cNvPr>
          <p:cNvSpPr>
            <a:spLocks noGrp="1"/>
          </p:cNvSpPr>
          <p:nvPr>
            <p:ph type="body" sz="quarter" idx="14" hasCustomPrompt="1"/>
          </p:nvPr>
        </p:nvSpPr>
        <p:spPr>
          <a:xfrm>
            <a:off x="101484" y="4228534"/>
            <a:ext cx="8339244" cy="848755"/>
          </a:xfrm>
        </p:spPr>
        <p:txBody>
          <a:bodyPr anchor="t"/>
          <a:lstStyle>
            <a:lvl1pPr marL="0" marR="0" indent="0" algn="l" defTabSz="914400" rtl="0" eaLnBrk="1" fontAlgn="base" latinLnBrk="0" hangingPunct="1">
              <a:lnSpc>
                <a:spcPct val="100000"/>
              </a:lnSpc>
              <a:spcBef>
                <a:spcPct val="70000"/>
              </a:spcBef>
              <a:spcAft>
                <a:spcPct val="0"/>
              </a:spcAft>
              <a:buClr>
                <a:srgbClr val="E35114"/>
              </a:buClr>
              <a:buSzTx/>
              <a:buFontTx/>
              <a:buNone/>
              <a:tabLst/>
              <a:defRPr sz="2400" b="0">
                <a:solidFill>
                  <a:schemeClr val="bg1"/>
                </a:solidFill>
              </a:defRPr>
            </a:lvl1pPr>
          </a:lstStyle>
          <a:p>
            <a:pPr lvl="0"/>
            <a:r>
              <a:rPr lang="de-AT" dirty="0"/>
              <a:t>Untertitel</a:t>
            </a:r>
          </a:p>
        </p:txBody>
      </p:sp>
      <p:sp>
        <p:nvSpPr>
          <p:cNvPr id="2" name="Textfeld 1">
            <a:extLst>
              <a:ext uri="{FF2B5EF4-FFF2-40B4-BE49-F238E27FC236}">
                <a16:creationId xmlns:a16="http://schemas.microsoft.com/office/drawing/2014/main" id="{62B6C6D4-42D7-4E49-91ED-E2E75F826DB1}"/>
              </a:ext>
            </a:extLst>
          </p:cNvPr>
          <p:cNvSpPr txBox="1"/>
          <p:nvPr userDrawn="1"/>
        </p:nvSpPr>
        <p:spPr>
          <a:xfrm>
            <a:off x="619365" y="1890399"/>
            <a:ext cx="1943512" cy="584775"/>
          </a:xfrm>
          <a:prstGeom prst="rect">
            <a:avLst/>
          </a:prstGeom>
          <a:noFill/>
        </p:spPr>
        <p:txBody>
          <a:bodyPr wrap="square" rtlCol="0">
            <a:spAutoFit/>
          </a:bodyPr>
          <a:lstStyle/>
          <a:p>
            <a:r>
              <a:rPr lang="de-DE" sz="3200" b="0" dirty="0">
                <a:solidFill>
                  <a:schemeClr val="bg1">
                    <a:lumMod val="75000"/>
                  </a:schemeClr>
                </a:solidFill>
                <a:latin typeface="Arial Black" panose="020B0A04020102020204" pitchFamily="34" charset="0"/>
              </a:rPr>
              <a:t>LOGO 2</a:t>
            </a:r>
            <a:endParaRPr lang="de-AT" sz="3200" b="0" dirty="0">
              <a:solidFill>
                <a:schemeClr val="bg1">
                  <a:lumMod val="75000"/>
                </a:schemeClr>
              </a:solidFill>
              <a:latin typeface="Arial Black" panose="020B0A04020102020204" pitchFamily="34" charset="0"/>
            </a:endParaRPr>
          </a:p>
        </p:txBody>
      </p:sp>
    </p:spTree>
    <p:extLst>
      <p:ext uri="{BB962C8B-B14F-4D97-AF65-F5344CB8AC3E}">
        <p14:creationId xmlns:p14="http://schemas.microsoft.com/office/powerpoint/2010/main" val="11593499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bschnittsüberschrift">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79BB474E-1D79-4BE5-BF2A-6F56C64C64AC}"/>
              </a:ext>
            </a:extLst>
          </p:cNvPr>
          <p:cNvSpPr/>
          <p:nvPr userDrawn="1"/>
        </p:nvSpPr>
        <p:spPr bwMode="auto">
          <a:xfrm>
            <a:off x="0" y="0"/>
            <a:ext cx="12192000" cy="6858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de-AT" sz="3200" b="0" i="0" u="none" strike="noStrike" cap="none" normalizeH="0" baseline="0">
              <a:ln>
                <a:noFill/>
              </a:ln>
              <a:solidFill>
                <a:schemeClr val="tx1"/>
              </a:solidFill>
              <a:effectLst/>
              <a:latin typeface="Arial" charset="0"/>
            </a:endParaRPr>
          </a:p>
        </p:txBody>
      </p:sp>
      <p:sp>
        <p:nvSpPr>
          <p:cNvPr id="13" name="Rechteck 12">
            <a:extLst>
              <a:ext uri="{FF2B5EF4-FFF2-40B4-BE49-F238E27FC236}">
                <a16:creationId xmlns:a16="http://schemas.microsoft.com/office/drawing/2014/main" id="{85150081-7236-483D-9868-1BB677698B43}"/>
              </a:ext>
            </a:extLst>
          </p:cNvPr>
          <p:cNvSpPr/>
          <p:nvPr userDrawn="1"/>
        </p:nvSpPr>
        <p:spPr>
          <a:xfrm>
            <a:off x="2832" y="3578550"/>
            <a:ext cx="12192001" cy="3284376"/>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hteck 7">
            <a:extLst>
              <a:ext uri="{FF2B5EF4-FFF2-40B4-BE49-F238E27FC236}">
                <a16:creationId xmlns:a16="http://schemas.microsoft.com/office/drawing/2014/main" id="{8B2E8560-A7F3-4E86-9B32-B3CD5C44FE74}"/>
              </a:ext>
            </a:extLst>
          </p:cNvPr>
          <p:cNvSpPr/>
          <p:nvPr userDrawn="1"/>
        </p:nvSpPr>
        <p:spPr>
          <a:xfrm>
            <a:off x="3910" y="3573624"/>
            <a:ext cx="12192001" cy="3284376"/>
          </a:xfrm>
          <a:prstGeom prst="rect">
            <a:avLst/>
          </a:prstGeom>
          <a:solidFill>
            <a:srgbClr val="E84E0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hteck: eine Ecke abgerundet 14">
            <a:extLst>
              <a:ext uri="{FF2B5EF4-FFF2-40B4-BE49-F238E27FC236}">
                <a16:creationId xmlns:a16="http://schemas.microsoft.com/office/drawing/2014/main" id="{18921FBE-3572-40F7-9823-D3313096A103}"/>
              </a:ext>
            </a:extLst>
          </p:cNvPr>
          <p:cNvSpPr/>
          <p:nvPr userDrawn="1"/>
        </p:nvSpPr>
        <p:spPr>
          <a:xfrm>
            <a:off x="0" y="2037773"/>
            <a:ext cx="12192000" cy="2940627"/>
          </a:xfrm>
          <a:prstGeom prst="round1Rect">
            <a:avLst>
              <a:gd name="adj" fmla="val 38623"/>
            </a:avLst>
          </a:prstGeom>
          <a:solidFill>
            <a:srgbClr val="E84E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7" name="Gerade Verbindung 6"/>
          <p:cNvCxnSpPr/>
          <p:nvPr/>
        </p:nvCxnSpPr>
        <p:spPr bwMode="auto">
          <a:xfrm>
            <a:off x="1062230" y="3522824"/>
            <a:ext cx="10032437" cy="0"/>
          </a:xfrm>
          <a:prstGeom prst="line">
            <a:avLst/>
          </a:prstGeom>
          <a:solidFill>
            <a:schemeClr val="accent1"/>
          </a:solidFill>
          <a:ln w="12700" cap="flat" cmpd="sng" algn="ctr">
            <a:solidFill>
              <a:schemeClr val="bg1">
                <a:lumMod val="75000"/>
              </a:schemeClr>
            </a:solidFill>
            <a:prstDash val="solid"/>
            <a:round/>
            <a:headEnd type="none" w="med" len="med"/>
            <a:tailEnd type="none" w="med" len="med"/>
          </a:ln>
          <a:effectLst/>
        </p:spPr>
      </p:cxnSp>
      <p:sp>
        <p:nvSpPr>
          <p:cNvPr id="11" name="Textplatzhalter 10"/>
          <p:cNvSpPr>
            <a:spLocks noGrp="1"/>
          </p:cNvSpPr>
          <p:nvPr>
            <p:ph type="body" sz="quarter" idx="13" hasCustomPrompt="1"/>
          </p:nvPr>
        </p:nvSpPr>
        <p:spPr>
          <a:xfrm>
            <a:off x="1529717" y="2349498"/>
            <a:ext cx="9120000" cy="1079500"/>
          </a:xfrm>
        </p:spPr>
        <p:txBody>
          <a:bodyPr anchor="ctr"/>
          <a:lstStyle>
            <a:lvl1pPr marL="0" marR="0" indent="0" algn="ctr" defTabSz="914400" rtl="0" eaLnBrk="1" fontAlgn="base" latinLnBrk="0" hangingPunct="1">
              <a:lnSpc>
                <a:spcPct val="100000"/>
              </a:lnSpc>
              <a:spcBef>
                <a:spcPct val="70000"/>
              </a:spcBef>
              <a:spcAft>
                <a:spcPct val="0"/>
              </a:spcAft>
              <a:buClr>
                <a:srgbClr val="E35114"/>
              </a:buClr>
              <a:buSzTx/>
              <a:buFontTx/>
              <a:buNone/>
              <a:tabLst/>
              <a:defRPr sz="3200" b="1">
                <a:solidFill>
                  <a:schemeClr val="bg1"/>
                </a:solidFill>
              </a:defRPr>
            </a:lvl1pPr>
          </a:lstStyle>
          <a:p>
            <a:pPr lvl="0"/>
            <a:r>
              <a:rPr lang="de-AT" dirty="0"/>
              <a:t>Zwischentitel</a:t>
            </a:r>
          </a:p>
        </p:txBody>
      </p:sp>
      <p:sp>
        <p:nvSpPr>
          <p:cNvPr id="9" name="Textplatzhalter 10"/>
          <p:cNvSpPr>
            <a:spLocks noGrp="1"/>
          </p:cNvSpPr>
          <p:nvPr>
            <p:ph type="body" sz="quarter" idx="15" hasCustomPrompt="1"/>
          </p:nvPr>
        </p:nvSpPr>
        <p:spPr>
          <a:xfrm>
            <a:off x="1534577" y="3616651"/>
            <a:ext cx="9115140" cy="1079500"/>
          </a:xfrm>
        </p:spPr>
        <p:txBody>
          <a:bodyPr anchor="t"/>
          <a:lstStyle>
            <a:lvl1pPr marL="0" marR="0" indent="0" algn="ctr" defTabSz="914400" rtl="0" eaLnBrk="1" fontAlgn="base" latinLnBrk="0" hangingPunct="1">
              <a:lnSpc>
                <a:spcPct val="100000"/>
              </a:lnSpc>
              <a:spcBef>
                <a:spcPct val="70000"/>
              </a:spcBef>
              <a:spcAft>
                <a:spcPct val="0"/>
              </a:spcAft>
              <a:buClr>
                <a:srgbClr val="E35114"/>
              </a:buClr>
              <a:buSzTx/>
              <a:buFontTx/>
              <a:buNone/>
              <a:tabLst/>
              <a:defRPr sz="2400" b="0">
                <a:solidFill>
                  <a:schemeClr val="bg1"/>
                </a:solidFill>
              </a:defRPr>
            </a:lvl1pPr>
          </a:lstStyle>
          <a:p>
            <a:pPr lvl="0"/>
            <a:r>
              <a:rPr lang="de-AT" dirty="0"/>
              <a:t>Untertitel</a:t>
            </a:r>
          </a:p>
        </p:txBody>
      </p:sp>
      <p:pic>
        <p:nvPicPr>
          <p:cNvPr id="14" name="Grafik 13">
            <a:extLst>
              <a:ext uri="{FF2B5EF4-FFF2-40B4-BE49-F238E27FC236}">
                <a16:creationId xmlns:a16="http://schemas.microsoft.com/office/drawing/2014/main" id="{D6AB3CF3-E6E4-4853-A5E1-9A41D4480E4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506043" y="196004"/>
            <a:ext cx="1438275" cy="704850"/>
          </a:xfrm>
          <a:prstGeom prst="rect">
            <a:avLst/>
          </a:prstGeom>
        </p:spPr>
      </p:pic>
      <p:sp>
        <p:nvSpPr>
          <p:cNvPr id="10" name="Textfeld 9">
            <a:extLst>
              <a:ext uri="{FF2B5EF4-FFF2-40B4-BE49-F238E27FC236}">
                <a16:creationId xmlns:a16="http://schemas.microsoft.com/office/drawing/2014/main" id="{6ED64F06-DB69-4289-A996-D644E5CF2016}"/>
              </a:ext>
            </a:extLst>
          </p:cNvPr>
          <p:cNvSpPr txBox="1"/>
          <p:nvPr userDrawn="1"/>
        </p:nvSpPr>
        <p:spPr>
          <a:xfrm>
            <a:off x="10549348" y="316854"/>
            <a:ext cx="1509170" cy="461665"/>
          </a:xfrm>
          <a:prstGeom prst="rect">
            <a:avLst/>
          </a:prstGeom>
          <a:noFill/>
        </p:spPr>
        <p:txBody>
          <a:bodyPr wrap="square" rtlCol="0">
            <a:spAutoFit/>
          </a:bodyPr>
          <a:lstStyle/>
          <a:p>
            <a:r>
              <a:rPr lang="de-DE" sz="2400" b="0" dirty="0">
                <a:solidFill>
                  <a:schemeClr val="bg1">
                    <a:lumMod val="75000"/>
                  </a:schemeClr>
                </a:solidFill>
                <a:latin typeface="Arial Black" panose="020B0A04020102020204" pitchFamily="34" charset="0"/>
              </a:rPr>
              <a:t>LOGO 2</a:t>
            </a:r>
            <a:endParaRPr lang="de-AT" sz="2400" b="0" dirty="0">
              <a:solidFill>
                <a:schemeClr val="bg1">
                  <a:lumMod val="75000"/>
                </a:schemeClr>
              </a:solidFill>
              <a:latin typeface="Arial Black" panose="020B0A04020102020204" pitchFamily="34" charset="0"/>
            </a:endParaRPr>
          </a:p>
        </p:txBody>
      </p:sp>
      <p:cxnSp>
        <p:nvCxnSpPr>
          <p:cNvPr id="3" name="Gerader Verbinder 2">
            <a:extLst>
              <a:ext uri="{FF2B5EF4-FFF2-40B4-BE49-F238E27FC236}">
                <a16:creationId xmlns:a16="http://schemas.microsoft.com/office/drawing/2014/main" id="{6531E6D2-9CFF-4D7A-A2E2-1EDC1A491278}"/>
              </a:ext>
            </a:extLst>
          </p:cNvPr>
          <p:cNvCxnSpPr/>
          <p:nvPr userDrawn="1"/>
        </p:nvCxnSpPr>
        <p:spPr bwMode="auto">
          <a:xfrm>
            <a:off x="10287000" y="104775"/>
            <a:ext cx="0" cy="885825"/>
          </a:xfrm>
          <a:prstGeom prst="line">
            <a:avLst/>
          </a:prstGeom>
          <a:ln>
            <a:solidFill>
              <a:schemeClr val="bg1">
                <a:lumMod val="75000"/>
              </a:schemeClr>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36234254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halt">
    <p:spTree>
      <p:nvGrpSpPr>
        <p:cNvPr id="1" name=""/>
        <p:cNvGrpSpPr/>
        <p:nvPr/>
      </p:nvGrpSpPr>
      <p:grpSpPr>
        <a:xfrm>
          <a:off x="0" y="0"/>
          <a:ext cx="0" cy="0"/>
          <a:chOff x="0" y="0"/>
          <a:chExt cx="0" cy="0"/>
        </a:xfrm>
      </p:grpSpPr>
      <p:sp>
        <p:nvSpPr>
          <p:cNvPr id="7" name="Inhaltsplatzhalter 6"/>
          <p:cNvSpPr>
            <a:spLocks noGrp="1"/>
          </p:cNvSpPr>
          <p:nvPr>
            <p:ph sz="quarter" idx="13"/>
          </p:nvPr>
        </p:nvSpPr>
        <p:spPr>
          <a:xfrm>
            <a:off x="256954" y="1314450"/>
            <a:ext cx="11678089" cy="4968175"/>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2" name="Titel 1"/>
          <p:cNvSpPr>
            <a:spLocks noGrp="1"/>
          </p:cNvSpPr>
          <p:nvPr>
            <p:ph type="title"/>
          </p:nvPr>
        </p:nvSpPr>
        <p:spPr/>
        <p:txBody>
          <a:bodyPr/>
          <a:lstStyle/>
          <a:p>
            <a:r>
              <a:rPr lang="de-DE"/>
              <a:t>Mastertitelformat bearbeiten</a:t>
            </a:r>
            <a:endParaRPr lang="de-AT" dirty="0"/>
          </a:p>
        </p:txBody>
      </p:sp>
      <p:sp>
        <p:nvSpPr>
          <p:cNvPr id="5" name="Foliennummernplatzhalter 4"/>
          <p:cNvSpPr>
            <a:spLocks noGrp="1"/>
          </p:cNvSpPr>
          <p:nvPr>
            <p:ph type="sldNum" sz="quarter" idx="12"/>
          </p:nvPr>
        </p:nvSpPr>
        <p:spPr>
          <a:xfrm>
            <a:off x="11630025" y="6585163"/>
            <a:ext cx="305018" cy="172800"/>
          </a:xfrm>
          <a:prstGeom prst="rect">
            <a:avLst/>
          </a:prstGeom>
        </p:spPr>
        <p:txBody>
          <a:bodyPr/>
          <a:lstStyle/>
          <a:p>
            <a:fld id="{42F09A7C-B0E0-4880-A6EC-D7FCF6FA6F79}" type="slidenum">
              <a:rPr lang="de-AT" smtClean="0"/>
              <a:t>‹Nr.›</a:t>
            </a:fld>
            <a:endParaRPr lang="de-AT"/>
          </a:p>
        </p:txBody>
      </p:sp>
      <p:sp>
        <p:nvSpPr>
          <p:cNvPr id="6" name="Textfeld 5">
            <a:extLst>
              <a:ext uri="{FF2B5EF4-FFF2-40B4-BE49-F238E27FC236}">
                <a16:creationId xmlns:a16="http://schemas.microsoft.com/office/drawing/2014/main" id="{DA2369E0-00CC-4EE8-ABB6-ACC3DE1BE75E}"/>
              </a:ext>
            </a:extLst>
          </p:cNvPr>
          <p:cNvSpPr txBox="1"/>
          <p:nvPr userDrawn="1"/>
        </p:nvSpPr>
        <p:spPr>
          <a:xfrm>
            <a:off x="10549348" y="1189413"/>
            <a:ext cx="1509170" cy="461665"/>
          </a:xfrm>
          <a:prstGeom prst="rect">
            <a:avLst/>
          </a:prstGeom>
          <a:noFill/>
        </p:spPr>
        <p:txBody>
          <a:bodyPr wrap="square" rtlCol="0">
            <a:spAutoFit/>
          </a:bodyPr>
          <a:lstStyle/>
          <a:p>
            <a:r>
              <a:rPr lang="de-DE" sz="2400" b="0" dirty="0">
                <a:solidFill>
                  <a:schemeClr val="bg1">
                    <a:lumMod val="75000"/>
                  </a:schemeClr>
                </a:solidFill>
                <a:latin typeface="Arial Black" panose="020B0A04020102020204" pitchFamily="34" charset="0"/>
              </a:rPr>
              <a:t>LOGO 2</a:t>
            </a:r>
            <a:endParaRPr lang="de-AT" sz="2400" b="0" dirty="0">
              <a:solidFill>
                <a:schemeClr val="bg1">
                  <a:lumMod val="75000"/>
                </a:schemeClr>
              </a:solidFill>
              <a:latin typeface="Arial Black" panose="020B0A04020102020204" pitchFamily="34" charset="0"/>
            </a:endParaRPr>
          </a:p>
        </p:txBody>
      </p:sp>
      <p:sp>
        <p:nvSpPr>
          <p:cNvPr id="9" name="Textplatzhalter 3">
            <a:extLst>
              <a:ext uri="{FF2B5EF4-FFF2-40B4-BE49-F238E27FC236}">
                <a16:creationId xmlns:a16="http://schemas.microsoft.com/office/drawing/2014/main" id="{54532D17-9DE4-4572-B3A4-D15DFA4D2909}"/>
              </a:ext>
            </a:extLst>
          </p:cNvPr>
          <p:cNvSpPr>
            <a:spLocks noGrp="1"/>
          </p:cNvSpPr>
          <p:nvPr>
            <p:ph type="body" sz="quarter" idx="14" hasCustomPrompt="1"/>
          </p:nvPr>
        </p:nvSpPr>
        <p:spPr>
          <a:xfrm>
            <a:off x="3181348" y="6584950"/>
            <a:ext cx="5829300" cy="173038"/>
          </a:xfrm>
        </p:spPr>
        <p:txBody>
          <a:bodyPr anchor="ctr"/>
          <a:lstStyle>
            <a:lvl1pPr marL="0" indent="0" algn="ctr">
              <a:buNone/>
              <a:defRPr sz="1100"/>
            </a:lvl1pPr>
            <a:lvl2pPr marL="360362" indent="0">
              <a:buNone/>
              <a:defRPr sz="1000"/>
            </a:lvl2pPr>
            <a:lvl3pPr marL="648000" indent="0">
              <a:buNone/>
              <a:defRPr sz="1000"/>
            </a:lvl3pPr>
            <a:lvl4pPr marL="936625" indent="0">
              <a:buNone/>
              <a:defRPr sz="1000"/>
            </a:lvl4pPr>
            <a:lvl5pPr marL="1223962" indent="0">
              <a:buNone/>
              <a:defRPr sz="1000"/>
            </a:lvl5pPr>
          </a:lstStyle>
          <a:p>
            <a:pPr lvl="0"/>
            <a:r>
              <a:rPr lang="de-DE" dirty="0"/>
              <a:t>Titel/Veranstaltung</a:t>
            </a:r>
            <a:endParaRPr lang="de-AT" dirty="0"/>
          </a:p>
        </p:txBody>
      </p:sp>
      <p:sp>
        <p:nvSpPr>
          <p:cNvPr id="10" name="Textplatzhalter 3">
            <a:extLst>
              <a:ext uri="{FF2B5EF4-FFF2-40B4-BE49-F238E27FC236}">
                <a16:creationId xmlns:a16="http://schemas.microsoft.com/office/drawing/2014/main" id="{A45DA68C-6AE7-4DDC-9B90-949591847D31}"/>
              </a:ext>
            </a:extLst>
          </p:cNvPr>
          <p:cNvSpPr>
            <a:spLocks noGrp="1"/>
          </p:cNvSpPr>
          <p:nvPr>
            <p:ph type="body" sz="quarter" idx="15" hasCustomPrompt="1"/>
          </p:nvPr>
        </p:nvSpPr>
        <p:spPr>
          <a:xfrm>
            <a:off x="10610851" y="6584950"/>
            <a:ext cx="919162" cy="173038"/>
          </a:xfrm>
        </p:spPr>
        <p:txBody>
          <a:bodyPr anchor="ctr"/>
          <a:lstStyle>
            <a:lvl1pPr marL="0" indent="0" algn="ctr">
              <a:buNone/>
              <a:defRPr sz="1100"/>
            </a:lvl1pPr>
            <a:lvl2pPr marL="360362" indent="0">
              <a:buNone/>
              <a:defRPr sz="1000"/>
            </a:lvl2pPr>
            <a:lvl3pPr marL="648000" indent="0">
              <a:buNone/>
              <a:defRPr sz="1000"/>
            </a:lvl3pPr>
            <a:lvl4pPr marL="936625" indent="0">
              <a:buNone/>
              <a:defRPr sz="1000"/>
            </a:lvl4pPr>
            <a:lvl5pPr marL="1223962" indent="0">
              <a:buNone/>
              <a:defRPr sz="1000"/>
            </a:lvl5pPr>
          </a:lstStyle>
          <a:p>
            <a:pPr lvl="0"/>
            <a:r>
              <a:rPr lang="de-DE" dirty="0"/>
              <a:t>05.05.2021</a:t>
            </a:r>
            <a:endParaRPr lang="de-AT" dirty="0"/>
          </a:p>
        </p:txBody>
      </p:sp>
    </p:spTree>
    <p:extLst>
      <p:ext uri="{BB962C8B-B14F-4D97-AF65-F5344CB8AC3E}">
        <p14:creationId xmlns:p14="http://schemas.microsoft.com/office/powerpoint/2010/main" val="36334674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ild">
    <p:spTree>
      <p:nvGrpSpPr>
        <p:cNvPr id="1" name=""/>
        <p:cNvGrpSpPr/>
        <p:nvPr/>
      </p:nvGrpSpPr>
      <p:grpSpPr>
        <a:xfrm>
          <a:off x="0" y="0"/>
          <a:ext cx="0" cy="0"/>
          <a:chOff x="0" y="0"/>
          <a:chExt cx="0" cy="0"/>
        </a:xfrm>
      </p:grpSpPr>
      <p:sp>
        <p:nvSpPr>
          <p:cNvPr id="4" name="Bildplatzhalter 3">
            <a:extLst>
              <a:ext uri="{FF2B5EF4-FFF2-40B4-BE49-F238E27FC236}">
                <a16:creationId xmlns:a16="http://schemas.microsoft.com/office/drawing/2014/main" id="{D5BCD74E-A055-4876-A45B-25FFB66B52CC}"/>
              </a:ext>
            </a:extLst>
          </p:cNvPr>
          <p:cNvSpPr>
            <a:spLocks noGrp="1"/>
          </p:cNvSpPr>
          <p:nvPr>
            <p:ph type="pic" sz="quarter" idx="14"/>
          </p:nvPr>
        </p:nvSpPr>
        <p:spPr>
          <a:xfrm>
            <a:off x="6350925" y="1085911"/>
            <a:ext cx="5841075" cy="5196714"/>
          </a:xfrm>
          <a:prstGeom prst="round1Rect">
            <a:avLst>
              <a:gd name="adj" fmla="val 17938"/>
            </a:avLst>
          </a:prstGeom>
          <a:noFill/>
        </p:spPr>
        <p:txBody>
          <a:bodyPr/>
          <a:lstStyle/>
          <a:p>
            <a:endParaRPr lang="de-AT" dirty="0"/>
          </a:p>
        </p:txBody>
      </p:sp>
      <p:sp>
        <p:nvSpPr>
          <p:cNvPr id="2" name="Titel 1"/>
          <p:cNvSpPr>
            <a:spLocks noGrp="1"/>
          </p:cNvSpPr>
          <p:nvPr>
            <p:ph type="title"/>
          </p:nvPr>
        </p:nvSpPr>
        <p:spPr/>
        <p:txBody>
          <a:bodyPr/>
          <a:lstStyle/>
          <a:p>
            <a:r>
              <a:rPr lang="de-DE"/>
              <a:t>Mastertitelformat bearbeiten</a:t>
            </a:r>
            <a:endParaRPr lang="de-AT" dirty="0"/>
          </a:p>
        </p:txBody>
      </p:sp>
      <p:sp>
        <p:nvSpPr>
          <p:cNvPr id="7" name="Inhaltsplatzhalter 6"/>
          <p:cNvSpPr>
            <a:spLocks noGrp="1"/>
          </p:cNvSpPr>
          <p:nvPr>
            <p:ph sz="quarter" idx="13"/>
          </p:nvPr>
        </p:nvSpPr>
        <p:spPr>
          <a:xfrm>
            <a:off x="256954" y="1314451"/>
            <a:ext cx="5839046" cy="4968174"/>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6" name="Foliennummernplatzhalter 6">
            <a:extLst>
              <a:ext uri="{FF2B5EF4-FFF2-40B4-BE49-F238E27FC236}">
                <a16:creationId xmlns:a16="http://schemas.microsoft.com/office/drawing/2014/main" id="{4B184E1A-7AFB-4DC2-8AB0-C087FD9D95BB}"/>
              </a:ext>
            </a:extLst>
          </p:cNvPr>
          <p:cNvSpPr>
            <a:spLocks noGrp="1"/>
          </p:cNvSpPr>
          <p:nvPr>
            <p:ph type="sldNum" sz="quarter" idx="4"/>
          </p:nvPr>
        </p:nvSpPr>
        <p:spPr>
          <a:xfrm>
            <a:off x="11560629" y="6585163"/>
            <a:ext cx="374414" cy="172800"/>
          </a:xfrm>
          <a:prstGeom prst="rect">
            <a:avLst/>
          </a:prstGeom>
        </p:spPr>
        <p:txBody>
          <a:bodyPr vert="horz" lIns="0" tIns="0" rIns="0" bIns="0" rtlCol="0" anchor="b" anchorCtr="0"/>
          <a:lstStyle>
            <a:lvl1pPr algn="r">
              <a:defRPr sz="1100" baseline="0">
                <a:solidFill>
                  <a:schemeClr val="tx1">
                    <a:lumMod val="85000"/>
                    <a:lumOff val="15000"/>
                  </a:schemeClr>
                </a:solidFill>
              </a:defRPr>
            </a:lvl1pPr>
          </a:lstStyle>
          <a:p>
            <a:fld id="{42F09A7C-B0E0-4880-A6EC-D7FCF6FA6F79}" type="slidenum">
              <a:rPr lang="de-AT" smtClean="0"/>
              <a:pPr/>
              <a:t>‹Nr.›</a:t>
            </a:fld>
            <a:endParaRPr lang="de-AT" dirty="0"/>
          </a:p>
        </p:txBody>
      </p:sp>
      <p:sp>
        <p:nvSpPr>
          <p:cNvPr id="9" name="Textplatzhalter 3">
            <a:extLst>
              <a:ext uri="{FF2B5EF4-FFF2-40B4-BE49-F238E27FC236}">
                <a16:creationId xmlns:a16="http://schemas.microsoft.com/office/drawing/2014/main" id="{F3F26414-971F-4622-B49D-1319C74B3AE9}"/>
              </a:ext>
            </a:extLst>
          </p:cNvPr>
          <p:cNvSpPr>
            <a:spLocks noGrp="1"/>
          </p:cNvSpPr>
          <p:nvPr>
            <p:ph type="body" sz="quarter" idx="15" hasCustomPrompt="1"/>
          </p:nvPr>
        </p:nvSpPr>
        <p:spPr>
          <a:xfrm>
            <a:off x="3181348" y="6584950"/>
            <a:ext cx="5829300" cy="173038"/>
          </a:xfrm>
        </p:spPr>
        <p:txBody>
          <a:bodyPr anchor="ctr"/>
          <a:lstStyle>
            <a:lvl1pPr marL="0" indent="0" algn="ctr">
              <a:buNone/>
              <a:defRPr sz="1100"/>
            </a:lvl1pPr>
            <a:lvl2pPr marL="360362" indent="0">
              <a:buNone/>
              <a:defRPr sz="1000"/>
            </a:lvl2pPr>
            <a:lvl3pPr marL="648000" indent="0">
              <a:buNone/>
              <a:defRPr sz="1000"/>
            </a:lvl3pPr>
            <a:lvl4pPr marL="936625" indent="0">
              <a:buNone/>
              <a:defRPr sz="1000"/>
            </a:lvl4pPr>
            <a:lvl5pPr marL="1223962" indent="0">
              <a:buNone/>
              <a:defRPr sz="1000"/>
            </a:lvl5pPr>
          </a:lstStyle>
          <a:p>
            <a:pPr lvl="0"/>
            <a:r>
              <a:rPr lang="de-DE" dirty="0"/>
              <a:t>Titel/Veranstaltung</a:t>
            </a:r>
            <a:endParaRPr lang="de-AT" dirty="0"/>
          </a:p>
        </p:txBody>
      </p:sp>
      <p:sp>
        <p:nvSpPr>
          <p:cNvPr id="10" name="Textplatzhalter 3">
            <a:extLst>
              <a:ext uri="{FF2B5EF4-FFF2-40B4-BE49-F238E27FC236}">
                <a16:creationId xmlns:a16="http://schemas.microsoft.com/office/drawing/2014/main" id="{CCD1BFB4-93A2-45F6-B7B7-10945B9C6226}"/>
              </a:ext>
            </a:extLst>
          </p:cNvPr>
          <p:cNvSpPr>
            <a:spLocks noGrp="1"/>
          </p:cNvSpPr>
          <p:nvPr>
            <p:ph type="body" sz="quarter" idx="16" hasCustomPrompt="1"/>
          </p:nvPr>
        </p:nvSpPr>
        <p:spPr>
          <a:xfrm>
            <a:off x="10610851" y="6584950"/>
            <a:ext cx="919162" cy="173038"/>
          </a:xfrm>
        </p:spPr>
        <p:txBody>
          <a:bodyPr anchor="ctr"/>
          <a:lstStyle>
            <a:lvl1pPr marL="0" indent="0" algn="ctr">
              <a:buNone/>
              <a:defRPr sz="1100"/>
            </a:lvl1pPr>
            <a:lvl2pPr marL="360362" indent="0">
              <a:buNone/>
              <a:defRPr sz="1000"/>
            </a:lvl2pPr>
            <a:lvl3pPr marL="648000" indent="0">
              <a:buNone/>
              <a:defRPr sz="1000"/>
            </a:lvl3pPr>
            <a:lvl4pPr marL="936625" indent="0">
              <a:buNone/>
              <a:defRPr sz="1000"/>
            </a:lvl4pPr>
            <a:lvl5pPr marL="1223962" indent="0">
              <a:buNone/>
              <a:defRPr sz="1000"/>
            </a:lvl5pPr>
          </a:lstStyle>
          <a:p>
            <a:pPr lvl="0"/>
            <a:r>
              <a:rPr lang="de-DE" dirty="0"/>
              <a:t>05.05.2021</a:t>
            </a:r>
            <a:endParaRPr lang="de-AT" dirty="0"/>
          </a:p>
        </p:txBody>
      </p:sp>
    </p:spTree>
    <p:extLst>
      <p:ext uri="{BB962C8B-B14F-4D97-AF65-F5344CB8AC3E}">
        <p14:creationId xmlns:p14="http://schemas.microsoft.com/office/powerpoint/2010/main" val="27728120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ld_fullscreen">
    <p:spTree>
      <p:nvGrpSpPr>
        <p:cNvPr id="1" name=""/>
        <p:cNvGrpSpPr/>
        <p:nvPr/>
      </p:nvGrpSpPr>
      <p:grpSpPr>
        <a:xfrm>
          <a:off x="0" y="0"/>
          <a:ext cx="0" cy="0"/>
          <a:chOff x="0" y="0"/>
          <a:chExt cx="0" cy="0"/>
        </a:xfrm>
      </p:grpSpPr>
      <p:sp>
        <p:nvSpPr>
          <p:cNvPr id="4" name="Bildplatzhalter 3">
            <a:extLst>
              <a:ext uri="{FF2B5EF4-FFF2-40B4-BE49-F238E27FC236}">
                <a16:creationId xmlns:a16="http://schemas.microsoft.com/office/drawing/2014/main" id="{D5BCD74E-A055-4876-A45B-25FFB66B52CC}"/>
              </a:ext>
            </a:extLst>
          </p:cNvPr>
          <p:cNvSpPr>
            <a:spLocks noGrp="1"/>
          </p:cNvSpPr>
          <p:nvPr>
            <p:ph type="pic" sz="quarter" idx="14"/>
          </p:nvPr>
        </p:nvSpPr>
        <p:spPr>
          <a:xfrm>
            <a:off x="-1" y="1085851"/>
            <a:ext cx="12192001" cy="5196774"/>
          </a:xfrm>
          <a:prstGeom prst="round1Rect">
            <a:avLst>
              <a:gd name="adj" fmla="val 17938"/>
            </a:avLst>
          </a:prstGeom>
          <a:noFill/>
        </p:spPr>
        <p:txBody>
          <a:bodyPr/>
          <a:lstStyle/>
          <a:p>
            <a:endParaRPr lang="de-AT" dirty="0"/>
          </a:p>
        </p:txBody>
      </p:sp>
      <p:sp>
        <p:nvSpPr>
          <p:cNvPr id="2" name="Titel 1"/>
          <p:cNvSpPr>
            <a:spLocks noGrp="1"/>
          </p:cNvSpPr>
          <p:nvPr>
            <p:ph type="title"/>
          </p:nvPr>
        </p:nvSpPr>
        <p:spPr/>
        <p:txBody>
          <a:bodyPr/>
          <a:lstStyle/>
          <a:p>
            <a:r>
              <a:rPr lang="de-DE"/>
              <a:t>Mastertitelformat bearbeiten</a:t>
            </a:r>
            <a:endParaRPr lang="de-AT" dirty="0"/>
          </a:p>
        </p:txBody>
      </p:sp>
      <p:sp>
        <p:nvSpPr>
          <p:cNvPr id="5" name="Foliennummernplatzhalter 4"/>
          <p:cNvSpPr>
            <a:spLocks noGrp="1"/>
          </p:cNvSpPr>
          <p:nvPr>
            <p:ph type="sldNum" sz="quarter" idx="12"/>
          </p:nvPr>
        </p:nvSpPr>
        <p:spPr>
          <a:xfrm>
            <a:off x="11634787" y="6585163"/>
            <a:ext cx="300255" cy="172800"/>
          </a:xfrm>
          <a:prstGeom prst="rect">
            <a:avLst/>
          </a:prstGeom>
        </p:spPr>
        <p:txBody>
          <a:bodyPr/>
          <a:lstStyle/>
          <a:p>
            <a:fld id="{42F09A7C-B0E0-4880-A6EC-D7FCF6FA6F79}" type="slidenum">
              <a:rPr lang="de-AT" smtClean="0"/>
              <a:t>‹Nr.›</a:t>
            </a:fld>
            <a:endParaRPr lang="de-AT"/>
          </a:p>
        </p:txBody>
      </p:sp>
      <p:sp>
        <p:nvSpPr>
          <p:cNvPr id="7" name="Textplatzhalter 3">
            <a:extLst>
              <a:ext uri="{FF2B5EF4-FFF2-40B4-BE49-F238E27FC236}">
                <a16:creationId xmlns:a16="http://schemas.microsoft.com/office/drawing/2014/main" id="{E6006C36-C03F-43EB-89CE-262A66D24B8C}"/>
              </a:ext>
            </a:extLst>
          </p:cNvPr>
          <p:cNvSpPr>
            <a:spLocks noGrp="1"/>
          </p:cNvSpPr>
          <p:nvPr>
            <p:ph type="body" sz="quarter" idx="15" hasCustomPrompt="1"/>
          </p:nvPr>
        </p:nvSpPr>
        <p:spPr>
          <a:xfrm>
            <a:off x="3181348" y="6584950"/>
            <a:ext cx="5829300" cy="173038"/>
          </a:xfrm>
        </p:spPr>
        <p:txBody>
          <a:bodyPr anchor="ctr"/>
          <a:lstStyle>
            <a:lvl1pPr marL="0" indent="0" algn="ctr">
              <a:buNone/>
              <a:defRPr sz="1100"/>
            </a:lvl1pPr>
            <a:lvl2pPr marL="360362" indent="0">
              <a:buNone/>
              <a:defRPr sz="1000"/>
            </a:lvl2pPr>
            <a:lvl3pPr marL="648000" indent="0">
              <a:buNone/>
              <a:defRPr sz="1000"/>
            </a:lvl3pPr>
            <a:lvl4pPr marL="936625" indent="0">
              <a:buNone/>
              <a:defRPr sz="1000"/>
            </a:lvl4pPr>
            <a:lvl5pPr marL="1223962" indent="0">
              <a:buNone/>
              <a:defRPr sz="1000"/>
            </a:lvl5pPr>
          </a:lstStyle>
          <a:p>
            <a:pPr lvl="0"/>
            <a:r>
              <a:rPr lang="de-DE" dirty="0"/>
              <a:t>Titel/Veranstaltung</a:t>
            </a:r>
            <a:endParaRPr lang="de-AT" dirty="0"/>
          </a:p>
        </p:txBody>
      </p:sp>
      <p:sp>
        <p:nvSpPr>
          <p:cNvPr id="8" name="Textplatzhalter 3">
            <a:extLst>
              <a:ext uri="{FF2B5EF4-FFF2-40B4-BE49-F238E27FC236}">
                <a16:creationId xmlns:a16="http://schemas.microsoft.com/office/drawing/2014/main" id="{8F1FFD9F-4524-421A-AC79-51F35DE3D016}"/>
              </a:ext>
            </a:extLst>
          </p:cNvPr>
          <p:cNvSpPr>
            <a:spLocks noGrp="1"/>
          </p:cNvSpPr>
          <p:nvPr>
            <p:ph type="body" sz="quarter" idx="16" hasCustomPrompt="1"/>
          </p:nvPr>
        </p:nvSpPr>
        <p:spPr>
          <a:xfrm>
            <a:off x="10610851" y="6584950"/>
            <a:ext cx="919162" cy="173038"/>
          </a:xfrm>
        </p:spPr>
        <p:txBody>
          <a:bodyPr anchor="ctr"/>
          <a:lstStyle>
            <a:lvl1pPr marL="0" indent="0" algn="ctr">
              <a:buNone/>
              <a:defRPr sz="1100"/>
            </a:lvl1pPr>
            <a:lvl2pPr marL="360362" indent="0">
              <a:buNone/>
              <a:defRPr sz="1000"/>
            </a:lvl2pPr>
            <a:lvl3pPr marL="648000" indent="0">
              <a:buNone/>
              <a:defRPr sz="1000"/>
            </a:lvl3pPr>
            <a:lvl4pPr marL="936625" indent="0">
              <a:buNone/>
              <a:defRPr sz="1000"/>
            </a:lvl4pPr>
            <a:lvl5pPr marL="1223962" indent="0">
              <a:buNone/>
              <a:defRPr sz="1000"/>
            </a:lvl5pPr>
          </a:lstStyle>
          <a:p>
            <a:pPr lvl="0"/>
            <a:r>
              <a:rPr lang="de-DE" dirty="0"/>
              <a:t>05.05.2021</a:t>
            </a:r>
            <a:endParaRPr lang="de-AT" dirty="0"/>
          </a:p>
        </p:txBody>
      </p:sp>
    </p:spTree>
    <p:extLst>
      <p:ext uri="{BB962C8B-B14F-4D97-AF65-F5344CB8AC3E}">
        <p14:creationId xmlns:p14="http://schemas.microsoft.com/office/powerpoint/2010/main" val="37115662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halt_2-Spal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Mastertitelformat bearbeiten</a:t>
            </a:r>
            <a:endParaRPr lang="de-AT" dirty="0"/>
          </a:p>
        </p:txBody>
      </p:sp>
      <p:sp>
        <p:nvSpPr>
          <p:cNvPr id="5" name="Foliennummernplatzhalter 4"/>
          <p:cNvSpPr>
            <a:spLocks noGrp="1"/>
          </p:cNvSpPr>
          <p:nvPr>
            <p:ph type="sldNum" sz="quarter" idx="12"/>
          </p:nvPr>
        </p:nvSpPr>
        <p:spPr>
          <a:xfrm>
            <a:off x="11653837" y="6585163"/>
            <a:ext cx="281205" cy="172800"/>
          </a:xfrm>
          <a:prstGeom prst="rect">
            <a:avLst/>
          </a:prstGeom>
        </p:spPr>
        <p:txBody>
          <a:bodyPr/>
          <a:lstStyle/>
          <a:p>
            <a:fld id="{42F09A7C-B0E0-4880-A6EC-D7FCF6FA6F79}" type="slidenum">
              <a:rPr lang="de-AT" smtClean="0"/>
              <a:t>‹Nr.›</a:t>
            </a:fld>
            <a:endParaRPr lang="de-AT" dirty="0"/>
          </a:p>
        </p:txBody>
      </p:sp>
      <p:sp>
        <p:nvSpPr>
          <p:cNvPr id="7" name="Inhaltsplatzhalter 6"/>
          <p:cNvSpPr>
            <a:spLocks noGrp="1"/>
          </p:cNvSpPr>
          <p:nvPr>
            <p:ph sz="quarter" idx="13"/>
          </p:nvPr>
        </p:nvSpPr>
        <p:spPr>
          <a:xfrm>
            <a:off x="256954" y="2390774"/>
            <a:ext cx="5715003" cy="4051685"/>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8" name="Inhaltsplatzhalter 6">
            <a:extLst>
              <a:ext uri="{FF2B5EF4-FFF2-40B4-BE49-F238E27FC236}">
                <a16:creationId xmlns:a16="http://schemas.microsoft.com/office/drawing/2014/main" id="{AB6869F6-0E70-45A6-8023-9141BF30CEE3}"/>
              </a:ext>
            </a:extLst>
          </p:cNvPr>
          <p:cNvSpPr>
            <a:spLocks noGrp="1"/>
          </p:cNvSpPr>
          <p:nvPr>
            <p:ph sz="quarter" idx="14"/>
          </p:nvPr>
        </p:nvSpPr>
        <p:spPr>
          <a:xfrm>
            <a:off x="6220045" y="2390774"/>
            <a:ext cx="5715003" cy="4051685"/>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4" name="Textplatzhalter 3">
            <a:extLst>
              <a:ext uri="{FF2B5EF4-FFF2-40B4-BE49-F238E27FC236}">
                <a16:creationId xmlns:a16="http://schemas.microsoft.com/office/drawing/2014/main" id="{12858D94-F63D-482C-B179-4D294BDB2AF8}"/>
              </a:ext>
            </a:extLst>
          </p:cNvPr>
          <p:cNvSpPr>
            <a:spLocks noGrp="1"/>
          </p:cNvSpPr>
          <p:nvPr>
            <p:ph type="body" sz="quarter" idx="15"/>
          </p:nvPr>
        </p:nvSpPr>
        <p:spPr>
          <a:xfrm>
            <a:off x="257175" y="1552575"/>
            <a:ext cx="5715000" cy="676275"/>
          </a:xfrm>
        </p:spPr>
        <p:txBody>
          <a:bodyPr/>
          <a:lstStyle>
            <a:lvl1pPr marL="0" indent="0">
              <a:buNone/>
              <a:defRPr sz="2400" b="1">
                <a:latin typeface="+mj-lt"/>
              </a:defRPr>
            </a:lvl1pPr>
          </a:lstStyle>
          <a:p>
            <a:pPr lvl="0"/>
            <a:r>
              <a:rPr lang="de-DE" dirty="0"/>
              <a:t>Mastertextformat bearbeiten</a:t>
            </a:r>
            <a:endParaRPr lang="de-AT" dirty="0"/>
          </a:p>
        </p:txBody>
      </p:sp>
      <p:sp>
        <p:nvSpPr>
          <p:cNvPr id="10" name="Textplatzhalter 3">
            <a:extLst>
              <a:ext uri="{FF2B5EF4-FFF2-40B4-BE49-F238E27FC236}">
                <a16:creationId xmlns:a16="http://schemas.microsoft.com/office/drawing/2014/main" id="{AEF394FC-C253-4BFD-81BF-AFD81A94525B}"/>
              </a:ext>
            </a:extLst>
          </p:cNvPr>
          <p:cNvSpPr>
            <a:spLocks noGrp="1"/>
          </p:cNvSpPr>
          <p:nvPr>
            <p:ph type="body" sz="quarter" idx="16"/>
          </p:nvPr>
        </p:nvSpPr>
        <p:spPr>
          <a:xfrm>
            <a:off x="6220046" y="1552575"/>
            <a:ext cx="5715000" cy="676275"/>
          </a:xfrm>
        </p:spPr>
        <p:txBody>
          <a:bodyPr/>
          <a:lstStyle>
            <a:lvl1pPr marL="0" indent="0">
              <a:buNone/>
              <a:defRPr sz="2400" b="1">
                <a:latin typeface="+mj-lt"/>
              </a:defRPr>
            </a:lvl1pPr>
          </a:lstStyle>
          <a:p>
            <a:pPr lvl="0"/>
            <a:r>
              <a:rPr lang="de-DE" dirty="0"/>
              <a:t>Mastertextformat bearbeiten</a:t>
            </a:r>
            <a:endParaRPr lang="de-AT" dirty="0"/>
          </a:p>
        </p:txBody>
      </p:sp>
      <p:sp>
        <p:nvSpPr>
          <p:cNvPr id="11" name="Textplatzhalter 3">
            <a:extLst>
              <a:ext uri="{FF2B5EF4-FFF2-40B4-BE49-F238E27FC236}">
                <a16:creationId xmlns:a16="http://schemas.microsoft.com/office/drawing/2014/main" id="{5CF0D4D5-6E32-4A32-A410-93021ADF7B0D}"/>
              </a:ext>
            </a:extLst>
          </p:cNvPr>
          <p:cNvSpPr>
            <a:spLocks noGrp="1"/>
          </p:cNvSpPr>
          <p:nvPr>
            <p:ph type="body" sz="quarter" idx="17" hasCustomPrompt="1"/>
          </p:nvPr>
        </p:nvSpPr>
        <p:spPr>
          <a:xfrm>
            <a:off x="3181348" y="6584950"/>
            <a:ext cx="5829300" cy="173038"/>
          </a:xfrm>
        </p:spPr>
        <p:txBody>
          <a:bodyPr anchor="ctr"/>
          <a:lstStyle>
            <a:lvl1pPr marL="0" indent="0" algn="ctr">
              <a:buNone/>
              <a:defRPr sz="1100"/>
            </a:lvl1pPr>
            <a:lvl2pPr marL="360362" indent="0">
              <a:buNone/>
              <a:defRPr sz="1000"/>
            </a:lvl2pPr>
            <a:lvl3pPr marL="648000" indent="0">
              <a:buNone/>
              <a:defRPr sz="1000"/>
            </a:lvl3pPr>
            <a:lvl4pPr marL="936625" indent="0">
              <a:buNone/>
              <a:defRPr sz="1000"/>
            </a:lvl4pPr>
            <a:lvl5pPr marL="1223962" indent="0">
              <a:buNone/>
              <a:defRPr sz="1000"/>
            </a:lvl5pPr>
          </a:lstStyle>
          <a:p>
            <a:pPr lvl="0"/>
            <a:r>
              <a:rPr lang="de-DE" dirty="0"/>
              <a:t>Titel/Veranstaltung</a:t>
            </a:r>
            <a:endParaRPr lang="de-AT" dirty="0"/>
          </a:p>
        </p:txBody>
      </p:sp>
      <p:sp>
        <p:nvSpPr>
          <p:cNvPr id="12" name="Textplatzhalter 3">
            <a:extLst>
              <a:ext uri="{FF2B5EF4-FFF2-40B4-BE49-F238E27FC236}">
                <a16:creationId xmlns:a16="http://schemas.microsoft.com/office/drawing/2014/main" id="{8BF5A974-84C2-4257-996B-9AEA4E0A36FB}"/>
              </a:ext>
            </a:extLst>
          </p:cNvPr>
          <p:cNvSpPr>
            <a:spLocks noGrp="1"/>
          </p:cNvSpPr>
          <p:nvPr>
            <p:ph type="body" sz="quarter" idx="18" hasCustomPrompt="1"/>
          </p:nvPr>
        </p:nvSpPr>
        <p:spPr>
          <a:xfrm>
            <a:off x="10610851" y="6584950"/>
            <a:ext cx="919162" cy="173038"/>
          </a:xfrm>
        </p:spPr>
        <p:txBody>
          <a:bodyPr anchor="ctr"/>
          <a:lstStyle>
            <a:lvl1pPr marL="0" indent="0" algn="ctr">
              <a:buNone/>
              <a:defRPr sz="1100"/>
            </a:lvl1pPr>
            <a:lvl2pPr marL="360362" indent="0">
              <a:buNone/>
              <a:defRPr sz="1000"/>
            </a:lvl2pPr>
            <a:lvl3pPr marL="648000" indent="0">
              <a:buNone/>
              <a:defRPr sz="1000"/>
            </a:lvl3pPr>
            <a:lvl4pPr marL="936625" indent="0">
              <a:buNone/>
              <a:defRPr sz="1000"/>
            </a:lvl4pPr>
            <a:lvl5pPr marL="1223962" indent="0">
              <a:buNone/>
              <a:defRPr sz="1000"/>
            </a:lvl5pPr>
          </a:lstStyle>
          <a:p>
            <a:pPr lvl="0"/>
            <a:r>
              <a:rPr lang="de-DE" dirty="0"/>
              <a:t>05.05.2021</a:t>
            </a:r>
            <a:endParaRPr lang="de-AT" dirty="0"/>
          </a:p>
        </p:txBody>
      </p:sp>
    </p:spTree>
    <p:extLst>
      <p:ext uri="{BB962C8B-B14F-4D97-AF65-F5344CB8AC3E}">
        <p14:creationId xmlns:p14="http://schemas.microsoft.com/office/powerpoint/2010/main" val="1216248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schnittsüberschrift">
    <p:spTree>
      <p:nvGrpSpPr>
        <p:cNvPr id="1" name=""/>
        <p:cNvGrpSpPr/>
        <p:nvPr/>
      </p:nvGrpSpPr>
      <p:grpSpPr>
        <a:xfrm>
          <a:off x="0" y="0"/>
          <a:ext cx="0" cy="0"/>
          <a:chOff x="0" y="0"/>
          <a:chExt cx="0" cy="0"/>
        </a:xfrm>
      </p:grpSpPr>
      <p:sp>
        <p:nvSpPr>
          <p:cNvPr id="16" name="Rechteck 15">
            <a:extLst>
              <a:ext uri="{FF2B5EF4-FFF2-40B4-BE49-F238E27FC236}">
                <a16:creationId xmlns:a16="http://schemas.microsoft.com/office/drawing/2014/main" id="{5E3CF9C8-9077-4D97-B2F3-B49CF55EBD47}"/>
              </a:ext>
            </a:extLst>
          </p:cNvPr>
          <p:cNvSpPr/>
          <p:nvPr userDrawn="1"/>
        </p:nvSpPr>
        <p:spPr>
          <a:xfrm>
            <a:off x="2832" y="3578550"/>
            <a:ext cx="12192001" cy="3284376"/>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hteck 7">
            <a:extLst>
              <a:ext uri="{FF2B5EF4-FFF2-40B4-BE49-F238E27FC236}">
                <a16:creationId xmlns:a16="http://schemas.microsoft.com/office/drawing/2014/main" id="{8B2E8560-A7F3-4E86-9B32-B3CD5C44FE74}"/>
              </a:ext>
            </a:extLst>
          </p:cNvPr>
          <p:cNvSpPr/>
          <p:nvPr userDrawn="1"/>
        </p:nvSpPr>
        <p:spPr>
          <a:xfrm>
            <a:off x="5438" y="3573624"/>
            <a:ext cx="12192001" cy="3284376"/>
          </a:xfrm>
          <a:prstGeom prst="rect">
            <a:avLst/>
          </a:prstGeom>
          <a:solidFill>
            <a:srgbClr val="E84E0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hteck: eine Ecke abgerundet 14">
            <a:extLst>
              <a:ext uri="{FF2B5EF4-FFF2-40B4-BE49-F238E27FC236}">
                <a16:creationId xmlns:a16="http://schemas.microsoft.com/office/drawing/2014/main" id="{18921FBE-3572-40F7-9823-D3313096A103}"/>
              </a:ext>
            </a:extLst>
          </p:cNvPr>
          <p:cNvSpPr/>
          <p:nvPr userDrawn="1"/>
        </p:nvSpPr>
        <p:spPr>
          <a:xfrm>
            <a:off x="0" y="2037773"/>
            <a:ext cx="12194607" cy="2940627"/>
          </a:xfrm>
          <a:prstGeom prst="round1Rect">
            <a:avLst>
              <a:gd name="adj" fmla="val 38623"/>
            </a:avLst>
          </a:prstGeom>
          <a:solidFill>
            <a:srgbClr val="E84E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7" name="Gerade Verbindung 6"/>
          <p:cNvCxnSpPr/>
          <p:nvPr/>
        </p:nvCxnSpPr>
        <p:spPr bwMode="auto">
          <a:xfrm>
            <a:off x="1062230" y="3522824"/>
            <a:ext cx="10032437" cy="0"/>
          </a:xfrm>
          <a:prstGeom prst="line">
            <a:avLst/>
          </a:prstGeom>
          <a:solidFill>
            <a:schemeClr val="accent1"/>
          </a:solidFill>
          <a:ln w="12700" cap="flat" cmpd="sng" algn="ctr">
            <a:solidFill>
              <a:schemeClr val="bg1">
                <a:lumMod val="75000"/>
              </a:schemeClr>
            </a:solidFill>
            <a:prstDash val="solid"/>
            <a:round/>
            <a:headEnd type="none" w="med" len="med"/>
            <a:tailEnd type="none" w="med" len="med"/>
          </a:ln>
          <a:effectLst/>
        </p:spPr>
      </p:cxnSp>
      <p:sp>
        <p:nvSpPr>
          <p:cNvPr id="11" name="Textplatzhalter 10"/>
          <p:cNvSpPr>
            <a:spLocks noGrp="1"/>
          </p:cNvSpPr>
          <p:nvPr>
            <p:ph type="body" sz="quarter" idx="13" hasCustomPrompt="1"/>
          </p:nvPr>
        </p:nvSpPr>
        <p:spPr>
          <a:xfrm>
            <a:off x="1529717" y="2349498"/>
            <a:ext cx="9120000" cy="1079500"/>
          </a:xfrm>
        </p:spPr>
        <p:txBody>
          <a:bodyPr anchor="ctr"/>
          <a:lstStyle>
            <a:lvl1pPr marL="0" marR="0" indent="0" algn="ctr" defTabSz="914400" rtl="0" eaLnBrk="1" fontAlgn="base" latinLnBrk="0" hangingPunct="1">
              <a:lnSpc>
                <a:spcPct val="100000"/>
              </a:lnSpc>
              <a:spcBef>
                <a:spcPct val="70000"/>
              </a:spcBef>
              <a:spcAft>
                <a:spcPct val="0"/>
              </a:spcAft>
              <a:buClr>
                <a:srgbClr val="E35114"/>
              </a:buClr>
              <a:buSzTx/>
              <a:buFontTx/>
              <a:buNone/>
              <a:tabLst/>
              <a:defRPr sz="3200" b="1">
                <a:solidFill>
                  <a:schemeClr val="bg1"/>
                </a:solidFill>
              </a:defRPr>
            </a:lvl1pPr>
          </a:lstStyle>
          <a:p>
            <a:pPr lvl="0"/>
            <a:r>
              <a:rPr lang="de-AT" dirty="0"/>
              <a:t>Zwischentitel</a:t>
            </a:r>
          </a:p>
        </p:txBody>
      </p:sp>
      <p:sp>
        <p:nvSpPr>
          <p:cNvPr id="9" name="Textplatzhalter 10"/>
          <p:cNvSpPr>
            <a:spLocks noGrp="1"/>
          </p:cNvSpPr>
          <p:nvPr>
            <p:ph type="body" sz="quarter" idx="15" hasCustomPrompt="1"/>
          </p:nvPr>
        </p:nvSpPr>
        <p:spPr>
          <a:xfrm>
            <a:off x="1534577" y="3616651"/>
            <a:ext cx="9115140" cy="1079500"/>
          </a:xfrm>
        </p:spPr>
        <p:txBody>
          <a:bodyPr anchor="t"/>
          <a:lstStyle>
            <a:lvl1pPr marL="0" marR="0" indent="0" algn="ctr" defTabSz="914400" rtl="0" eaLnBrk="1" fontAlgn="base" latinLnBrk="0" hangingPunct="1">
              <a:lnSpc>
                <a:spcPct val="100000"/>
              </a:lnSpc>
              <a:spcBef>
                <a:spcPct val="70000"/>
              </a:spcBef>
              <a:spcAft>
                <a:spcPct val="0"/>
              </a:spcAft>
              <a:buClr>
                <a:srgbClr val="E35114"/>
              </a:buClr>
              <a:buSzTx/>
              <a:buFontTx/>
              <a:buNone/>
              <a:tabLst/>
              <a:defRPr sz="2400" b="0">
                <a:solidFill>
                  <a:schemeClr val="bg1"/>
                </a:solidFill>
              </a:defRPr>
            </a:lvl1pPr>
          </a:lstStyle>
          <a:p>
            <a:pPr lvl="0"/>
            <a:r>
              <a:rPr lang="de-AT" dirty="0"/>
              <a:t>Untertitel</a:t>
            </a:r>
          </a:p>
        </p:txBody>
      </p:sp>
      <p:pic>
        <p:nvPicPr>
          <p:cNvPr id="14" name="Grafik 13">
            <a:extLst>
              <a:ext uri="{FF2B5EF4-FFF2-40B4-BE49-F238E27FC236}">
                <a16:creationId xmlns:a16="http://schemas.microsoft.com/office/drawing/2014/main" id="{D6AB3CF3-E6E4-4853-A5E1-9A41D4480E4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496768" y="196004"/>
            <a:ext cx="1438275" cy="704850"/>
          </a:xfrm>
          <a:prstGeom prst="rect">
            <a:avLst/>
          </a:prstGeom>
        </p:spPr>
      </p:pic>
    </p:spTree>
    <p:extLst>
      <p:ext uri="{BB962C8B-B14F-4D97-AF65-F5344CB8AC3E}">
        <p14:creationId xmlns:p14="http://schemas.microsoft.com/office/powerpoint/2010/main" val="39825164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bschlussfolie">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A8EE562C-C365-42F2-BC84-4B9B48423475}"/>
              </a:ext>
            </a:extLst>
          </p:cNvPr>
          <p:cNvSpPr/>
          <p:nvPr userDrawn="1"/>
        </p:nvSpPr>
        <p:spPr bwMode="auto">
          <a:xfrm>
            <a:off x="0" y="0"/>
            <a:ext cx="12192000" cy="6858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de-AT" sz="3200" b="0" i="0" u="none" strike="noStrike" cap="none" normalizeH="0" baseline="0">
              <a:ln>
                <a:noFill/>
              </a:ln>
              <a:solidFill>
                <a:schemeClr val="tx1"/>
              </a:solidFill>
              <a:effectLst/>
              <a:latin typeface="Arial" charset="0"/>
            </a:endParaRPr>
          </a:p>
        </p:txBody>
      </p:sp>
      <p:pic>
        <p:nvPicPr>
          <p:cNvPr id="21" name="Grafik 20">
            <a:extLst>
              <a:ext uri="{FF2B5EF4-FFF2-40B4-BE49-F238E27FC236}">
                <a16:creationId xmlns:a16="http://schemas.microsoft.com/office/drawing/2014/main" id="{D86CC469-6E63-4F45-9108-A26E65D5DAC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96768" y="196004"/>
            <a:ext cx="1438275" cy="704850"/>
          </a:xfrm>
          <a:prstGeom prst="rect">
            <a:avLst/>
          </a:prstGeom>
        </p:spPr>
      </p:pic>
      <p:sp>
        <p:nvSpPr>
          <p:cNvPr id="8" name="Rechteck: eine Ecke abgerundet 7">
            <a:extLst>
              <a:ext uri="{FF2B5EF4-FFF2-40B4-BE49-F238E27FC236}">
                <a16:creationId xmlns:a16="http://schemas.microsoft.com/office/drawing/2014/main" id="{C6B6D07B-0973-4DDB-8914-9E308E7EE6DF}"/>
              </a:ext>
            </a:extLst>
          </p:cNvPr>
          <p:cNvSpPr/>
          <p:nvPr userDrawn="1"/>
        </p:nvSpPr>
        <p:spPr>
          <a:xfrm rot="10800000" flipH="1" flipV="1">
            <a:off x="1" y="2061033"/>
            <a:ext cx="12191999" cy="2736120"/>
          </a:xfrm>
          <a:prstGeom prst="round1Rect">
            <a:avLst>
              <a:gd name="adj" fmla="val 32362"/>
            </a:avLst>
          </a:prstGeom>
          <a:solidFill>
            <a:srgbClr val="E84E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cxnSp>
        <p:nvCxnSpPr>
          <p:cNvPr id="9" name="Gerade Verbindung 6">
            <a:extLst>
              <a:ext uri="{FF2B5EF4-FFF2-40B4-BE49-F238E27FC236}">
                <a16:creationId xmlns:a16="http://schemas.microsoft.com/office/drawing/2014/main" id="{5B696504-3224-4155-A140-645C9A304B4D}"/>
              </a:ext>
            </a:extLst>
          </p:cNvPr>
          <p:cNvCxnSpPr>
            <a:cxnSpLocks/>
          </p:cNvCxnSpPr>
          <p:nvPr userDrawn="1"/>
        </p:nvCxnSpPr>
        <p:spPr bwMode="auto">
          <a:xfrm>
            <a:off x="2639921" y="3427448"/>
            <a:ext cx="6912159" cy="0"/>
          </a:xfrm>
          <a:prstGeom prst="line">
            <a:avLst/>
          </a:prstGeom>
          <a:solidFill>
            <a:schemeClr val="accent1"/>
          </a:solidFill>
          <a:ln w="12700" cap="flat" cmpd="sng" algn="ctr">
            <a:solidFill>
              <a:schemeClr val="bg1">
                <a:lumMod val="75000"/>
              </a:schemeClr>
            </a:solidFill>
            <a:prstDash val="solid"/>
            <a:round/>
            <a:headEnd type="none" w="med" len="med"/>
            <a:tailEnd type="none" w="med" len="med"/>
          </a:ln>
          <a:effectLst/>
        </p:spPr>
      </p:cxnSp>
      <p:sp>
        <p:nvSpPr>
          <p:cNvPr id="11" name="Titel 19">
            <a:extLst>
              <a:ext uri="{FF2B5EF4-FFF2-40B4-BE49-F238E27FC236}">
                <a16:creationId xmlns:a16="http://schemas.microsoft.com/office/drawing/2014/main" id="{C5EA7230-E639-4114-B7E7-1F955D02E8C0}"/>
              </a:ext>
            </a:extLst>
          </p:cNvPr>
          <p:cNvSpPr txBox="1">
            <a:spLocks/>
          </p:cNvSpPr>
          <p:nvPr userDrawn="1"/>
        </p:nvSpPr>
        <p:spPr bwMode="auto">
          <a:xfrm>
            <a:off x="3119535" y="2369050"/>
            <a:ext cx="5472000" cy="832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800" b="1">
                <a:solidFill>
                  <a:schemeClr val="tx2"/>
                </a:solidFill>
                <a:latin typeface="+mj-lt"/>
                <a:ea typeface="+mj-ea"/>
                <a:cs typeface="+mj-cs"/>
              </a:defRPr>
            </a:lvl1pPr>
            <a:lvl2pPr algn="l" rtl="0" eaLnBrk="1" fontAlgn="base" hangingPunct="1">
              <a:spcBef>
                <a:spcPct val="0"/>
              </a:spcBef>
              <a:spcAft>
                <a:spcPct val="0"/>
              </a:spcAft>
              <a:defRPr sz="2800" b="1">
                <a:solidFill>
                  <a:schemeClr val="tx2"/>
                </a:solidFill>
                <a:latin typeface="Arial" charset="0"/>
              </a:defRPr>
            </a:lvl2pPr>
            <a:lvl3pPr algn="l" rtl="0" eaLnBrk="1" fontAlgn="base" hangingPunct="1">
              <a:spcBef>
                <a:spcPct val="0"/>
              </a:spcBef>
              <a:spcAft>
                <a:spcPct val="0"/>
              </a:spcAft>
              <a:defRPr sz="2800" b="1">
                <a:solidFill>
                  <a:schemeClr val="tx2"/>
                </a:solidFill>
                <a:latin typeface="Arial" charset="0"/>
              </a:defRPr>
            </a:lvl3pPr>
            <a:lvl4pPr algn="l" rtl="0" eaLnBrk="1" fontAlgn="base" hangingPunct="1">
              <a:spcBef>
                <a:spcPct val="0"/>
              </a:spcBef>
              <a:spcAft>
                <a:spcPct val="0"/>
              </a:spcAft>
              <a:defRPr sz="2800" b="1">
                <a:solidFill>
                  <a:schemeClr val="tx2"/>
                </a:solidFill>
                <a:latin typeface="Arial" charset="0"/>
              </a:defRPr>
            </a:lvl4pPr>
            <a:lvl5pPr algn="l" rtl="0" eaLnBrk="1" fontAlgn="base" hangingPunct="1">
              <a:spcBef>
                <a:spcPct val="0"/>
              </a:spcBef>
              <a:spcAft>
                <a:spcPct val="0"/>
              </a:spcAft>
              <a:defRPr sz="2800" b="1">
                <a:solidFill>
                  <a:schemeClr val="tx2"/>
                </a:solidFill>
                <a:latin typeface="Arial" charset="0"/>
              </a:defRPr>
            </a:lvl5pPr>
            <a:lvl6pPr marL="457200" algn="l" rtl="0" eaLnBrk="1" fontAlgn="base" hangingPunct="1">
              <a:spcBef>
                <a:spcPct val="0"/>
              </a:spcBef>
              <a:spcAft>
                <a:spcPct val="0"/>
              </a:spcAft>
              <a:defRPr sz="2800" b="1">
                <a:solidFill>
                  <a:schemeClr val="tx2"/>
                </a:solidFill>
                <a:latin typeface="Arial" charset="0"/>
              </a:defRPr>
            </a:lvl6pPr>
            <a:lvl7pPr marL="914400" algn="l" rtl="0" eaLnBrk="1" fontAlgn="base" hangingPunct="1">
              <a:spcBef>
                <a:spcPct val="0"/>
              </a:spcBef>
              <a:spcAft>
                <a:spcPct val="0"/>
              </a:spcAft>
              <a:defRPr sz="2800" b="1">
                <a:solidFill>
                  <a:schemeClr val="tx2"/>
                </a:solidFill>
                <a:latin typeface="Arial" charset="0"/>
              </a:defRPr>
            </a:lvl7pPr>
            <a:lvl8pPr marL="1371600" algn="l" rtl="0" eaLnBrk="1" fontAlgn="base" hangingPunct="1">
              <a:spcBef>
                <a:spcPct val="0"/>
              </a:spcBef>
              <a:spcAft>
                <a:spcPct val="0"/>
              </a:spcAft>
              <a:defRPr sz="2800" b="1">
                <a:solidFill>
                  <a:schemeClr val="tx2"/>
                </a:solidFill>
                <a:latin typeface="Arial" charset="0"/>
              </a:defRPr>
            </a:lvl8pPr>
            <a:lvl9pPr marL="1828800" algn="l" rtl="0" eaLnBrk="1" fontAlgn="base" hangingPunct="1">
              <a:spcBef>
                <a:spcPct val="0"/>
              </a:spcBef>
              <a:spcAft>
                <a:spcPct val="0"/>
              </a:spcAft>
              <a:defRPr sz="2800" b="1">
                <a:solidFill>
                  <a:schemeClr val="tx2"/>
                </a:solidFill>
                <a:latin typeface="Arial" charset="0"/>
              </a:defRPr>
            </a:lvl9pPr>
          </a:lstStyle>
          <a:p>
            <a:pPr algn="ctr">
              <a:lnSpc>
                <a:spcPct val="130000"/>
              </a:lnSpc>
              <a:spcBef>
                <a:spcPts val="0"/>
              </a:spcBef>
              <a:spcAft>
                <a:spcPts val="0"/>
              </a:spcAft>
            </a:pPr>
            <a:r>
              <a:rPr lang="de-AT" sz="2000" b="1" dirty="0">
                <a:solidFill>
                  <a:schemeClr val="bg1"/>
                </a:solidFill>
              </a:rPr>
              <a:t>e7 </a:t>
            </a:r>
            <a:r>
              <a:rPr lang="de-AT" sz="2000" b="1" dirty="0" err="1">
                <a:solidFill>
                  <a:schemeClr val="bg1"/>
                </a:solidFill>
              </a:rPr>
              <a:t>energy</a:t>
            </a:r>
            <a:r>
              <a:rPr lang="de-AT" sz="2000" b="1" dirty="0">
                <a:solidFill>
                  <a:schemeClr val="bg1"/>
                </a:solidFill>
              </a:rPr>
              <a:t> </a:t>
            </a:r>
            <a:r>
              <a:rPr lang="de-AT" sz="2000" b="1" dirty="0" err="1">
                <a:solidFill>
                  <a:schemeClr val="bg1"/>
                </a:solidFill>
              </a:rPr>
              <a:t>innovation</a:t>
            </a:r>
            <a:r>
              <a:rPr lang="de-AT" sz="2000" b="1" dirty="0">
                <a:solidFill>
                  <a:schemeClr val="bg1"/>
                </a:solidFill>
              </a:rPr>
              <a:t> &amp; </a:t>
            </a:r>
            <a:r>
              <a:rPr lang="de-AT" sz="2000" b="1" dirty="0" err="1">
                <a:solidFill>
                  <a:schemeClr val="bg1"/>
                </a:solidFill>
              </a:rPr>
              <a:t>engineering</a:t>
            </a:r>
            <a:endParaRPr lang="de-AT" sz="2000" b="1" dirty="0">
              <a:solidFill>
                <a:schemeClr val="bg1"/>
              </a:solidFill>
            </a:endParaRPr>
          </a:p>
          <a:p>
            <a:pPr marL="0" marR="0" lvl="0" indent="0" algn="ctr" defTabSz="914400" rtl="0" eaLnBrk="1" fontAlgn="base" latinLnBrk="0" hangingPunct="1">
              <a:lnSpc>
                <a:spcPct val="130000"/>
              </a:lnSpc>
              <a:spcBef>
                <a:spcPts val="0"/>
              </a:spcBef>
              <a:spcAft>
                <a:spcPts val="0"/>
              </a:spcAft>
              <a:buClrTx/>
              <a:buSzTx/>
              <a:buFontTx/>
              <a:buNone/>
              <a:tabLst/>
              <a:defRPr/>
            </a:pPr>
            <a:r>
              <a:rPr lang="de-AT" sz="1400" b="0" dirty="0">
                <a:solidFill>
                  <a:schemeClr val="bg1"/>
                </a:solidFill>
              </a:rPr>
              <a:t>Ingenieurbüro für Energie- und Umwelttechnik</a:t>
            </a:r>
            <a:endParaRPr lang="de-AT" sz="1600" b="1" dirty="0">
              <a:solidFill>
                <a:schemeClr val="bg1"/>
              </a:solidFill>
            </a:endParaRPr>
          </a:p>
        </p:txBody>
      </p:sp>
      <p:sp>
        <p:nvSpPr>
          <p:cNvPr id="12" name="Titel 19">
            <a:extLst>
              <a:ext uri="{FF2B5EF4-FFF2-40B4-BE49-F238E27FC236}">
                <a16:creationId xmlns:a16="http://schemas.microsoft.com/office/drawing/2014/main" id="{A900E8AF-9115-460B-B986-4E31015BD100}"/>
              </a:ext>
            </a:extLst>
          </p:cNvPr>
          <p:cNvSpPr txBox="1">
            <a:spLocks/>
          </p:cNvSpPr>
          <p:nvPr userDrawn="1"/>
        </p:nvSpPr>
        <p:spPr bwMode="auto">
          <a:xfrm>
            <a:off x="3119535" y="3715647"/>
            <a:ext cx="5472000" cy="832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800" b="1">
                <a:solidFill>
                  <a:schemeClr val="tx2"/>
                </a:solidFill>
                <a:latin typeface="+mj-lt"/>
                <a:ea typeface="+mj-ea"/>
                <a:cs typeface="+mj-cs"/>
              </a:defRPr>
            </a:lvl1pPr>
            <a:lvl2pPr algn="l" rtl="0" eaLnBrk="1" fontAlgn="base" hangingPunct="1">
              <a:spcBef>
                <a:spcPct val="0"/>
              </a:spcBef>
              <a:spcAft>
                <a:spcPct val="0"/>
              </a:spcAft>
              <a:defRPr sz="2800" b="1">
                <a:solidFill>
                  <a:schemeClr val="tx2"/>
                </a:solidFill>
                <a:latin typeface="Arial" charset="0"/>
              </a:defRPr>
            </a:lvl2pPr>
            <a:lvl3pPr algn="l" rtl="0" eaLnBrk="1" fontAlgn="base" hangingPunct="1">
              <a:spcBef>
                <a:spcPct val="0"/>
              </a:spcBef>
              <a:spcAft>
                <a:spcPct val="0"/>
              </a:spcAft>
              <a:defRPr sz="2800" b="1">
                <a:solidFill>
                  <a:schemeClr val="tx2"/>
                </a:solidFill>
                <a:latin typeface="Arial" charset="0"/>
              </a:defRPr>
            </a:lvl3pPr>
            <a:lvl4pPr algn="l" rtl="0" eaLnBrk="1" fontAlgn="base" hangingPunct="1">
              <a:spcBef>
                <a:spcPct val="0"/>
              </a:spcBef>
              <a:spcAft>
                <a:spcPct val="0"/>
              </a:spcAft>
              <a:defRPr sz="2800" b="1">
                <a:solidFill>
                  <a:schemeClr val="tx2"/>
                </a:solidFill>
                <a:latin typeface="Arial" charset="0"/>
              </a:defRPr>
            </a:lvl4pPr>
            <a:lvl5pPr algn="l" rtl="0" eaLnBrk="1" fontAlgn="base" hangingPunct="1">
              <a:spcBef>
                <a:spcPct val="0"/>
              </a:spcBef>
              <a:spcAft>
                <a:spcPct val="0"/>
              </a:spcAft>
              <a:defRPr sz="2800" b="1">
                <a:solidFill>
                  <a:schemeClr val="tx2"/>
                </a:solidFill>
                <a:latin typeface="Arial" charset="0"/>
              </a:defRPr>
            </a:lvl5pPr>
            <a:lvl6pPr marL="457200" algn="l" rtl="0" eaLnBrk="1" fontAlgn="base" hangingPunct="1">
              <a:spcBef>
                <a:spcPct val="0"/>
              </a:spcBef>
              <a:spcAft>
                <a:spcPct val="0"/>
              </a:spcAft>
              <a:defRPr sz="2800" b="1">
                <a:solidFill>
                  <a:schemeClr val="tx2"/>
                </a:solidFill>
                <a:latin typeface="Arial" charset="0"/>
              </a:defRPr>
            </a:lvl6pPr>
            <a:lvl7pPr marL="914400" algn="l" rtl="0" eaLnBrk="1" fontAlgn="base" hangingPunct="1">
              <a:spcBef>
                <a:spcPct val="0"/>
              </a:spcBef>
              <a:spcAft>
                <a:spcPct val="0"/>
              </a:spcAft>
              <a:defRPr sz="2800" b="1">
                <a:solidFill>
                  <a:schemeClr val="tx2"/>
                </a:solidFill>
                <a:latin typeface="Arial" charset="0"/>
              </a:defRPr>
            </a:lvl7pPr>
            <a:lvl8pPr marL="1371600" algn="l" rtl="0" eaLnBrk="1" fontAlgn="base" hangingPunct="1">
              <a:spcBef>
                <a:spcPct val="0"/>
              </a:spcBef>
              <a:spcAft>
                <a:spcPct val="0"/>
              </a:spcAft>
              <a:defRPr sz="2800" b="1">
                <a:solidFill>
                  <a:schemeClr val="tx2"/>
                </a:solidFill>
                <a:latin typeface="Arial" charset="0"/>
              </a:defRPr>
            </a:lvl8pPr>
            <a:lvl9pPr marL="1828800" algn="l" rtl="0" eaLnBrk="1" fontAlgn="base" hangingPunct="1">
              <a:spcBef>
                <a:spcPct val="0"/>
              </a:spcBef>
              <a:spcAft>
                <a:spcPct val="0"/>
              </a:spcAft>
              <a:defRPr sz="2800" b="1">
                <a:solidFill>
                  <a:schemeClr val="tx2"/>
                </a:solidFill>
                <a:latin typeface="Arial" charset="0"/>
              </a:defRPr>
            </a:lvl9pPr>
          </a:lstStyle>
          <a:p>
            <a:pPr algn="ctr">
              <a:lnSpc>
                <a:spcPct val="130000"/>
              </a:lnSpc>
              <a:spcBef>
                <a:spcPts val="0"/>
              </a:spcBef>
              <a:spcAft>
                <a:spcPts val="0"/>
              </a:spcAft>
            </a:pPr>
            <a:r>
              <a:rPr lang="de-DE" sz="1400" b="0" dirty="0" err="1">
                <a:solidFill>
                  <a:schemeClr val="bg1"/>
                </a:solidFill>
              </a:rPr>
              <a:t>Walcherstrasse</a:t>
            </a:r>
            <a:r>
              <a:rPr lang="de-DE" sz="1400" b="0" dirty="0">
                <a:solidFill>
                  <a:schemeClr val="bg1"/>
                </a:solidFill>
              </a:rPr>
              <a:t> 11/43, A-1020 Wien</a:t>
            </a:r>
          </a:p>
          <a:p>
            <a:pPr algn="ctr">
              <a:lnSpc>
                <a:spcPct val="130000"/>
              </a:lnSpc>
              <a:spcBef>
                <a:spcPts val="0"/>
              </a:spcBef>
              <a:spcAft>
                <a:spcPts val="0"/>
              </a:spcAft>
            </a:pPr>
            <a:r>
              <a:rPr lang="de-DE" sz="1400" b="0" dirty="0">
                <a:solidFill>
                  <a:schemeClr val="bg1"/>
                </a:solidFill>
              </a:rPr>
              <a:t>Tel.: +43 1 907 80 26</a:t>
            </a:r>
          </a:p>
          <a:p>
            <a:pPr algn="ctr">
              <a:lnSpc>
                <a:spcPct val="130000"/>
              </a:lnSpc>
              <a:spcBef>
                <a:spcPts val="0"/>
              </a:spcBef>
              <a:spcAft>
                <a:spcPts val="0"/>
              </a:spcAft>
            </a:pPr>
            <a:r>
              <a:rPr lang="de-DE" sz="1400" b="0" dirty="0">
                <a:solidFill>
                  <a:schemeClr val="bg1"/>
                </a:solidFill>
              </a:rPr>
              <a:t>www.e-sieben.at</a:t>
            </a:r>
            <a:endParaRPr lang="de-AT" sz="1400" b="0" dirty="0">
              <a:solidFill>
                <a:schemeClr val="bg1"/>
              </a:solidFill>
            </a:endParaRPr>
          </a:p>
        </p:txBody>
      </p:sp>
      <p:sp>
        <p:nvSpPr>
          <p:cNvPr id="10" name="Textfeld 9">
            <a:extLst>
              <a:ext uri="{FF2B5EF4-FFF2-40B4-BE49-F238E27FC236}">
                <a16:creationId xmlns:a16="http://schemas.microsoft.com/office/drawing/2014/main" id="{353451EC-D788-4735-8657-7644819DC145}"/>
              </a:ext>
            </a:extLst>
          </p:cNvPr>
          <p:cNvSpPr txBox="1"/>
          <p:nvPr userDrawn="1"/>
        </p:nvSpPr>
        <p:spPr>
          <a:xfrm>
            <a:off x="142082" y="6360153"/>
            <a:ext cx="1509170" cy="461665"/>
          </a:xfrm>
          <a:prstGeom prst="rect">
            <a:avLst/>
          </a:prstGeom>
          <a:noFill/>
        </p:spPr>
        <p:txBody>
          <a:bodyPr wrap="square" rtlCol="0">
            <a:spAutoFit/>
          </a:bodyPr>
          <a:lstStyle/>
          <a:p>
            <a:r>
              <a:rPr lang="de-DE" sz="2400" b="0" dirty="0">
                <a:solidFill>
                  <a:schemeClr val="bg1">
                    <a:lumMod val="75000"/>
                  </a:schemeClr>
                </a:solidFill>
                <a:latin typeface="Arial Black" panose="020B0A04020102020204" pitchFamily="34" charset="0"/>
              </a:rPr>
              <a:t>LOGO 2</a:t>
            </a:r>
            <a:endParaRPr lang="de-AT" sz="2400" b="0" dirty="0">
              <a:solidFill>
                <a:schemeClr val="bg1">
                  <a:lumMod val="75000"/>
                </a:schemeClr>
              </a:solidFill>
              <a:latin typeface="Arial Black" panose="020B0A04020102020204" pitchFamily="34" charset="0"/>
            </a:endParaRPr>
          </a:p>
        </p:txBody>
      </p:sp>
    </p:spTree>
    <p:extLst>
      <p:ext uri="{BB962C8B-B14F-4D97-AF65-F5344CB8AC3E}">
        <p14:creationId xmlns:p14="http://schemas.microsoft.com/office/powerpoint/2010/main" val="3729705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AT" dirty="0"/>
          </a:p>
        </p:txBody>
      </p:sp>
      <p:sp>
        <p:nvSpPr>
          <p:cNvPr id="5" name="Foliennummernplatzhalter 4"/>
          <p:cNvSpPr>
            <a:spLocks noGrp="1"/>
          </p:cNvSpPr>
          <p:nvPr>
            <p:ph type="sldNum" sz="quarter" idx="12"/>
          </p:nvPr>
        </p:nvSpPr>
        <p:spPr>
          <a:xfrm>
            <a:off x="11617325" y="6585162"/>
            <a:ext cx="317718" cy="172825"/>
          </a:xfrm>
          <a:prstGeom prst="rect">
            <a:avLst/>
          </a:prstGeom>
        </p:spPr>
        <p:txBody>
          <a:bodyPr/>
          <a:lstStyle/>
          <a:p>
            <a:fld id="{42F09A7C-B0E0-4880-A6EC-D7FCF6FA6F79}" type="slidenum">
              <a:rPr lang="de-AT" smtClean="0"/>
              <a:t>‹Nr.›</a:t>
            </a:fld>
            <a:endParaRPr lang="de-AT" dirty="0"/>
          </a:p>
        </p:txBody>
      </p:sp>
      <p:sp>
        <p:nvSpPr>
          <p:cNvPr id="7" name="Inhaltsplatzhalter 6"/>
          <p:cNvSpPr>
            <a:spLocks noGrp="1"/>
          </p:cNvSpPr>
          <p:nvPr>
            <p:ph sz="quarter" idx="13"/>
          </p:nvPr>
        </p:nvSpPr>
        <p:spPr>
          <a:xfrm>
            <a:off x="256954" y="1714500"/>
            <a:ext cx="11678089" cy="472796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4" name="Textplatzhalter 3">
            <a:extLst>
              <a:ext uri="{FF2B5EF4-FFF2-40B4-BE49-F238E27FC236}">
                <a16:creationId xmlns:a16="http://schemas.microsoft.com/office/drawing/2014/main" id="{4FCA82C2-01E1-4B31-BCA0-C943DA955095}"/>
              </a:ext>
            </a:extLst>
          </p:cNvPr>
          <p:cNvSpPr>
            <a:spLocks noGrp="1"/>
          </p:cNvSpPr>
          <p:nvPr>
            <p:ph type="body" sz="quarter" idx="14" hasCustomPrompt="1"/>
          </p:nvPr>
        </p:nvSpPr>
        <p:spPr>
          <a:xfrm>
            <a:off x="3181348" y="6584950"/>
            <a:ext cx="5829300" cy="173038"/>
          </a:xfrm>
        </p:spPr>
        <p:txBody>
          <a:bodyPr anchor="ctr"/>
          <a:lstStyle>
            <a:lvl1pPr marL="0" indent="0" algn="ctr">
              <a:buNone/>
              <a:defRPr sz="1100"/>
            </a:lvl1pPr>
            <a:lvl2pPr marL="360362" indent="0">
              <a:buNone/>
              <a:defRPr sz="1000"/>
            </a:lvl2pPr>
            <a:lvl3pPr marL="648000" indent="0">
              <a:buNone/>
              <a:defRPr sz="1000"/>
            </a:lvl3pPr>
            <a:lvl4pPr marL="936625" indent="0">
              <a:buNone/>
              <a:defRPr sz="1000"/>
            </a:lvl4pPr>
            <a:lvl5pPr marL="1223962" indent="0">
              <a:buNone/>
              <a:defRPr sz="1000"/>
            </a:lvl5pPr>
          </a:lstStyle>
          <a:p>
            <a:pPr lvl="0"/>
            <a:r>
              <a:rPr lang="de-DE" dirty="0"/>
              <a:t>Guntram Preßmair, IEWT 2021</a:t>
            </a:r>
            <a:endParaRPr lang="de-AT" dirty="0"/>
          </a:p>
        </p:txBody>
      </p:sp>
      <p:sp>
        <p:nvSpPr>
          <p:cNvPr id="8" name="Textplatzhalter 3">
            <a:extLst>
              <a:ext uri="{FF2B5EF4-FFF2-40B4-BE49-F238E27FC236}">
                <a16:creationId xmlns:a16="http://schemas.microsoft.com/office/drawing/2014/main" id="{64A7513A-A3A2-4121-BE47-D3003FD9F048}"/>
              </a:ext>
            </a:extLst>
          </p:cNvPr>
          <p:cNvSpPr>
            <a:spLocks noGrp="1"/>
          </p:cNvSpPr>
          <p:nvPr>
            <p:ph type="body" sz="quarter" idx="15" hasCustomPrompt="1"/>
          </p:nvPr>
        </p:nvSpPr>
        <p:spPr>
          <a:xfrm>
            <a:off x="10610851" y="6584950"/>
            <a:ext cx="919162" cy="173038"/>
          </a:xfrm>
        </p:spPr>
        <p:txBody>
          <a:bodyPr anchor="ctr"/>
          <a:lstStyle>
            <a:lvl1pPr marL="0" indent="0" algn="ctr">
              <a:buNone/>
              <a:defRPr sz="1100"/>
            </a:lvl1pPr>
            <a:lvl2pPr marL="360362" indent="0">
              <a:buNone/>
              <a:defRPr sz="1000"/>
            </a:lvl2pPr>
            <a:lvl3pPr marL="648000" indent="0">
              <a:buNone/>
              <a:defRPr sz="1000"/>
            </a:lvl3pPr>
            <a:lvl4pPr marL="936625" indent="0">
              <a:buNone/>
              <a:defRPr sz="1000"/>
            </a:lvl4pPr>
            <a:lvl5pPr marL="1223962" indent="0">
              <a:buNone/>
              <a:defRPr sz="1000"/>
            </a:lvl5pPr>
          </a:lstStyle>
          <a:p>
            <a:pPr lvl="0"/>
            <a:r>
              <a:rPr lang="de-DE" dirty="0"/>
              <a:t>08.09.2021</a:t>
            </a:r>
            <a:endParaRPr lang="de-AT" dirty="0"/>
          </a:p>
        </p:txBody>
      </p:sp>
    </p:spTree>
    <p:extLst>
      <p:ext uri="{BB962C8B-B14F-4D97-AF65-F5344CB8AC3E}">
        <p14:creationId xmlns:p14="http://schemas.microsoft.com/office/powerpoint/2010/main" val="1276126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alt_2-Spal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Mastertitelformat bearbeiten</a:t>
            </a:r>
            <a:endParaRPr lang="de-AT" dirty="0"/>
          </a:p>
        </p:txBody>
      </p:sp>
      <p:sp>
        <p:nvSpPr>
          <p:cNvPr id="5" name="Foliennummernplatzhalter 4"/>
          <p:cNvSpPr>
            <a:spLocks noGrp="1"/>
          </p:cNvSpPr>
          <p:nvPr>
            <p:ph type="sldNum" sz="quarter" idx="12"/>
          </p:nvPr>
        </p:nvSpPr>
        <p:spPr>
          <a:xfrm>
            <a:off x="10769123" y="6585163"/>
            <a:ext cx="1165920" cy="172800"/>
          </a:xfrm>
          <a:prstGeom prst="rect">
            <a:avLst/>
          </a:prstGeom>
        </p:spPr>
        <p:txBody>
          <a:bodyPr/>
          <a:lstStyle/>
          <a:p>
            <a:fld id="{42F09A7C-B0E0-4880-A6EC-D7FCF6FA6F79}" type="slidenum">
              <a:rPr lang="de-AT" smtClean="0"/>
              <a:t>‹Nr.›</a:t>
            </a:fld>
            <a:endParaRPr lang="de-AT" dirty="0"/>
          </a:p>
        </p:txBody>
      </p:sp>
      <p:sp>
        <p:nvSpPr>
          <p:cNvPr id="7" name="Inhaltsplatzhalter 6"/>
          <p:cNvSpPr>
            <a:spLocks noGrp="1"/>
          </p:cNvSpPr>
          <p:nvPr>
            <p:ph sz="quarter" idx="13"/>
          </p:nvPr>
        </p:nvSpPr>
        <p:spPr>
          <a:xfrm>
            <a:off x="256954" y="2390774"/>
            <a:ext cx="5715003" cy="4051685"/>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8" name="Inhaltsplatzhalter 6">
            <a:extLst>
              <a:ext uri="{FF2B5EF4-FFF2-40B4-BE49-F238E27FC236}">
                <a16:creationId xmlns:a16="http://schemas.microsoft.com/office/drawing/2014/main" id="{AB6869F6-0E70-45A6-8023-9141BF30CEE3}"/>
              </a:ext>
            </a:extLst>
          </p:cNvPr>
          <p:cNvSpPr>
            <a:spLocks noGrp="1"/>
          </p:cNvSpPr>
          <p:nvPr>
            <p:ph sz="quarter" idx="14"/>
          </p:nvPr>
        </p:nvSpPr>
        <p:spPr>
          <a:xfrm>
            <a:off x="6220045" y="2390774"/>
            <a:ext cx="5715003" cy="4051685"/>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4" name="Textplatzhalter 3">
            <a:extLst>
              <a:ext uri="{FF2B5EF4-FFF2-40B4-BE49-F238E27FC236}">
                <a16:creationId xmlns:a16="http://schemas.microsoft.com/office/drawing/2014/main" id="{12858D94-F63D-482C-B179-4D294BDB2AF8}"/>
              </a:ext>
            </a:extLst>
          </p:cNvPr>
          <p:cNvSpPr>
            <a:spLocks noGrp="1"/>
          </p:cNvSpPr>
          <p:nvPr>
            <p:ph type="body" sz="quarter" idx="15"/>
          </p:nvPr>
        </p:nvSpPr>
        <p:spPr>
          <a:xfrm>
            <a:off x="257175" y="1552575"/>
            <a:ext cx="5715000" cy="676275"/>
          </a:xfrm>
        </p:spPr>
        <p:txBody>
          <a:bodyPr/>
          <a:lstStyle>
            <a:lvl1pPr marL="0" indent="0">
              <a:buNone/>
              <a:defRPr sz="2400" b="1">
                <a:latin typeface="+mj-lt"/>
              </a:defRPr>
            </a:lvl1pPr>
          </a:lstStyle>
          <a:p>
            <a:pPr lvl="0"/>
            <a:r>
              <a:rPr lang="de-DE" dirty="0"/>
              <a:t>Mastertextformat bearbeiten</a:t>
            </a:r>
            <a:endParaRPr lang="de-AT" dirty="0"/>
          </a:p>
        </p:txBody>
      </p:sp>
      <p:sp>
        <p:nvSpPr>
          <p:cNvPr id="10" name="Textplatzhalter 3">
            <a:extLst>
              <a:ext uri="{FF2B5EF4-FFF2-40B4-BE49-F238E27FC236}">
                <a16:creationId xmlns:a16="http://schemas.microsoft.com/office/drawing/2014/main" id="{AEF394FC-C253-4BFD-81BF-AFD81A94525B}"/>
              </a:ext>
            </a:extLst>
          </p:cNvPr>
          <p:cNvSpPr>
            <a:spLocks noGrp="1"/>
          </p:cNvSpPr>
          <p:nvPr>
            <p:ph type="body" sz="quarter" idx="16"/>
          </p:nvPr>
        </p:nvSpPr>
        <p:spPr>
          <a:xfrm>
            <a:off x="6220046" y="1552575"/>
            <a:ext cx="5715000" cy="676275"/>
          </a:xfrm>
        </p:spPr>
        <p:txBody>
          <a:bodyPr/>
          <a:lstStyle>
            <a:lvl1pPr marL="0" indent="0">
              <a:buNone/>
              <a:defRPr sz="2400" b="1">
                <a:latin typeface="+mj-lt"/>
              </a:defRPr>
            </a:lvl1pPr>
          </a:lstStyle>
          <a:p>
            <a:pPr lvl="0"/>
            <a:r>
              <a:rPr lang="de-DE" dirty="0"/>
              <a:t>Mastertextformat bearbeiten</a:t>
            </a:r>
            <a:endParaRPr lang="de-AT" dirty="0"/>
          </a:p>
        </p:txBody>
      </p:sp>
      <p:sp>
        <p:nvSpPr>
          <p:cNvPr id="11" name="Textplatzhalter 3">
            <a:extLst>
              <a:ext uri="{FF2B5EF4-FFF2-40B4-BE49-F238E27FC236}">
                <a16:creationId xmlns:a16="http://schemas.microsoft.com/office/drawing/2014/main" id="{93345552-3433-4C17-8AFC-821107487EFB}"/>
              </a:ext>
            </a:extLst>
          </p:cNvPr>
          <p:cNvSpPr>
            <a:spLocks noGrp="1"/>
          </p:cNvSpPr>
          <p:nvPr>
            <p:ph type="body" sz="quarter" idx="17" hasCustomPrompt="1"/>
          </p:nvPr>
        </p:nvSpPr>
        <p:spPr>
          <a:xfrm>
            <a:off x="3181348" y="6584950"/>
            <a:ext cx="5829300" cy="173038"/>
          </a:xfrm>
        </p:spPr>
        <p:txBody>
          <a:bodyPr anchor="ctr"/>
          <a:lstStyle>
            <a:lvl1pPr marL="0" indent="0" algn="ctr">
              <a:buNone/>
              <a:defRPr sz="1100"/>
            </a:lvl1pPr>
            <a:lvl2pPr marL="360362" indent="0">
              <a:buNone/>
              <a:defRPr sz="1000"/>
            </a:lvl2pPr>
            <a:lvl3pPr marL="648000" indent="0">
              <a:buNone/>
              <a:defRPr sz="1000"/>
            </a:lvl3pPr>
            <a:lvl4pPr marL="936625" indent="0">
              <a:buNone/>
              <a:defRPr sz="1000"/>
            </a:lvl4pPr>
            <a:lvl5pPr marL="1223962" indent="0">
              <a:buNone/>
              <a:defRPr sz="1000"/>
            </a:lvl5pPr>
          </a:lstStyle>
          <a:p>
            <a:pPr lvl="0"/>
            <a:r>
              <a:rPr lang="de-DE" dirty="0"/>
              <a:t>Titel/Veranstaltung</a:t>
            </a:r>
            <a:endParaRPr lang="de-AT" dirty="0"/>
          </a:p>
        </p:txBody>
      </p:sp>
      <p:sp>
        <p:nvSpPr>
          <p:cNvPr id="12" name="Textplatzhalter 3">
            <a:extLst>
              <a:ext uri="{FF2B5EF4-FFF2-40B4-BE49-F238E27FC236}">
                <a16:creationId xmlns:a16="http://schemas.microsoft.com/office/drawing/2014/main" id="{CBAE2CBF-C75A-4213-883D-FAC5E7A5BFB0}"/>
              </a:ext>
            </a:extLst>
          </p:cNvPr>
          <p:cNvSpPr>
            <a:spLocks noGrp="1"/>
          </p:cNvSpPr>
          <p:nvPr>
            <p:ph type="body" sz="quarter" idx="18" hasCustomPrompt="1"/>
          </p:nvPr>
        </p:nvSpPr>
        <p:spPr>
          <a:xfrm>
            <a:off x="10610851" y="6584950"/>
            <a:ext cx="919162" cy="173038"/>
          </a:xfrm>
        </p:spPr>
        <p:txBody>
          <a:bodyPr anchor="ctr"/>
          <a:lstStyle>
            <a:lvl1pPr marL="0" indent="0" algn="ctr">
              <a:buNone/>
              <a:defRPr sz="1100"/>
            </a:lvl1pPr>
            <a:lvl2pPr marL="360362" indent="0">
              <a:buNone/>
              <a:defRPr sz="1000"/>
            </a:lvl2pPr>
            <a:lvl3pPr marL="648000" indent="0">
              <a:buNone/>
              <a:defRPr sz="1000"/>
            </a:lvl3pPr>
            <a:lvl4pPr marL="936625" indent="0">
              <a:buNone/>
              <a:defRPr sz="1000"/>
            </a:lvl4pPr>
            <a:lvl5pPr marL="1223962" indent="0">
              <a:buNone/>
              <a:defRPr sz="1000"/>
            </a:lvl5pPr>
          </a:lstStyle>
          <a:p>
            <a:pPr lvl="0"/>
            <a:r>
              <a:rPr lang="de-DE" dirty="0"/>
              <a:t>05.05.2021</a:t>
            </a:r>
            <a:endParaRPr lang="de-AT" dirty="0"/>
          </a:p>
        </p:txBody>
      </p:sp>
    </p:spTree>
    <p:extLst>
      <p:ext uri="{BB962C8B-B14F-4D97-AF65-F5344CB8AC3E}">
        <p14:creationId xmlns:p14="http://schemas.microsoft.com/office/powerpoint/2010/main" val="2712093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ld">
    <p:spTree>
      <p:nvGrpSpPr>
        <p:cNvPr id="1" name=""/>
        <p:cNvGrpSpPr/>
        <p:nvPr/>
      </p:nvGrpSpPr>
      <p:grpSpPr>
        <a:xfrm>
          <a:off x="0" y="0"/>
          <a:ext cx="0" cy="0"/>
          <a:chOff x="0" y="0"/>
          <a:chExt cx="0" cy="0"/>
        </a:xfrm>
      </p:grpSpPr>
      <p:sp>
        <p:nvSpPr>
          <p:cNvPr id="4" name="Bildplatzhalter 3">
            <a:extLst>
              <a:ext uri="{FF2B5EF4-FFF2-40B4-BE49-F238E27FC236}">
                <a16:creationId xmlns:a16="http://schemas.microsoft.com/office/drawing/2014/main" id="{D5BCD74E-A055-4876-A45B-25FFB66B52CC}"/>
              </a:ext>
            </a:extLst>
          </p:cNvPr>
          <p:cNvSpPr>
            <a:spLocks noGrp="1"/>
          </p:cNvSpPr>
          <p:nvPr>
            <p:ph type="pic" sz="quarter" idx="14"/>
          </p:nvPr>
        </p:nvSpPr>
        <p:spPr>
          <a:xfrm>
            <a:off x="6350925" y="1085911"/>
            <a:ext cx="5841075" cy="5328556"/>
          </a:xfrm>
          <a:prstGeom prst="round1Rect">
            <a:avLst>
              <a:gd name="adj" fmla="val 17938"/>
            </a:avLst>
          </a:prstGeom>
          <a:noFill/>
        </p:spPr>
        <p:txBody>
          <a:bodyPr/>
          <a:lstStyle/>
          <a:p>
            <a:endParaRPr lang="de-AT" dirty="0"/>
          </a:p>
        </p:txBody>
      </p:sp>
      <p:sp>
        <p:nvSpPr>
          <p:cNvPr id="2" name="Titel 1"/>
          <p:cNvSpPr>
            <a:spLocks noGrp="1"/>
          </p:cNvSpPr>
          <p:nvPr>
            <p:ph type="title"/>
          </p:nvPr>
        </p:nvSpPr>
        <p:spPr/>
        <p:txBody>
          <a:bodyPr/>
          <a:lstStyle/>
          <a:p>
            <a:r>
              <a:rPr lang="de-DE"/>
              <a:t>Mastertitelformat bearbeiten</a:t>
            </a:r>
            <a:endParaRPr lang="de-AT" dirty="0"/>
          </a:p>
        </p:txBody>
      </p:sp>
      <p:sp>
        <p:nvSpPr>
          <p:cNvPr id="7" name="Inhaltsplatzhalter 6"/>
          <p:cNvSpPr>
            <a:spLocks noGrp="1"/>
          </p:cNvSpPr>
          <p:nvPr>
            <p:ph sz="quarter" idx="13"/>
          </p:nvPr>
        </p:nvSpPr>
        <p:spPr>
          <a:xfrm>
            <a:off x="256954" y="1338349"/>
            <a:ext cx="5839046" cy="5104111"/>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8" name="Foliennummernplatzhalter 6">
            <a:extLst>
              <a:ext uri="{FF2B5EF4-FFF2-40B4-BE49-F238E27FC236}">
                <a16:creationId xmlns:a16="http://schemas.microsoft.com/office/drawing/2014/main" id="{AE613B5D-3560-4243-9558-D9D27DB121A2}"/>
              </a:ext>
            </a:extLst>
          </p:cNvPr>
          <p:cNvSpPr>
            <a:spLocks noGrp="1"/>
          </p:cNvSpPr>
          <p:nvPr>
            <p:ph type="sldNum" sz="quarter" idx="4"/>
          </p:nvPr>
        </p:nvSpPr>
        <p:spPr>
          <a:xfrm>
            <a:off x="11560629" y="6585163"/>
            <a:ext cx="374414" cy="172800"/>
          </a:xfrm>
          <a:prstGeom prst="rect">
            <a:avLst/>
          </a:prstGeom>
        </p:spPr>
        <p:txBody>
          <a:bodyPr vert="horz" lIns="0" tIns="0" rIns="0" bIns="0" rtlCol="0" anchor="b" anchorCtr="0"/>
          <a:lstStyle>
            <a:lvl1pPr algn="r">
              <a:defRPr sz="1100" baseline="0">
                <a:solidFill>
                  <a:schemeClr val="tx1">
                    <a:lumMod val="85000"/>
                    <a:lumOff val="15000"/>
                  </a:schemeClr>
                </a:solidFill>
              </a:defRPr>
            </a:lvl1pPr>
          </a:lstStyle>
          <a:p>
            <a:fld id="{42F09A7C-B0E0-4880-A6EC-D7FCF6FA6F79}" type="slidenum">
              <a:rPr lang="de-AT" smtClean="0"/>
              <a:pPr/>
              <a:t>‹Nr.›</a:t>
            </a:fld>
            <a:endParaRPr lang="de-AT" dirty="0"/>
          </a:p>
        </p:txBody>
      </p:sp>
      <p:sp>
        <p:nvSpPr>
          <p:cNvPr id="9" name="Textplatzhalter 3">
            <a:extLst>
              <a:ext uri="{FF2B5EF4-FFF2-40B4-BE49-F238E27FC236}">
                <a16:creationId xmlns:a16="http://schemas.microsoft.com/office/drawing/2014/main" id="{2484FA47-0D4A-46D6-937C-87A683EE40DD}"/>
              </a:ext>
            </a:extLst>
          </p:cNvPr>
          <p:cNvSpPr>
            <a:spLocks noGrp="1"/>
          </p:cNvSpPr>
          <p:nvPr>
            <p:ph type="body" sz="quarter" idx="15" hasCustomPrompt="1"/>
          </p:nvPr>
        </p:nvSpPr>
        <p:spPr>
          <a:xfrm>
            <a:off x="3181348" y="6584950"/>
            <a:ext cx="5829300" cy="173038"/>
          </a:xfrm>
        </p:spPr>
        <p:txBody>
          <a:bodyPr anchor="ctr"/>
          <a:lstStyle>
            <a:lvl1pPr marL="0" indent="0" algn="ctr">
              <a:buNone/>
              <a:defRPr sz="1100"/>
            </a:lvl1pPr>
            <a:lvl2pPr marL="360362" indent="0">
              <a:buNone/>
              <a:defRPr sz="1000"/>
            </a:lvl2pPr>
            <a:lvl3pPr marL="648000" indent="0">
              <a:buNone/>
              <a:defRPr sz="1000"/>
            </a:lvl3pPr>
            <a:lvl4pPr marL="936625" indent="0">
              <a:buNone/>
              <a:defRPr sz="1000"/>
            </a:lvl4pPr>
            <a:lvl5pPr marL="1223962" indent="0">
              <a:buNone/>
              <a:defRPr sz="1000"/>
            </a:lvl5pPr>
          </a:lstStyle>
          <a:p>
            <a:pPr lvl="0"/>
            <a:r>
              <a:rPr lang="de-DE" dirty="0"/>
              <a:t>Titel/Veranstaltung</a:t>
            </a:r>
            <a:endParaRPr lang="de-AT" dirty="0"/>
          </a:p>
        </p:txBody>
      </p:sp>
      <p:sp>
        <p:nvSpPr>
          <p:cNvPr id="10" name="Textplatzhalter 3">
            <a:extLst>
              <a:ext uri="{FF2B5EF4-FFF2-40B4-BE49-F238E27FC236}">
                <a16:creationId xmlns:a16="http://schemas.microsoft.com/office/drawing/2014/main" id="{74E4C7D4-F5E8-4925-8B10-45EE2AF6362A}"/>
              </a:ext>
            </a:extLst>
          </p:cNvPr>
          <p:cNvSpPr>
            <a:spLocks noGrp="1"/>
          </p:cNvSpPr>
          <p:nvPr>
            <p:ph type="body" sz="quarter" idx="16" hasCustomPrompt="1"/>
          </p:nvPr>
        </p:nvSpPr>
        <p:spPr>
          <a:xfrm>
            <a:off x="10610851" y="6584950"/>
            <a:ext cx="919162" cy="173038"/>
          </a:xfrm>
        </p:spPr>
        <p:txBody>
          <a:bodyPr anchor="ctr"/>
          <a:lstStyle>
            <a:lvl1pPr marL="0" indent="0" algn="ctr">
              <a:buNone/>
              <a:defRPr sz="1100"/>
            </a:lvl1pPr>
            <a:lvl2pPr marL="360362" indent="0">
              <a:buNone/>
              <a:defRPr sz="1000"/>
            </a:lvl2pPr>
            <a:lvl3pPr marL="648000" indent="0">
              <a:buNone/>
              <a:defRPr sz="1000"/>
            </a:lvl3pPr>
            <a:lvl4pPr marL="936625" indent="0">
              <a:buNone/>
              <a:defRPr sz="1000"/>
            </a:lvl4pPr>
            <a:lvl5pPr marL="1223962" indent="0">
              <a:buNone/>
              <a:defRPr sz="1000"/>
            </a:lvl5pPr>
          </a:lstStyle>
          <a:p>
            <a:pPr lvl="0"/>
            <a:r>
              <a:rPr lang="de-DE" dirty="0"/>
              <a:t>05.05.2021</a:t>
            </a:r>
            <a:endParaRPr lang="de-AT" dirty="0"/>
          </a:p>
        </p:txBody>
      </p:sp>
    </p:spTree>
    <p:extLst>
      <p:ext uri="{BB962C8B-B14F-4D97-AF65-F5344CB8AC3E}">
        <p14:creationId xmlns:p14="http://schemas.microsoft.com/office/powerpoint/2010/main" val="2648600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ld_fullscreen">
    <p:spTree>
      <p:nvGrpSpPr>
        <p:cNvPr id="1" name=""/>
        <p:cNvGrpSpPr/>
        <p:nvPr/>
      </p:nvGrpSpPr>
      <p:grpSpPr>
        <a:xfrm>
          <a:off x="0" y="0"/>
          <a:ext cx="0" cy="0"/>
          <a:chOff x="0" y="0"/>
          <a:chExt cx="0" cy="0"/>
        </a:xfrm>
      </p:grpSpPr>
      <p:sp>
        <p:nvSpPr>
          <p:cNvPr id="4" name="Bildplatzhalter 3">
            <a:extLst>
              <a:ext uri="{FF2B5EF4-FFF2-40B4-BE49-F238E27FC236}">
                <a16:creationId xmlns:a16="http://schemas.microsoft.com/office/drawing/2014/main" id="{D5BCD74E-A055-4876-A45B-25FFB66B52CC}"/>
              </a:ext>
            </a:extLst>
          </p:cNvPr>
          <p:cNvSpPr>
            <a:spLocks noGrp="1"/>
          </p:cNvSpPr>
          <p:nvPr>
            <p:ph type="pic" sz="quarter" idx="14"/>
          </p:nvPr>
        </p:nvSpPr>
        <p:spPr>
          <a:xfrm>
            <a:off x="-1" y="1085850"/>
            <a:ext cx="12192001" cy="5772149"/>
          </a:xfrm>
          <a:prstGeom prst="round1Rect">
            <a:avLst>
              <a:gd name="adj" fmla="val 16783"/>
            </a:avLst>
          </a:prstGeom>
          <a:noFill/>
        </p:spPr>
        <p:txBody>
          <a:bodyPr/>
          <a:lstStyle/>
          <a:p>
            <a:endParaRPr lang="de-AT" dirty="0"/>
          </a:p>
        </p:txBody>
      </p:sp>
      <p:sp>
        <p:nvSpPr>
          <p:cNvPr id="2" name="Titel 1"/>
          <p:cNvSpPr>
            <a:spLocks noGrp="1"/>
          </p:cNvSpPr>
          <p:nvPr>
            <p:ph type="title"/>
          </p:nvPr>
        </p:nvSpPr>
        <p:spPr/>
        <p:txBody>
          <a:bodyPr/>
          <a:lstStyle/>
          <a:p>
            <a:r>
              <a:rPr lang="de-DE"/>
              <a:t>Mastertitelformat bearbeiten</a:t>
            </a:r>
            <a:endParaRPr lang="de-AT" dirty="0"/>
          </a:p>
        </p:txBody>
      </p:sp>
      <p:sp>
        <p:nvSpPr>
          <p:cNvPr id="5" name="Foliennummernplatzhalter 4"/>
          <p:cNvSpPr>
            <a:spLocks noGrp="1"/>
          </p:cNvSpPr>
          <p:nvPr>
            <p:ph type="sldNum" sz="quarter" idx="12"/>
          </p:nvPr>
        </p:nvSpPr>
        <p:spPr>
          <a:xfrm>
            <a:off x="10769123" y="6585163"/>
            <a:ext cx="1165920" cy="172800"/>
          </a:xfrm>
          <a:prstGeom prst="rect">
            <a:avLst/>
          </a:prstGeom>
        </p:spPr>
        <p:txBody>
          <a:bodyPr/>
          <a:lstStyle/>
          <a:p>
            <a:fld id="{42F09A7C-B0E0-4880-A6EC-D7FCF6FA6F79}" type="slidenum">
              <a:rPr lang="de-AT" smtClean="0"/>
              <a:t>‹Nr.›</a:t>
            </a:fld>
            <a:endParaRPr lang="de-AT" dirty="0"/>
          </a:p>
        </p:txBody>
      </p:sp>
    </p:spTree>
    <p:extLst>
      <p:ext uri="{BB962C8B-B14F-4D97-AF65-F5344CB8AC3E}">
        <p14:creationId xmlns:p14="http://schemas.microsoft.com/office/powerpoint/2010/main" val="288242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ere Folie">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7EAD0BCE-7190-4152-BCC8-410D526B45F0}"/>
              </a:ext>
            </a:extLst>
          </p:cNvPr>
          <p:cNvSpPr/>
          <p:nvPr userDrawn="1"/>
        </p:nvSpPr>
        <p:spPr bwMode="auto">
          <a:xfrm>
            <a:off x="0" y="0"/>
            <a:ext cx="12192000" cy="6858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de-AT" sz="32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531454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ferenzen">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a:xfrm>
            <a:off x="10769123" y="6585163"/>
            <a:ext cx="1165920" cy="172800"/>
          </a:xfrm>
          <a:prstGeom prst="rect">
            <a:avLst/>
          </a:prstGeom>
        </p:spPr>
        <p:txBody>
          <a:bodyPr/>
          <a:lstStyle/>
          <a:p>
            <a:fld id="{42F09A7C-B0E0-4880-A6EC-D7FCF6FA6F79}" type="slidenum">
              <a:rPr lang="de-AT" smtClean="0"/>
              <a:t>‹Nr.›</a:t>
            </a:fld>
            <a:endParaRPr lang="de-AT"/>
          </a:p>
        </p:txBody>
      </p:sp>
      <p:sp>
        <p:nvSpPr>
          <p:cNvPr id="7" name="Inhaltsplatzhalter 6"/>
          <p:cNvSpPr>
            <a:spLocks noGrp="1"/>
          </p:cNvSpPr>
          <p:nvPr>
            <p:ph sz="quarter" idx="13"/>
          </p:nvPr>
        </p:nvSpPr>
        <p:spPr>
          <a:xfrm>
            <a:off x="3086100" y="1714500"/>
            <a:ext cx="8848943" cy="1014934"/>
          </a:xfrm>
        </p:spPr>
        <p:txBody>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600"/>
            </a:lvl5pPr>
          </a:lstStyle>
          <a:p>
            <a:pPr lvl="0"/>
            <a:r>
              <a:rPr lang="de-DE" dirty="0"/>
              <a:t>Mastertextformat bearbeiten</a:t>
            </a:r>
          </a:p>
          <a:p>
            <a:pPr lvl="1"/>
            <a:r>
              <a:rPr lang="de-DE" dirty="0"/>
              <a:t>Zweite Ebene</a:t>
            </a:r>
          </a:p>
          <a:p>
            <a:pPr lvl="2"/>
            <a:r>
              <a:rPr lang="de-DE" dirty="0"/>
              <a:t>Dritte Ebene</a:t>
            </a:r>
          </a:p>
          <a:p>
            <a:pPr lvl="3"/>
            <a:r>
              <a:rPr lang="de-DE" dirty="0"/>
              <a:t>Vierte Ebene</a:t>
            </a:r>
            <a:endParaRPr lang="de-AT" dirty="0"/>
          </a:p>
        </p:txBody>
      </p:sp>
      <p:sp>
        <p:nvSpPr>
          <p:cNvPr id="8" name="Rechteck 7">
            <a:extLst>
              <a:ext uri="{FF2B5EF4-FFF2-40B4-BE49-F238E27FC236}">
                <a16:creationId xmlns:a16="http://schemas.microsoft.com/office/drawing/2014/main" id="{B2F3D5D7-9700-4E40-ABD0-0E7508138CFD}"/>
              </a:ext>
            </a:extLst>
          </p:cNvPr>
          <p:cNvSpPr/>
          <p:nvPr userDrawn="1"/>
        </p:nvSpPr>
        <p:spPr>
          <a:xfrm rot="5400000" flipH="1">
            <a:off x="-2212183" y="2212182"/>
            <a:ext cx="6858000" cy="2433636"/>
          </a:xfrm>
          <a:prstGeom prst="rect">
            <a:avLst/>
          </a:prstGeom>
          <a:solidFill>
            <a:srgbClr val="E84E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Rechteck 8">
            <a:extLst>
              <a:ext uri="{FF2B5EF4-FFF2-40B4-BE49-F238E27FC236}">
                <a16:creationId xmlns:a16="http://schemas.microsoft.com/office/drawing/2014/main" id="{5994B0E6-5ECE-4D72-BAF1-BFF41C16E9AB}"/>
              </a:ext>
            </a:extLst>
          </p:cNvPr>
          <p:cNvSpPr/>
          <p:nvPr userDrawn="1"/>
        </p:nvSpPr>
        <p:spPr>
          <a:xfrm>
            <a:off x="508992" y="1131241"/>
            <a:ext cx="2435017" cy="1598193"/>
          </a:xfrm>
          <a:prstGeom prst="rect">
            <a:avLst/>
          </a:prstGeom>
          <a:solidFill>
            <a:schemeClr val="bg1"/>
          </a:solidFill>
          <a:ln>
            <a:noFill/>
          </a:ln>
          <a:effectLst>
            <a:innerShdw blurRad="317500" dist="50800" dir="2700000">
              <a:schemeClr val="bg1">
                <a:lumMod val="8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 name="Titel 1"/>
          <p:cNvSpPr>
            <a:spLocks noGrp="1"/>
          </p:cNvSpPr>
          <p:nvPr>
            <p:ph type="title" hasCustomPrompt="1"/>
          </p:nvPr>
        </p:nvSpPr>
        <p:spPr/>
        <p:txBody>
          <a:bodyPr/>
          <a:lstStyle>
            <a:lvl1pPr>
              <a:defRPr>
                <a:solidFill>
                  <a:schemeClr val="bg1"/>
                </a:solidFill>
              </a:defRPr>
            </a:lvl1pPr>
          </a:lstStyle>
          <a:p>
            <a:r>
              <a:rPr lang="de-DE" dirty="0"/>
              <a:t>Referenzen</a:t>
            </a:r>
            <a:endParaRPr lang="de-AT" dirty="0"/>
          </a:p>
        </p:txBody>
      </p:sp>
      <p:sp>
        <p:nvSpPr>
          <p:cNvPr id="4" name="Bildplatzhalter 3">
            <a:extLst>
              <a:ext uri="{FF2B5EF4-FFF2-40B4-BE49-F238E27FC236}">
                <a16:creationId xmlns:a16="http://schemas.microsoft.com/office/drawing/2014/main" id="{4C719B70-CBD2-4704-A596-1E49E80115EB}"/>
              </a:ext>
            </a:extLst>
          </p:cNvPr>
          <p:cNvSpPr>
            <a:spLocks noGrp="1"/>
          </p:cNvSpPr>
          <p:nvPr>
            <p:ph type="pic" sz="quarter" idx="14"/>
          </p:nvPr>
        </p:nvSpPr>
        <p:spPr>
          <a:xfrm>
            <a:off x="509588" y="1131944"/>
            <a:ext cx="2433637" cy="1597490"/>
          </a:xfrm>
        </p:spPr>
        <p:txBody>
          <a:bodyPr/>
          <a:lstStyle>
            <a:lvl1pPr>
              <a:defRPr sz="1400"/>
            </a:lvl1pPr>
          </a:lstStyle>
          <a:p>
            <a:endParaRPr lang="de-AT" dirty="0"/>
          </a:p>
        </p:txBody>
      </p:sp>
      <p:sp>
        <p:nvSpPr>
          <p:cNvPr id="17" name="Rechteck 16">
            <a:extLst>
              <a:ext uri="{FF2B5EF4-FFF2-40B4-BE49-F238E27FC236}">
                <a16:creationId xmlns:a16="http://schemas.microsoft.com/office/drawing/2014/main" id="{07233EE8-EA63-47B3-889B-BDCCA074D2F4}"/>
              </a:ext>
            </a:extLst>
          </p:cNvPr>
          <p:cNvSpPr/>
          <p:nvPr userDrawn="1"/>
        </p:nvSpPr>
        <p:spPr>
          <a:xfrm>
            <a:off x="508992" y="3045222"/>
            <a:ext cx="2435017" cy="1598193"/>
          </a:xfrm>
          <a:prstGeom prst="rect">
            <a:avLst/>
          </a:prstGeom>
          <a:solidFill>
            <a:schemeClr val="bg1"/>
          </a:solidFill>
          <a:ln>
            <a:noFill/>
          </a:ln>
          <a:effectLst>
            <a:innerShdw blurRad="317500" dist="50800" dir="2700000">
              <a:schemeClr val="bg1">
                <a:lumMod val="8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8" name="Bildplatzhalter 3">
            <a:extLst>
              <a:ext uri="{FF2B5EF4-FFF2-40B4-BE49-F238E27FC236}">
                <a16:creationId xmlns:a16="http://schemas.microsoft.com/office/drawing/2014/main" id="{53ACC3DB-49FE-4E22-929E-BE9745E676A8}"/>
              </a:ext>
            </a:extLst>
          </p:cNvPr>
          <p:cNvSpPr>
            <a:spLocks noGrp="1"/>
          </p:cNvSpPr>
          <p:nvPr>
            <p:ph type="pic" sz="quarter" idx="15"/>
          </p:nvPr>
        </p:nvSpPr>
        <p:spPr>
          <a:xfrm>
            <a:off x="509588" y="3045925"/>
            <a:ext cx="2433637" cy="1597490"/>
          </a:xfrm>
        </p:spPr>
        <p:txBody>
          <a:bodyPr/>
          <a:lstStyle>
            <a:lvl1pPr>
              <a:defRPr sz="1400"/>
            </a:lvl1pPr>
          </a:lstStyle>
          <a:p>
            <a:endParaRPr lang="de-AT"/>
          </a:p>
        </p:txBody>
      </p:sp>
      <p:sp>
        <p:nvSpPr>
          <p:cNvPr id="20" name="Rechteck 19">
            <a:extLst>
              <a:ext uri="{FF2B5EF4-FFF2-40B4-BE49-F238E27FC236}">
                <a16:creationId xmlns:a16="http://schemas.microsoft.com/office/drawing/2014/main" id="{6765A262-4116-462E-8DDD-67A741B6D5E0}"/>
              </a:ext>
            </a:extLst>
          </p:cNvPr>
          <p:cNvSpPr/>
          <p:nvPr userDrawn="1"/>
        </p:nvSpPr>
        <p:spPr>
          <a:xfrm>
            <a:off x="508992" y="4959203"/>
            <a:ext cx="2435017" cy="1598193"/>
          </a:xfrm>
          <a:prstGeom prst="rect">
            <a:avLst/>
          </a:prstGeom>
          <a:solidFill>
            <a:schemeClr val="bg1"/>
          </a:solidFill>
          <a:ln>
            <a:noFill/>
          </a:ln>
          <a:effectLst>
            <a:innerShdw blurRad="317500" dist="50800" dir="2700000">
              <a:schemeClr val="bg1">
                <a:lumMod val="8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1" name="Bildplatzhalter 3">
            <a:extLst>
              <a:ext uri="{FF2B5EF4-FFF2-40B4-BE49-F238E27FC236}">
                <a16:creationId xmlns:a16="http://schemas.microsoft.com/office/drawing/2014/main" id="{959E7887-22DC-49C2-915B-C6EF1DC75185}"/>
              </a:ext>
            </a:extLst>
          </p:cNvPr>
          <p:cNvSpPr>
            <a:spLocks noGrp="1"/>
          </p:cNvSpPr>
          <p:nvPr>
            <p:ph type="pic" sz="quarter" idx="16"/>
          </p:nvPr>
        </p:nvSpPr>
        <p:spPr>
          <a:xfrm>
            <a:off x="509588" y="4959906"/>
            <a:ext cx="2433637" cy="1597490"/>
          </a:xfrm>
        </p:spPr>
        <p:txBody>
          <a:bodyPr/>
          <a:lstStyle>
            <a:lvl1pPr>
              <a:defRPr sz="1400"/>
            </a:lvl1pPr>
          </a:lstStyle>
          <a:p>
            <a:endParaRPr lang="de-AT"/>
          </a:p>
        </p:txBody>
      </p:sp>
      <p:sp>
        <p:nvSpPr>
          <p:cNvPr id="24" name="Textplatzhalter 7">
            <a:extLst>
              <a:ext uri="{FF2B5EF4-FFF2-40B4-BE49-F238E27FC236}">
                <a16:creationId xmlns:a16="http://schemas.microsoft.com/office/drawing/2014/main" id="{85EDD0A3-374D-4B95-B951-224010226EE6}"/>
              </a:ext>
            </a:extLst>
          </p:cNvPr>
          <p:cNvSpPr>
            <a:spLocks noGrp="1"/>
          </p:cNvSpPr>
          <p:nvPr>
            <p:ph type="body" sz="quarter" idx="19"/>
          </p:nvPr>
        </p:nvSpPr>
        <p:spPr>
          <a:xfrm>
            <a:off x="3086099" y="1119722"/>
            <a:ext cx="8848943" cy="453437"/>
          </a:xfrm>
        </p:spPr>
        <p:txBody>
          <a:bodyPr anchor="ctr"/>
          <a:lstStyle>
            <a:lvl1pPr marL="0" indent="0">
              <a:buNone/>
              <a:defRPr sz="1600" b="1" baseline="0">
                <a:solidFill>
                  <a:schemeClr val="tx1">
                    <a:lumMod val="85000"/>
                    <a:lumOff val="15000"/>
                  </a:schemeClr>
                </a:solidFill>
              </a:defRPr>
            </a:lvl1pPr>
            <a:lvl5pPr marL="1223962" indent="0">
              <a:buNone/>
              <a:defRPr/>
            </a:lvl5pPr>
          </a:lstStyle>
          <a:p>
            <a:pPr lvl="0"/>
            <a:r>
              <a:rPr lang="de-DE" dirty="0"/>
              <a:t>Mastertextformat bearbeiten</a:t>
            </a:r>
          </a:p>
        </p:txBody>
      </p:sp>
      <p:sp>
        <p:nvSpPr>
          <p:cNvPr id="25" name="Inhaltsplatzhalter 6">
            <a:extLst>
              <a:ext uri="{FF2B5EF4-FFF2-40B4-BE49-F238E27FC236}">
                <a16:creationId xmlns:a16="http://schemas.microsoft.com/office/drawing/2014/main" id="{D855BCF3-1708-4DA3-8079-DAE836C35117}"/>
              </a:ext>
            </a:extLst>
          </p:cNvPr>
          <p:cNvSpPr>
            <a:spLocks noGrp="1"/>
          </p:cNvSpPr>
          <p:nvPr>
            <p:ph sz="quarter" idx="20"/>
          </p:nvPr>
        </p:nvSpPr>
        <p:spPr>
          <a:xfrm>
            <a:off x="3086100" y="3635772"/>
            <a:ext cx="8848943" cy="1014934"/>
          </a:xfrm>
        </p:spPr>
        <p:txBody>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600"/>
            </a:lvl5pPr>
          </a:lstStyle>
          <a:p>
            <a:pPr lvl="0"/>
            <a:r>
              <a:rPr lang="de-DE" dirty="0"/>
              <a:t>Mastertextformat bearbeiten</a:t>
            </a:r>
          </a:p>
          <a:p>
            <a:pPr lvl="1"/>
            <a:r>
              <a:rPr lang="de-DE" dirty="0"/>
              <a:t>Zweite Ebene</a:t>
            </a:r>
          </a:p>
          <a:p>
            <a:pPr lvl="2"/>
            <a:r>
              <a:rPr lang="de-DE" dirty="0"/>
              <a:t>Dritte Ebene</a:t>
            </a:r>
          </a:p>
          <a:p>
            <a:pPr lvl="3"/>
            <a:r>
              <a:rPr lang="de-DE" dirty="0"/>
              <a:t>Vierte Ebene</a:t>
            </a:r>
            <a:endParaRPr lang="de-AT" dirty="0"/>
          </a:p>
        </p:txBody>
      </p:sp>
      <p:sp>
        <p:nvSpPr>
          <p:cNvPr id="26" name="Textplatzhalter 7">
            <a:extLst>
              <a:ext uri="{FF2B5EF4-FFF2-40B4-BE49-F238E27FC236}">
                <a16:creationId xmlns:a16="http://schemas.microsoft.com/office/drawing/2014/main" id="{509AF254-8815-4559-8F13-4370079FD410}"/>
              </a:ext>
            </a:extLst>
          </p:cNvPr>
          <p:cNvSpPr>
            <a:spLocks noGrp="1"/>
          </p:cNvSpPr>
          <p:nvPr>
            <p:ph type="body" sz="quarter" idx="21"/>
          </p:nvPr>
        </p:nvSpPr>
        <p:spPr>
          <a:xfrm>
            <a:off x="3086099" y="3040994"/>
            <a:ext cx="8848943" cy="453437"/>
          </a:xfrm>
        </p:spPr>
        <p:txBody>
          <a:bodyPr anchor="ctr"/>
          <a:lstStyle>
            <a:lvl1pPr marL="0" indent="0">
              <a:buNone/>
              <a:defRPr sz="1600" b="1" baseline="0">
                <a:solidFill>
                  <a:schemeClr val="tx1">
                    <a:lumMod val="85000"/>
                    <a:lumOff val="15000"/>
                  </a:schemeClr>
                </a:solidFill>
              </a:defRPr>
            </a:lvl1pPr>
            <a:lvl5pPr marL="1223962" indent="0">
              <a:buNone/>
              <a:defRPr/>
            </a:lvl5pPr>
          </a:lstStyle>
          <a:p>
            <a:pPr lvl="0"/>
            <a:r>
              <a:rPr lang="de-DE" dirty="0"/>
              <a:t>Mastertextformat bearbeiten</a:t>
            </a:r>
          </a:p>
        </p:txBody>
      </p:sp>
      <p:sp>
        <p:nvSpPr>
          <p:cNvPr id="27" name="Inhaltsplatzhalter 6">
            <a:extLst>
              <a:ext uri="{FF2B5EF4-FFF2-40B4-BE49-F238E27FC236}">
                <a16:creationId xmlns:a16="http://schemas.microsoft.com/office/drawing/2014/main" id="{2D14229F-9E3E-40CB-9411-1CA0EC735483}"/>
              </a:ext>
            </a:extLst>
          </p:cNvPr>
          <p:cNvSpPr>
            <a:spLocks noGrp="1"/>
          </p:cNvSpPr>
          <p:nvPr>
            <p:ph sz="quarter" idx="22"/>
          </p:nvPr>
        </p:nvSpPr>
        <p:spPr>
          <a:xfrm>
            <a:off x="3086100" y="5554506"/>
            <a:ext cx="8848943" cy="1014934"/>
          </a:xfrm>
        </p:spPr>
        <p:txBody>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600"/>
            </a:lvl5pPr>
          </a:lstStyle>
          <a:p>
            <a:pPr lvl="0"/>
            <a:r>
              <a:rPr lang="de-DE" dirty="0"/>
              <a:t>Mastertextformat bearbeiten</a:t>
            </a:r>
          </a:p>
          <a:p>
            <a:pPr lvl="1"/>
            <a:r>
              <a:rPr lang="de-DE" dirty="0"/>
              <a:t>Zweite Ebene</a:t>
            </a:r>
          </a:p>
          <a:p>
            <a:pPr lvl="2"/>
            <a:r>
              <a:rPr lang="de-DE" dirty="0"/>
              <a:t>Dritte Ebene</a:t>
            </a:r>
          </a:p>
          <a:p>
            <a:pPr lvl="3"/>
            <a:r>
              <a:rPr lang="de-DE" dirty="0"/>
              <a:t>Vierte Ebene</a:t>
            </a:r>
            <a:endParaRPr lang="de-AT" dirty="0"/>
          </a:p>
        </p:txBody>
      </p:sp>
      <p:sp>
        <p:nvSpPr>
          <p:cNvPr id="28" name="Textplatzhalter 7">
            <a:extLst>
              <a:ext uri="{FF2B5EF4-FFF2-40B4-BE49-F238E27FC236}">
                <a16:creationId xmlns:a16="http://schemas.microsoft.com/office/drawing/2014/main" id="{8DCCDC23-A6DA-4150-B2B8-483086AD56EA}"/>
              </a:ext>
            </a:extLst>
          </p:cNvPr>
          <p:cNvSpPr>
            <a:spLocks noGrp="1"/>
          </p:cNvSpPr>
          <p:nvPr>
            <p:ph type="body" sz="quarter" idx="23"/>
          </p:nvPr>
        </p:nvSpPr>
        <p:spPr>
          <a:xfrm>
            <a:off x="3086099" y="4959728"/>
            <a:ext cx="8848943" cy="453437"/>
          </a:xfrm>
        </p:spPr>
        <p:txBody>
          <a:bodyPr anchor="ctr"/>
          <a:lstStyle>
            <a:lvl1pPr marL="0" indent="0">
              <a:buNone/>
              <a:defRPr sz="1600" b="1" baseline="0">
                <a:solidFill>
                  <a:schemeClr val="tx1">
                    <a:lumMod val="85000"/>
                    <a:lumOff val="15000"/>
                  </a:schemeClr>
                </a:solidFill>
              </a:defRPr>
            </a:lvl1pPr>
            <a:lvl5pPr marL="1223962" indent="0">
              <a:buNone/>
              <a:defRPr/>
            </a:lvl5pPr>
          </a:lstStyle>
          <a:p>
            <a:pPr lvl="0"/>
            <a:r>
              <a:rPr lang="de-DE" dirty="0"/>
              <a:t>Mastertextformat bearbeiten</a:t>
            </a:r>
          </a:p>
        </p:txBody>
      </p:sp>
      <p:sp>
        <p:nvSpPr>
          <p:cNvPr id="22" name="Textplatzhalter 3">
            <a:extLst>
              <a:ext uri="{FF2B5EF4-FFF2-40B4-BE49-F238E27FC236}">
                <a16:creationId xmlns:a16="http://schemas.microsoft.com/office/drawing/2014/main" id="{4520EF4F-3B12-4BB7-A5E3-6A5C45EDEC3D}"/>
              </a:ext>
            </a:extLst>
          </p:cNvPr>
          <p:cNvSpPr>
            <a:spLocks noGrp="1"/>
          </p:cNvSpPr>
          <p:nvPr>
            <p:ph type="body" sz="quarter" idx="24" hasCustomPrompt="1"/>
          </p:nvPr>
        </p:nvSpPr>
        <p:spPr>
          <a:xfrm>
            <a:off x="10610851" y="6584950"/>
            <a:ext cx="919162" cy="173038"/>
          </a:xfrm>
        </p:spPr>
        <p:txBody>
          <a:bodyPr anchor="ctr"/>
          <a:lstStyle>
            <a:lvl1pPr marL="0" indent="0" algn="ctr">
              <a:buNone/>
              <a:defRPr sz="1100"/>
            </a:lvl1pPr>
            <a:lvl2pPr marL="360362" indent="0">
              <a:buNone/>
              <a:defRPr sz="1000"/>
            </a:lvl2pPr>
            <a:lvl3pPr marL="648000" indent="0">
              <a:buNone/>
              <a:defRPr sz="1000"/>
            </a:lvl3pPr>
            <a:lvl4pPr marL="936625" indent="0">
              <a:buNone/>
              <a:defRPr sz="1000"/>
            </a:lvl4pPr>
            <a:lvl5pPr marL="1223962" indent="0">
              <a:buNone/>
              <a:defRPr sz="1000"/>
            </a:lvl5pPr>
          </a:lstStyle>
          <a:p>
            <a:pPr lvl="0"/>
            <a:r>
              <a:rPr lang="de-DE" dirty="0"/>
              <a:t>05.05.2021</a:t>
            </a:r>
            <a:endParaRPr lang="de-AT" dirty="0"/>
          </a:p>
        </p:txBody>
      </p:sp>
    </p:spTree>
    <p:extLst>
      <p:ext uri="{BB962C8B-B14F-4D97-AF65-F5344CB8AC3E}">
        <p14:creationId xmlns:p14="http://schemas.microsoft.com/office/powerpoint/2010/main" val="533866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ontakt_1">
    <p:spTree>
      <p:nvGrpSpPr>
        <p:cNvPr id="1" name=""/>
        <p:cNvGrpSpPr/>
        <p:nvPr/>
      </p:nvGrpSpPr>
      <p:grpSpPr>
        <a:xfrm>
          <a:off x="0" y="0"/>
          <a:ext cx="0" cy="0"/>
          <a:chOff x="0" y="0"/>
          <a:chExt cx="0" cy="0"/>
        </a:xfrm>
      </p:grpSpPr>
      <p:sp>
        <p:nvSpPr>
          <p:cNvPr id="18" name="Rechteck 17">
            <a:extLst>
              <a:ext uri="{FF2B5EF4-FFF2-40B4-BE49-F238E27FC236}">
                <a16:creationId xmlns:a16="http://schemas.microsoft.com/office/drawing/2014/main" id="{780B22AE-44C8-47B6-8515-CEBB8B110849}"/>
              </a:ext>
            </a:extLst>
          </p:cNvPr>
          <p:cNvSpPr/>
          <p:nvPr userDrawn="1"/>
        </p:nvSpPr>
        <p:spPr bwMode="auto">
          <a:xfrm>
            <a:off x="-16669" y="-83979"/>
            <a:ext cx="12208669" cy="6941978"/>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de-AT" sz="3200" b="0" i="0" u="none" strike="noStrike" cap="none" normalizeH="0" baseline="0">
              <a:ln>
                <a:noFill/>
              </a:ln>
              <a:solidFill>
                <a:schemeClr val="tx1"/>
              </a:solidFill>
              <a:effectLst/>
              <a:latin typeface="Arial" charset="0"/>
            </a:endParaRPr>
          </a:p>
        </p:txBody>
      </p:sp>
      <p:sp>
        <p:nvSpPr>
          <p:cNvPr id="19" name="Rechteck: eine Ecke abgerundet 18">
            <a:extLst>
              <a:ext uri="{FF2B5EF4-FFF2-40B4-BE49-F238E27FC236}">
                <a16:creationId xmlns:a16="http://schemas.microsoft.com/office/drawing/2014/main" id="{DC3E14FF-F8FF-4586-8C65-10AC68AB05B6}"/>
              </a:ext>
            </a:extLst>
          </p:cNvPr>
          <p:cNvSpPr/>
          <p:nvPr userDrawn="1"/>
        </p:nvSpPr>
        <p:spPr bwMode="auto">
          <a:xfrm rot="10800000">
            <a:off x="-16670" y="-83978"/>
            <a:ext cx="12208669" cy="5668994"/>
          </a:xfrm>
          <a:prstGeom prst="round1Rect">
            <a:avLst>
              <a:gd name="adj" fmla="val 18287"/>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de-AT" sz="3200" b="0" i="0" u="none" strike="noStrike" cap="none" normalizeH="0" baseline="0">
              <a:ln>
                <a:noFill/>
              </a:ln>
              <a:solidFill>
                <a:schemeClr val="tx1"/>
              </a:solidFill>
              <a:effectLst/>
              <a:latin typeface="Arial" charset="0"/>
            </a:endParaRPr>
          </a:p>
        </p:txBody>
      </p:sp>
      <p:sp>
        <p:nvSpPr>
          <p:cNvPr id="22" name="Titel 19">
            <a:extLst>
              <a:ext uri="{FF2B5EF4-FFF2-40B4-BE49-F238E27FC236}">
                <a16:creationId xmlns:a16="http://schemas.microsoft.com/office/drawing/2014/main" id="{5C03BE15-65FA-449A-BD91-36BB0E05EAE5}"/>
              </a:ext>
            </a:extLst>
          </p:cNvPr>
          <p:cNvSpPr txBox="1">
            <a:spLocks/>
          </p:cNvSpPr>
          <p:nvPr userDrawn="1"/>
        </p:nvSpPr>
        <p:spPr bwMode="auto">
          <a:xfrm>
            <a:off x="256953" y="5812918"/>
            <a:ext cx="5472000" cy="832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800" b="1">
                <a:solidFill>
                  <a:schemeClr val="tx2"/>
                </a:solidFill>
                <a:latin typeface="+mj-lt"/>
                <a:ea typeface="+mj-ea"/>
                <a:cs typeface="+mj-cs"/>
              </a:defRPr>
            </a:lvl1pPr>
            <a:lvl2pPr algn="l" rtl="0" eaLnBrk="1" fontAlgn="base" hangingPunct="1">
              <a:spcBef>
                <a:spcPct val="0"/>
              </a:spcBef>
              <a:spcAft>
                <a:spcPct val="0"/>
              </a:spcAft>
              <a:defRPr sz="2800" b="1">
                <a:solidFill>
                  <a:schemeClr val="tx2"/>
                </a:solidFill>
                <a:latin typeface="Arial" charset="0"/>
              </a:defRPr>
            </a:lvl2pPr>
            <a:lvl3pPr algn="l" rtl="0" eaLnBrk="1" fontAlgn="base" hangingPunct="1">
              <a:spcBef>
                <a:spcPct val="0"/>
              </a:spcBef>
              <a:spcAft>
                <a:spcPct val="0"/>
              </a:spcAft>
              <a:defRPr sz="2800" b="1">
                <a:solidFill>
                  <a:schemeClr val="tx2"/>
                </a:solidFill>
                <a:latin typeface="Arial" charset="0"/>
              </a:defRPr>
            </a:lvl3pPr>
            <a:lvl4pPr algn="l" rtl="0" eaLnBrk="1" fontAlgn="base" hangingPunct="1">
              <a:spcBef>
                <a:spcPct val="0"/>
              </a:spcBef>
              <a:spcAft>
                <a:spcPct val="0"/>
              </a:spcAft>
              <a:defRPr sz="2800" b="1">
                <a:solidFill>
                  <a:schemeClr val="tx2"/>
                </a:solidFill>
                <a:latin typeface="Arial" charset="0"/>
              </a:defRPr>
            </a:lvl4pPr>
            <a:lvl5pPr algn="l" rtl="0" eaLnBrk="1" fontAlgn="base" hangingPunct="1">
              <a:spcBef>
                <a:spcPct val="0"/>
              </a:spcBef>
              <a:spcAft>
                <a:spcPct val="0"/>
              </a:spcAft>
              <a:defRPr sz="2800" b="1">
                <a:solidFill>
                  <a:schemeClr val="tx2"/>
                </a:solidFill>
                <a:latin typeface="Arial" charset="0"/>
              </a:defRPr>
            </a:lvl5pPr>
            <a:lvl6pPr marL="457200" algn="l" rtl="0" eaLnBrk="1" fontAlgn="base" hangingPunct="1">
              <a:spcBef>
                <a:spcPct val="0"/>
              </a:spcBef>
              <a:spcAft>
                <a:spcPct val="0"/>
              </a:spcAft>
              <a:defRPr sz="2800" b="1">
                <a:solidFill>
                  <a:schemeClr val="tx2"/>
                </a:solidFill>
                <a:latin typeface="Arial" charset="0"/>
              </a:defRPr>
            </a:lvl6pPr>
            <a:lvl7pPr marL="914400" algn="l" rtl="0" eaLnBrk="1" fontAlgn="base" hangingPunct="1">
              <a:spcBef>
                <a:spcPct val="0"/>
              </a:spcBef>
              <a:spcAft>
                <a:spcPct val="0"/>
              </a:spcAft>
              <a:defRPr sz="2800" b="1">
                <a:solidFill>
                  <a:schemeClr val="tx2"/>
                </a:solidFill>
                <a:latin typeface="Arial" charset="0"/>
              </a:defRPr>
            </a:lvl7pPr>
            <a:lvl8pPr marL="1371600" algn="l" rtl="0" eaLnBrk="1" fontAlgn="base" hangingPunct="1">
              <a:spcBef>
                <a:spcPct val="0"/>
              </a:spcBef>
              <a:spcAft>
                <a:spcPct val="0"/>
              </a:spcAft>
              <a:defRPr sz="2800" b="1">
                <a:solidFill>
                  <a:schemeClr val="tx2"/>
                </a:solidFill>
                <a:latin typeface="Arial" charset="0"/>
              </a:defRPr>
            </a:lvl8pPr>
            <a:lvl9pPr marL="1828800" algn="l" rtl="0" eaLnBrk="1" fontAlgn="base" hangingPunct="1">
              <a:spcBef>
                <a:spcPct val="0"/>
              </a:spcBef>
              <a:spcAft>
                <a:spcPct val="0"/>
              </a:spcAft>
              <a:defRPr sz="2800" b="1">
                <a:solidFill>
                  <a:schemeClr val="tx2"/>
                </a:solidFill>
                <a:latin typeface="Arial" charset="0"/>
              </a:defRPr>
            </a:lvl9pPr>
          </a:lstStyle>
          <a:p>
            <a:pPr algn="l">
              <a:lnSpc>
                <a:spcPct val="130000"/>
              </a:lnSpc>
              <a:spcBef>
                <a:spcPts val="0"/>
              </a:spcBef>
              <a:spcAft>
                <a:spcPts val="0"/>
              </a:spcAft>
            </a:pPr>
            <a:r>
              <a:rPr lang="de-AT" sz="2000" b="1" dirty="0">
                <a:solidFill>
                  <a:schemeClr val="bg1"/>
                </a:solidFill>
              </a:rPr>
              <a:t>e7 </a:t>
            </a:r>
            <a:r>
              <a:rPr lang="de-AT" sz="2000" b="1" dirty="0" err="1">
                <a:solidFill>
                  <a:schemeClr val="bg1"/>
                </a:solidFill>
              </a:rPr>
              <a:t>energy</a:t>
            </a:r>
            <a:r>
              <a:rPr lang="de-AT" sz="2000" b="1" dirty="0">
                <a:solidFill>
                  <a:schemeClr val="bg1"/>
                </a:solidFill>
              </a:rPr>
              <a:t> </a:t>
            </a:r>
            <a:r>
              <a:rPr lang="de-AT" sz="2000" b="1" dirty="0" err="1">
                <a:solidFill>
                  <a:schemeClr val="bg1"/>
                </a:solidFill>
              </a:rPr>
              <a:t>innovation</a:t>
            </a:r>
            <a:r>
              <a:rPr lang="de-AT" sz="2000" b="1" dirty="0">
                <a:solidFill>
                  <a:schemeClr val="bg1"/>
                </a:solidFill>
              </a:rPr>
              <a:t> &amp; </a:t>
            </a:r>
            <a:r>
              <a:rPr lang="de-AT" sz="2000" b="1" dirty="0" err="1">
                <a:solidFill>
                  <a:schemeClr val="bg1"/>
                </a:solidFill>
              </a:rPr>
              <a:t>engineering</a:t>
            </a:r>
            <a:endParaRPr lang="de-AT" sz="2000" b="1" dirty="0">
              <a:solidFill>
                <a:schemeClr val="bg1"/>
              </a:solidFill>
            </a:endParaRPr>
          </a:p>
          <a:p>
            <a:pPr marL="0" marR="0" lvl="0" indent="0" algn="l" defTabSz="914400" rtl="0" eaLnBrk="1" fontAlgn="base" latinLnBrk="0" hangingPunct="1">
              <a:lnSpc>
                <a:spcPct val="130000"/>
              </a:lnSpc>
              <a:spcBef>
                <a:spcPts val="0"/>
              </a:spcBef>
              <a:spcAft>
                <a:spcPts val="0"/>
              </a:spcAft>
              <a:buClrTx/>
              <a:buSzTx/>
              <a:buFontTx/>
              <a:buNone/>
              <a:tabLst/>
              <a:defRPr/>
            </a:pPr>
            <a:r>
              <a:rPr lang="de-AT" sz="1400" b="0" dirty="0">
                <a:solidFill>
                  <a:schemeClr val="bg1"/>
                </a:solidFill>
              </a:rPr>
              <a:t>Ingenieurbüro für Energie- und Umwelttechnik</a:t>
            </a:r>
            <a:endParaRPr lang="de-AT" sz="1600" b="1" dirty="0">
              <a:solidFill>
                <a:schemeClr val="bg1"/>
              </a:solidFill>
            </a:endParaRPr>
          </a:p>
        </p:txBody>
      </p:sp>
      <p:sp>
        <p:nvSpPr>
          <p:cNvPr id="28" name="Titel 19">
            <a:extLst>
              <a:ext uri="{FF2B5EF4-FFF2-40B4-BE49-F238E27FC236}">
                <a16:creationId xmlns:a16="http://schemas.microsoft.com/office/drawing/2014/main" id="{F03BD498-C9BC-4906-823F-EFEFB12D180D}"/>
              </a:ext>
            </a:extLst>
          </p:cNvPr>
          <p:cNvSpPr txBox="1">
            <a:spLocks/>
          </p:cNvSpPr>
          <p:nvPr userDrawn="1"/>
        </p:nvSpPr>
        <p:spPr bwMode="auto">
          <a:xfrm>
            <a:off x="6463049" y="5812918"/>
            <a:ext cx="5472000" cy="832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800" b="1">
                <a:solidFill>
                  <a:schemeClr val="tx2"/>
                </a:solidFill>
                <a:latin typeface="+mj-lt"/>
                <a:ea typeface="+mj-ea"/>
                <a:cs typeface="+mj-cs"/>
              </a:defRPr>
            </a:lvl1pPr>
            <a:lvl2pPr algn="l" rtl="0" eaLnBrk="1" fontAlgn="base" hangingPunct="1">
              <a:spcBef>
                <a:spcPct val="0"/>
              </a:spcBef>
              <a:spcAft>
                <a:spcPct val="0"/>
              </a:spcAft>
              <a:defRPr sz="2800" b="1">
                <a:solidFill>
                  <a:schemeClr val="tx2"/>
                </a:solidFill>
                <a:latin typeface="Arial" charset="0"/>
              </a:defRPr>
            </a:lvl2pPr>
            <a:lvl3pPr algn="l" rtl="0" eaLnBrk="1" fontAlgn="base" hangingPunct="1">
              <a:spcBef>
                <a:spcPct val="0"/>
              </a:spcBef>
              <a:spcAft>
                <a:spcPct val="0"/>
              </a:spcAft>
              <a:defRPr sz="2800" b="1">
                <a:solidFill>
                  <a:schemeClr val="tx2"/>
                </a:solidFill>
                <a:latin typeface="Arial" charset="0"/>
              </a:defRPr>
            </a:lvl3pPr>
            <a:lvl4pPr algn="l" rtl="0" eaLnBrk="1" fontAlgn="base" hangingPunct="1">
              <a:spcBef>
                <a:spcPct val="0"/>
              </a:spcBef>
              <a:spcAft>
                <a:spcPct val="0"/>
              </a:spcAft>
              <a:defRPr sz="2800" b="1">
                <a:solidFill>
                  <a:schemeClr val="tx2"/>
                </a:solidFill>
                <a:latin typeface="Arial" charset="0"/>
              </a:defRPr>
            </a:lvl4pPr>
            <a:lvl5pPr algn="l" rtl="0" eaLnBrk="1" fontAlgn="base" hangingPunct="1">
              <a:spcBef>
                <a:spcPct val="0"/>
              </a:spcBef>
              <a:spcAft>
                <a:spcPct val="0"/>
              </a:spcAft>
              <a:defRPr sz="2800" b="1">
                <a:solidFill>
                  <a:schemeClr val="tx2"/>
                </a:solidFill>
                <a:latin typeface="Arial" charset="0"/>
              </a:defRPr>
            </a:lvl5pPr>
            <a:lvl6pPr marL="457200" algn="l" rtl="0" eaLnBrk="1" fontAlgn="base" hangingPunct="1">
              <a:spcBef>
                <a:spcPct val="0"/>
              </a:spcBef>
              <a:spcAft>
                <a:spcPct val="0"/>
              </a:spcAft>
              <a:defRPr sz="2800" b="1">
                <a:solidFill>
                  <a:schemeClr val="tx2"/>
                </a:solidFill>
                <a:latin typeface="Arial" charset="0"/>
              </a:defRPr>
            </a:lvl6pPr>
            <a:lvl7pPr marL="914400" algn="l" rtl="0" eaLnBrk="1" fontAlgn="base" hangingPunct="1">
              <a:spcBef>
                <a:spcPct val="0"/>
              </a:spcBef>
              <a:spcAft>
                <a:spcPct val="0"/>
              </a:spcAft>
              <a:defRPr sz="2800" b="1">
                <a:solidFill>
                  <a:schemeClr val="tx2"/>
                </a:solidFill>
                <a:latin typeface="Arial" charset="0"/>
              </a:defRPr>
            </a:lvl7pPr>
            <a:lvl8pPr marL="1371600" algn="l" rtl="0" eaLnBrk="1" fontAlgn="base" hangingPunct="1">
              <a:spcBef>
                <a:spcPct val="0"/>
              </a:spcBef>
              <a:spcAft>
                <a:spcPct val="0"/>
              </a:spcAft>
              <a:defRPr sz="2800" b="1">
                <a:solidFill>
                  <a:schemeClr val="tx2"/>
                </a:solidFill>
                <a:latin typeface="Arial" charset="0"/>
              </a:defRPr>
            </a:lvl8pPr>
            <a:lvl9pPr marL="1828800" algn="l" rtl="0" eaLnBrk="1" fontAlgn="base" hangingPunct="1">
              <a:spcBef>
                <a:spcPct val="0"/>
              </a:spcBef>
              <a:spcAft>
                <a:spcPct val="0"/>
              </a:spcAft>
              <a:defRPr sz="2800" b="1">
                <a:solidFill>
                  <a:schemeClr val="tx2"/>
                </a:solidFill>
                <a:latin typeface="Arial" charset="0"/>
              </a:defRPr>
            </a:lvl9pPr>
          </a:lstStyle>
          <a:p>
            <a:pPr algn="r">
              <a:lnSpc>
                <a:spcPct val="130000"/>
              </a:lnSpc>
              <a:spcBef>
                <a:spcPts val="0"/>
              </a:spcBef>
              <a:spcAft>
                <a:spcPts val="0"/>
              </a:spcAft>
            </a:pPr>
            <a:r>
              <a:rPr lang="de-DE" sz="1400" b="0" dirty="0" err="1">
                <a:solidFill>
                  <a:schemeClr val="bg1"/>
                </a:solidFill>
              </a:rPr>
              <a:t>Walcherstrasse</a:t>
            </a:r>
            <a:r>
              <a:rPr lang="de-DE" sz="1400" b="0" dirty="0">
                <a:solidFill>
                  <a:schemeClr val="bg1"/>
                </a:solidFill>
              </a:rPr>
              <a:t> 11/43, A-1020 Wien</a:t>
            </a:r>
          </a:p>
          <a:p>
            <a:pPr algn="r">
              <a:lnSpc>
                <a:spcPct val="130000"/>
              </a:lnSpc>
              <a:spcBef>
                <a:spcPts val="0"/>
              </a:spcBef>
              <a:spcAft>
                <a:spcPts val="0"/>
              </a:spcAft>
            </a:pPr>
            <a:r>
              <a:rPr lang="de-DE" sz="1400" b="0" dirty="0">
                <a:solidFill>
                  <a:schemeClr val="bg1"/>
                </a:solidFill>
              </a:rPr>
              <a:t>Tel.: +43 1 907 80 26</a:t>
            </a:r>
          </a:p>
          <a:p>
            <a:pPr algn="r">
              <a:lnSpc>
                <a:spcPct val="130000"/>
              </a:lnSpc>
              <a:spcBef>
                <a:spcPts val="0"/>
              </a:spcBef>
              <a:spcAft>
                <a:spcPts val="0"/>
              </a:spcAft>
            </a:pPr>
            <a:r>
              <a:rPr lang="de-DE" sz="1400" b="0" dirty="0">
                <a:solidFill>
                  <a:schemeClr val="bg1"/>
                </a:solidFill>
              </a:rPr>
              <a:t>www.e-sieben.at</a:t>
            </a:r>
            <a:endParaRPr lang="de-AT" sz="1400" b="0" dirty="0">
              <a:solidFill>
                <a:schemeClr val="bg1"/>
              </a:solidFill>
            </a:endParaRPr>
          </a:p>
        </p:txBody>
      </p:sp>
      <p:sp>
        <p:nvSpPr>
          <p:cNvPr id="20" name="Titel 19"/>
          <p:cNvSpPr>
            <a:spLocks noGrp="1"/>
          </p:cNvSpPr>
          <p:nvPr>
            <p:ph type="title" hasCustomPrompt="1"/>
          </p:nvPr>
        </p:nvSpPr>
        <p:spPr/>
        <p:txBody>
          <a:bodyPr/>
          <a:lstStyle>
            <a:lvl1pPr>
              <a:defRPr>
                <a:solidFill>
                  <a:schemeClr val="tx1">
                    <a:lumMod val="85000"/>
                    <a:lumOff val="15000"/>
                  </a:schemeClr>
                </a:solidFill>
              </a:defRPr>
            </a:lvl1pPr>
          </a:lstStyle>
          <a:p>
            <a:r>
              <a:rPr lang="de-DE" dirty="0"/>
              <a:t>Kontakt 1</a:t>
            </a:r>
            <a:endParaRPr lang="de-AT" dirty="0"/>
          </a:p>
        </p:txBody>
      </p:sp>
      <p:sp>
        <p:nvSpPr>
          <p:cNvPr id="2053" name="Bildplatzhalter 2052"/>
          <p:cNvSpPr>
            <a:spLocks noGrp="1"/>
          </p:cNvSpPr>
          <p:nvPr>
            <p:ph type="pic" sz="quarter" idx="38" hasCustomPrompt="1"/>
          </p:nvPr>
        </p:nvSpPr>
        <p:spPr>
          <a:xfrm>
            <a:off x="4896000" y="1563794"/>
            <a:ext cx="2400000" cy="2520000"/>
          </a:xfrm>
        </p:spPr>
        <p:txBody>
          <a:bodyPr/>
          <a:lstStyle>
            <a:lvl1pPr marL="0" indent="0">
              <a:buNone/>
              <a:defRPr/>
            </a:lvl1pPr>
          </a:lstStyle>
          <a:p>
            <a:r>
              <a:rPr lang="de-AT" dirty="0"/>
              <a:t>7 x 5 cm</a:t>
            </a:r>
          </a:p>
        </p:txBody>
      </p:sp>
      <p:sp>
        <p:nvSpPr>
          <p:cNvPr id="2063" name="Textplatzhalter 2062"/>
          <p:cNvSpPr>
            <a:spLocks noGrp="1"/>
          </p:cNvSpPr>
          <p:nvPr>
            <p:ph type="body" sz="quarter" idx="42" hasCustomPrompt="1"/>
          </p:nvPr>
        </p:nvSpPr>
        <p:spPr>
          <a:xfrm>
            <a:off x="4416054" y="4354830"/>
            <a:ext cx="3360000" cy="216000"/>
          </a:xfrm>
        </p:spPr>
        <p:txBody>
          <a:bodyPr anchor="ctr"/>
          <a:lstStyle>
            <a:lvl1pPr marL="0" indent="0" algn="ctr">
              <a:buNone/>
              <a:defRPr sz="1400" b="1" baseline="0">
                <a:solidFill>
                  <a:schemeClr val="tx1">
                    <a:lumMod val="85000"/>
                    <a:lumOff val="15000"/>
                  </a:schemeClr>
                </a:solidFill>
              </a:defRPr>
            </a:lvl1pPr>
          </a:lstStyle>
          <a:p>
            <a:pPr lvl="0"/>
            <a:r>
              <a:rPr lang="de-AT" dirty="0"/>
              <a:t>Vorname NACHNAME</a:t>
            </a:r>
          </a:p>
        </p:txBody>
      </p:sp>
      <p:sp>
        <p:nvSpPr>
          <p:cNvPr id="2067" name="Textplatzhalter 2066"/>
          <p:cNvSpPr>
            <a:spLocks noGrp="1"/>
          </p:cNvSpPr>
          <p:nvPr>
            <p:ph type="body" sz="quarter" idx="44" hasCustomPrompt="1"/>
          </p:nvPr>
        </p:nvSpPr>
        <p:spPr>
          <a:xfrm>
            <a:off x="4422656" y="4699067"/>
            <a:ext cx="3360000" cy="180000"/>
          </a:xfrm>
        </p:spPr>
        <p:txBody>
          <a:bodyPr anchor="ctr"/>
          <a:lstStyle>
            <a:lvl1pPr marL="0" indent="0" algn="ctr">
              <a:buNone/>
              <a:defRPr sz="1400" baseline="0">
                <a:solidFill>
                  <a:srgbClr val="E35114"/>
                </a:solidFill>
              </a:defRPr>
            </a:lvl1pPr>
          </a:lstStyle>
          <a:p>
            <a:pPr lvl="0"/>
            <a:r>
              <a:rPr lang="de-AT" dirty="0"/>
              <a:t>vorname.nachname@e-sieben.at </a:t>
            </a:r>
          </a:p>
        </p:txBody>
      </p:sp>
      <p:sp>
        <p:nvSpPr>
          <p:cNvPr id="2069" name="Textplatzhalter 2068"/>
          <p:cNvSpPr>
            <a:spLocks noGrp="1"/>
          </p:cNvSpPr>
          <p:nvPr>
            <p:ph type="body" sz="quarter" idx="45" hasCustomPrompt="1"/>
          </p:nvPr>
        </p:nvSpPr>
        <p:spPr>
          <a:xfrm>
            <a:off x="4422656" y="5007303"/>
            <a:ext cx="3360000" cy="180000"/>
          </a:xfrm>
        </p:spPr>
        <p:txBody>
          <a:bodyPr anchor="ctr"/>
          <a:lstStyle>
            <a:lvl1pPr marL="0" indent="0" algn="ctr">
              <a:buNone/>
              <a:defRPr sz="1400" baseline="0">
                <a:solidFill>
                  <a:schemeClr val="tx1">
                    <a:lumMod val="85000"/>
                    <a:lumOff val="15000"/>
                  </a:schemeClr>
                </a:solidFill>
              </a:defRPr>
            </a:lvl1pPr>
          </a:lstStyle>
          <a:p>
            <a:pPr lvl="0"/>
            <a:r>
              <a:rPr lang="de-AT" dirty="0"/>
              <a:t>+43 1 907 80 26 - XX</a:t>
            </a:r>
          </a:p>
        </p:txBody>
      </p:sp>
      <p:pic>
        <p:nvPicPr>
          <p:cNvPr id="27" name="Grafik 26">
            <a:extLst>
              <a:ext uri="{FF2B5EF4-FFF2-40B4-BE49-F238E27FC236}">
                <a16:creationId xmlns:a16="http://schemas.microsoft.com/office/drawing/2014/main" id="{5950ACF3-E535-4447-87D7-37827CF1052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06292" y="342691"/>
            <a:ext cx="1438275" cy="704850"/>
          </a:xfrm>
          <a:prstGeom prst="rect">
            <a:avLst/>
          </a:prstGeom>
        </p:spPr>
      </p:pic>
    </p:spTree>
    <p:extLst>
      <p:ext uri="{BB962C8B-B14F-4D97-AF65-F5344CB8AC3E}">
        <p14:creationId xmlns:p14="http://schemas.microsoft.com/office/powerpoint/2010/main" val="3906666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10" Type="http://schemas.openxmlformats.org/officeDocument/2006/relationships/image" Target="../media/image2.svg"/><Relationship Id="rId4" Type="http://schemas.openxmlformats.org/officeDocument/2006/relationships/slideLayout" Target="../slideLayouts/slideLayout17.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2">
            <a:extLst>
              <a:ext uri="{FF2B5EF4-FFF2-40B4-BE49-F238E27FC236}">
                <a16:creationId xmlns:a16="http://schemas.microsoft.com/office/drawing/2014/main" id="{FE61C0F1-8500-4171-BA0B-BA3A6F811BBF}"/>
              </a:ext>
            </a:extLst>
          </p:cNvPr>
          <p:cNvSpPr>
            <a:spLocks noGrp="1" noChangeArrowheads="1"/>
          </p:cNvSpPr>
          <p:nvPr>
            <p:ph type="title"/>
          </p:nvPr>
        </p:nvSpPr>
        <p:spPr bwMode="auto">
          <a:xfrm>
            <a:off x="256954" y="174905"/>
            <a:ext cx="9706935" cy="803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de-AT" altLang="de-DE" dirty="0"/>
              <a:t>Titelmasterformat durch Klicken bearbeiten</a:t>
            </a:r>
          </a:p>
        </p:txBody>
      </p:sp>
      <p:sp>
        <p:nvSpPr>
          <p:cNvPr id="13" name="Rectangle 3">
            <a:extLst>
              <a:ext uri="{FF2B5EF4-FFF2-40B4-BE49-F238E27FC236}">
                <a16:creationId xmlns:a16="http://schemas.microsoft.com/office/drawing/2014/main" id="{B59D055A-4F85-44EA-86E9-A3DAFD28F323}"/>
              </a:ext>
            </a:extLst>
          </p:cNvPr>
          <p:cNvSpPr>
            <a:spLocks noGrp="1" noChangeArrowheads="1"/>
          </p:cNvSpPr>
          <p:nvPr>
            <p:ph type="body" idx="1"/>
          </p:nvPr>
        </p:nvSpPr>
        <p:spPr bwMode="auto">
          <a:xfrm>
            <a:off x="256954" y="1314450"/>
            <a:ext cx="11678089" cy="513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AT" altLang="de-DE" dirty="0"/>
              <a:t>Textmasterformate durch Klicken bearbeiten</a:t>
            </a:r>
          </a:p>
          <a:p>
            <a:pPr lvl="1"/>
            <a:r>
              <a:rPr lang="de-AT" altLang="de-DE" dirty="0"/>
              <a:t>Zweite Ebene</a:t>
            </a:r>
          </a:p>
          <a:p>
            <a:pPr lvl="2"/>
            <a:r>
              <a:rPr lang="de-AT" altLang="de-DE" dirty="0"/>
              <a:t>Dritte Ebene</a:t>
            </a:r>
          </a:p>
          <a:p>
            <a:pPr lvl="3"/>
            <a:r>
              <a:rPr lang="de-AT" altLang="de-DE" dirty="0"/>
              <a:t>Vierte Ebene</a:t>
            </a:r>
          </a:p>
          <a:p>
            <a:pPr lvl="4"/>
            <a:r>
              <a:rPr lang="de-AT" altLang="de-DE" sz="1200" dirty="0"/>
              <a:t>Fünfte Ebene</a:t>
            </a:r>
            <a:endParaRPr lang="de-AT" altLang="de-DE" dirty="0"/>
          </a:p>
        </p:txBody>
      </p:sp>
      <p:pic>
        <p:nvPicPr>
          <p:cNvPr id="18" name="Grafik 17">
            <a:extLst>
              <a:ext uri="{FF2B5EF4-FFF2-40B4-BE49-F238E27FC236}">
                <a16:creationId xmlns:a16="http://schemas.microsoft.com/office/drawing/2014/main" id="{CC522C79-CA5D-4BDB-947F-BFECE7355A00}"/>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10496768" y="196004"/>
            <a:ext cx="1438275" cy="704850"/>
          </a:xfrm>
          <a:prstGeom prst="rect">
            <a:avLst/>
          </a:prstGeom>
        </p:spPr>
      </p:pic>
      <p:sp>
        <p:nvSpPr>
          <p:cNvPr id="19" name="Foliennummernplatzhalter 6">
            <a:extLst>
              <a:ext uri="{FF2B5EF4-FFF2-40B4-BE49-F238E27FC236}">
                <a16:creationId xmlns:a16="http://schemas.microsoft.com/office/drawing/2014/main" id="{45BB2831-C0B9-456A-AFBE-1FE3C3153EB4}"/>
              </a:ext>
            </a:extLst>
          </p:cNvPr>
          <p:cNvSpPr>
            <a:spLocks noGrp="1"/>
          </p:cNvSpPr>
          <p:nvPr>
            <p:ph type="sldNum" sz="quarter" idx="4"/>
          </p:nvPr>
        </p:nvSpPr>
        <p:spPr>
          <a:xfrm>
            <a:off x="11560629" y="6585163"/>
            <a:ext cx="374414" cy="172800"/>
          </a:xfrm>
          <a:prstGeom prst="rect">
            <a:avLst/>
          </a:prstGeom>
        </p:spPr>
        <p:txBody>
          <a:bodyPr vert="horz" lIns="0" tIns="0" rIns="0" bIns="0" rtlCol="0" anchor="b" anchorCtr="0"/>
          <a:lstStyle>
            <a:lvl1pPr algn="r">
              <a:defRPr sz="1100" baseline="0">
                <a:solidFill>
                  <a:schemeClr val="tx1">
                    <a:lumMod val="85000"/>
                    <a:lumOff val="15000"/>
                  </a:schemeClr>
                </a:solidFill>
              </a:defRPr>
            </a:lvl1pPr>
          </a:lstStyle>
          <a:p>
            <a:fld id="{42F09A7C-B0E0-4880-A6EC-D7FCF6FA6F79}" type="slidenum">
              <a:rPr lang="de-AT" smtClean="0"/>
              <a:pPr/>
              <a:t>‹Nr.›</a:t>
            </a:fld>
            <a:endParaRPr lang="de-AT" dirty="0"/>
          </a:p>
        </p:txBody>
      </p:sp>
      <p:sp>
        <p:nvSpPr>
          <p:cNvPr id="9" name="Textplatzhalter 3">
            <a:extLst>
              <a:ext uri="{FF2B5EF4-FFF2-40B4-BE49-F238E27FC236}">
                <a16:creationId xmlns:a16="http://schemas.microsoft.com/office/drawing/2014/main" id="{465AB008-B125-4BD9-A323-762A86B7A98B}"/>
              </a:ext>
            </a:extLst>
          </p:cNvPr>
          <p:cNvSpPr txBox="1">
            <a:spLocks/>
          </p:cNvSpPr>
          <p:nvPr userDrawn="1"/>
        </p:nvSpPr>
        <p:spPr>
          <a:xfrm>
            <a:off x="11453813" y="6584950"/>
            <a:ext cx="163512" cy="173038"/>
          </a:xfrm>
          <a:prstGeom prst="rect">
            <a:avLst/>
          </a:prstGeom>
        </p:spPr>
        <p:txBody>
          <a:bodyPr anchor="ctr"/>
          <a:lstStyle>
            <a:lvl1pPr marL="0" indent="0" algn="ctr" rtl="0" eaLnBrk="1" fontAlgn="base" hangingPunct="1">
              <a:lnSpc>
                <a:spcPct val="130000"/>
              </a:lnSpc>
              <a:spcBef>
                <a:spcPct val="70000"/>
              </a:spcBef>
              <a:spcAft>
                <a:spcPct val="0"/>
              </a:spcAft>
              <a:buClr>
                <a:srgbClr val="E35114"/>
              </a:buClr>
              <a:buFont typeface="Wingdings" panose="05000000000000000000" pitchFamily="2" charset="2"/>
              <a:buNone/>
              <a:tabLst/>
              <a:defRPr sz="1100" b="0" i="0">
                <a:solidFill>
                  <a:schemeClr val="tx1">
                    <a:lumMod val="85000"/>
                    <a:lumOff val="15000"/>
                  </a:schemeClr>
                </a:solidFill>
                <a:latin typeface="+mn-lt"/>
                <a:ea typeface="+mn-ea"/>
                <a:cs typeface="+mn-cs"/>
              </a:defRPr>
            </a:lvl1pPr>
            <a:lvl2pPr marL="360362" indent="0" algn="l" rtl="0" eaLnBrk="1" fontAlgn="base" hangingPunct="1">
              <a:lnSpc>
                <a:spcPct val="130000"/>
              </a:lnSpc>
              <a:spcBef>
                <a:spcPct val="20000"/>
              </a:spcBef>
              <a:spcAft>
                <a:spcPct val="0"/>
              </a:spcAft>
              <a:buClr>
                <a:srgbClr val="E35114"/>
              </a:buClr>
              <a:buFont typeface="Wingdings" panose="05000000000000000000" pitchFamily="2" charset="2"/>
              <a:buNone/>
              <a:tabLst/>
              <a:defRPr sz="1000">
                <a:solidFill>
                  <a:schemeClr val="tx1">
                    <a:lumMod val="85000"/>
                    <a:lumOff val="15000"/>
                  </a:schemeClr>
                </a:solidFill>
                <a:latin typeface="+mn-lt"/>
              </a:defRPr>
            </a:lvl2pPr>
            <a:lvl3pPr marL="648000" indent="0" algn="l" rtl="0" eaLnBrk="1" fontAlgn="base" hangingPunct="1">
              <a:lnSpc>
                <a:spcPct val="130000"/>
              </a:lnSpc>
              <a:spcBef>
                <a:spcPct val="20000"/>
              </a:spcBef>
              <a:spcAft>
                <a:spcPct val="0"/>
              </a:spcAft>
              <a:buClr>
                <a:srgbClr val="E35114"/>
              </a:buClr>
              <a:buFont typeface="Arial" panose="020B0604020202020204" pitchFamily="34" charset="0"/>
              <a:buNone/>
              <a:tabLst/>
              <a:defRPr sz="1000">
                <a:solidFill>
                  <a:schemeClr val="tx1">
                    <a:lumMod val="85000"/>
                    <a:lumOff val="15000"/>
                  </a:schemeClr>
                </a:solidFill>
                <a:latin typeface="+mn-lt"/>
              </a:defRPr>
            </a:lvl3pPr>
            <a:lvl4pPr marL="936625" indent="0" algn="l" rtl="0" eaLnBrk="1" fontAlgn="base" hangingPunct="1">
              <a:lnSpc>
                <a:spcPct val="130000"/>
              </a:lnSpc>
              <a:spcBef>
                <a:spcPct val="20000"/>
              </a:spcBef>
              <a:spcAft>
                <a:spcPct val="0"/>
              </a:spcAft>
              <a:buClr>
                <a:srgbClr val="E35114"/>
              </a:buClr>
              <a:buSzPct val="70000"/>
              <a:buFont typeface="Courier New" panose="02070309020205020404" pitchFamily="49" charset="0"/>
              <a:buNone/>
              <a:defRPr sz="1000">
                <a:solidFill>
                  <a:schemeClr val="tx1">
                    <a:lumMod val="85000"/>
                    <a:lumOff val="15000"/>
                  </a:schemeClr>
                </a:solidFill>
                <a:latin typeface="+mn-lt"/>
              </a:defRPr>
            </a:lvl4pPr>
            <a:lvl5pPr marL="1223962" indent="0" algn="l" rtl="0" eaLnBrk="1" fontAlgn="base" hangingPunct="1">
              <a:lnSpc>
                <a:spcPct val="130000"/>
              </a:lnSpc>
              <a:spcBef>
                <a:spcPct val="20000"/>
              </a:spcBef>
              <a:spcAft>
                <a:spcPct val="0"/>
              </a:spcAft>
              <a:buClr>
                <a:srgbClr val="E35114"/>
              </a:buClr>
              <a:buFont typeface="Symbol" panose="05050102010706020507" pitchFamily="18" charset="2"/>
              <a:buNone/>
              <a:defRPr sz="1000">
                <a:solidFill>
                  <a:schemeClr val="tx1">
                    <a:lumMod val="85000"/>
                    <a:lumOff val="15000"/>
                  </a:schemeClr>
                </a:solidFill>
                <a:latin typeface="+mn-lt"/>
              </a:defRPr>
            </a:lvl5pPr>
            <a:lvl6pPr marL="2514600" indent="-228600" algn="l" rtl="0" eaLnBrk="1" fontAlgn="base" hangingPunct="1">
              <a:spcBef>
                <a:spcPct val="20000"/>
              </a:spcBef>
              <a:spcAft>
                <a:spcPct val="0"/>
              </a:spcAft>
              <a:buClr>
                <a:srgbClr val="E35114"/>
              </a:buClr>
              <a:buFont typeface="Wingdings" pitchFamily="2" charset="2"/>
              <a:buChar char="§"/>
              <a:defRPr sz="1200">
                <a:solidFill>
                  <a:schemeClr val="tx1"/>
                </a:solidFill>
                <a:latin typeface="+mn-lt"/>
              </a:defRPr>
            </a:lvl6pPr>
            <a:lvl7pPr marL="2971800" indent="-228600" algn="l" rtl="0" eaLnBrk="1" fontAlgn="base" hangingPunct="1">
              <a:spcBef>
                <a:spcPct val="20000"/>
              </a:spcBef>
              <a:spcAft>
                <a:spcPct val="0"/>
              </a:spcAft>
              <a:buClr>
                <a:srgbClr val="E35114"/>
              </a:buClr>
              <a:buFont typeface="Wingdings" pitchFamily="2" charset="2"/>
              <a:buChar char="§"/>
              <a:defRPr sz="1200">
                <a:solidFill>
                  <a:schemeClr val="tx1"/>
                </a:solidFill>
                <a:latin typeface="+mn-lt"/>
              </a:defRPr>
            </a:lvl7pPr>
            <a:lvl8pPr marL="3429000" indent="-228600" algn="l" rtl="0" eaLnBrk="1" fontAlgn="base" hangingPunct="1">
              <a:spcBef>
                <a:spcPct val="20000"/>
              </a:spcBef>
              <a:spcAft>
                <a:spcPct val="0"/>
              </a:spcAft>
              <a:buClr>
                <a:srgbClr val="E35114"/>
              </a:buClr>
              <a:buFont typeface="Wingdings" pitchFamily="2" charset="2"/>
              <a:buChar char="§"/>
              <a:defRPr sz="1200">
                <a:solidFill>
                  <a:schemeClr val="tx1"/>
                </a:solidFill>
                <a:latin typeface="+mn-lt"/>
              </a:defRPr>
            </a:lvl8pPr>
            <a:lvl9pPr marL="3886200" indent="-228600" algn="l" rtl="0" eaLnBrk="1" fontAlgn="base" hangingPunct="1">
              <a:spcBef>
                <a:spcPct val="20000"/>
              </a:spcBef>
              <a:spcAft>
                <a:spcPct val="0"/>
              </a:spcAft>
              <a:buClr>
                <a:srgbClr val="E35114"/>
              </a:buClr>
              <a:buFont typeface="Wingdings" pitchFamily="2" charset="2"/>
              <a:buChar char="§"/>
              <a:defRPr sz="1200">
                <a:solidFill>
                  <a:schemeClr val="tx1"/>
                </a:solidFill>
                <a:latin typeface="+mn-lt"/>
              </a:defRPr>
            </a:lvl9pPr>
          </a:lstStyle>
          <a:p>
            <a:r>
              <a:rPr lang="de-DE" kern="0" dirty="0"/>
              <a:t>|</a:t>
            </a:r>
            <a:endParaRPr lang="de-AT" kern="0" dirty="0"/>
          </a:p>
        </p:txBody>
      </p:sp>
    </p:spTree>
    <p:extLst>
      <p:ext uri="{BB962C8B-B14F-4D97-AF65-F5344CB8AC3E}">
        <p14:creationId xmlns:p14="http://schemas.microsoft.com/office/powerpoint/2010/main" val="2601085617"/>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53" r:id="rId4"/>
    <p:sldLayoutId id="2147483731" r:id="rId5"/>
    <p:sldLayoutId id="2147483732" r:id="rId6"/>
    <p:sldLayoutId id="2147483734" r:id="rId7"/>
    <p:sldLayoutId id="2147483752" r:id="rId8"/>
    <p:sldLayoutId id="2147483735" r:id="rId9"/>
    <p:sldLayoutId id="2147483736" r:id="rId10"/>
    <p:sldLayoutId id="2147483737" r:id="rId11"/>
    <p:sldLayoutId id="2147483738" r:id="rId12"/>
    <p:sldLayoutId id="2147483739" r:id="rId13"/>
  </p:sldLayoutIdLst>
  <p:hf hdr="0" ftr="0" dt="0"/>
  <p:txStyles>
    <p:titleStyle>
      <a:lvl1pPr algn="l" rtl="0" eaLnBrk="1" fontAlgn="base" hangingPunct="1">
        <a:spcBef>
          <a:spcPct val="0"/>
        </a:spcBef>
        <a:spcAft>
          <a:spcPct val="0"/>
        </a:spcAft>
        <a:defRPr sz="2800" b="1">
          <a:solidFill>
            <a:schemeClr val="tx1">
              <a:lumMod val="85000"/>
              <a:lumOff val="15000"/>
            </a:schemeClr>
          </a:solidFill>
          <a:latin typeface="+mj-lt"/>
          <a:ea typeface="+mj-ea"/>
          <a:cs typeface="+mj-cs"/>
        </a:defRPr>
      </a:lvl1pPr>
      <a:lvl2pPr algn="l" rtl="0" eaLnBrk="1" fontAlgn="base" hangingPunct="1">
        <a:spcBef>
          <a:spcPct val="0"/>
        </a:spcBef>
        <a:spcAft>
          <a:spcPct val="0"/>
        </a:spcAft>
        <a:defRPr sz="2800" b="1">
          <a:solidFill>
            <a:schemeClr val="tx2"/>
          </a:solidFill>
          <a:latin typeface="Arial" charset="0"/>
        </a:defRPr>
      </a:lvl2pPr>
      <a:lvl3pPr algn="l" rtl="0" eaLnBrk="1" fontAlgn="base" hangingPunct="1">
        <a:spcBef>
          <a:spcPct val="0"/>
        </a:spcBef>
        <a:spcAft>
          <a:spcPct val="0"/>
        </a:spcAft>
        <a:defRPr sz="2800" b="1">
          <a:solidFill>
            <a:schemeClr val="tx2"/>
          </a:solidFill>
          <a:latin typeface="Arial" charset="0"/>
        </a:defRPr>
      </a:lvl3pPr>
      <a:lvl4pPr algn="l" rtl="0" eaLnBrk="1" fontAlgn="base" hangingPunct="1">
        <a:spcBef>
          <a:spcPct val="0"/>
        </a:spcBef>
        <a:spcAft>
          <a:spcPct val="0"/>
        </a:spcAft>
        <a:defRPr sz="2800" b="1">
          <a:solidFill>
            <a:schemeClr val="tx2"/>
          </a:solidFill>
          <a:latin typeface="Arial" charset="0"/>
        </a:defRPr>
      </a:lvl4pPr>
      <a:lvl5pPr algn="l" rtl="0" eaLnBrk="1" fontAlgn="base" hangingPunct="1">
        <a:spcBef>
          <a:spcPct val="0"/>
        </a:spcBef>
        <a:spcAft>
          <a:spcPct val="0"/>
        </a:spcAft>
        <a:defRPr sz="2800" b="1">
          <a:solidFill>
            <a:schemeClr val="tx2"/>
          </a:solidFill>
          <a:latin typeface="Arial" charset="0"/>
        </a:defRPr>
      </a:lvl5pPr>
      <a:lvl6pPr marL="457200" algn="l" rtl="0" eaLnBrk="1" fontAlgn="base" hangingPunct="1">
        <a:spcBef>
          <a:spcPct val="0"/>
        </a:spcBef>
        <a:spcAft>
          <a:spcPct val="0"/>
        </a:spcAft>
        <a:defRPr sz="2800" b="1">
          <a:solidFill>
            <a:schemeClr val="tx2"/>
          </a:solidFill>
          <a:latin typeface="Arial" charset="0"/>
        </a:defRPr>
      </a:lvl6pPr>
      <a:lvl7pPr marL="914400" algn="l" rtl="0" eaLnBrk="1" fontAlgn="base" hangingPunct="1">
        <a:spcBef>
          <a:spcPct val="0"/>
        </a:spcBef>
        <a:spcAft>
          <a:spcPct val="0"/>
        </a:spcAft>
        <a:defRPr sz="2800" b="1">
          <a:solidFill>
            <a:schemeClr val="tx2"/>
          </a:solidFill>
          <a:latin typeface="Arial" charset="0"/>
        </a:defRPr>
      </a:lvl7pPr>
      <a:lvl8pPr marL="1371600" algn="l" rtl="0" eaLnBrk="1" fontAlgn="base" hangingPunct="1">
        <a:spcBef>
          <a:spcPct val="0"/>
        </a:spcBef>
        <a:spcAft>
          <a:spcPct val="0"/>
        </a:spcAft>
        <a:defRPr sz="2800" b="1">
          <a:solidFill>
            <a:schemeClr val="tx2"/>
          </a:solidFill>
          <a:latin typeface="Arial" charset="0"/>
        </a:defRPr>
      </a:lvl8pPr>
      <a:lvl9pPr marL="1828800" algn="l" rtl="0" eaLnBrk="1" fontAlgn="base" hangingPunct="1">
        <a:spcBef>
          <a:spcPct val="0"/>
        </a:spcBef>
        <a:spcAft>
          <a:spcPct val="0"/>
        </a:spcAft>
        <a:defRPr sz="2800" b="1">
          <a:solidFill>
            <a:schemeClr val="tx2"/>
          </a:solidFill>
          <a:latin typeface="Arial" charset="0"/>
        </a:defRPr>
      </a:lvl9pPr>
    </p:titleStyle>
    <p:bodyStyle>
      <a:lvl1pPr marL="360000" indent="-360000" algn="l" rtl="0" eaLnBrk="1" fontAlgn="base" hangingPunct="1">
        <a:lnSpc>
          <a:spcPct val="130000"/>
        </a:lnSpc>
        <a:spcBef>
          <a:spcPct val="70000"/>
        </a:spcBef>
        <a:spcAft>
          <a:spcPct val="0"/>
        </a:spcAft>
        <a:buClr>
          <a:srgbClr val="E35114"/>
        </a:buClr>
        <a:buFont typeface="Wingdings" panose="05000000000000000000" pitchFamily="2" charset="2"/>
        <a:buChar char="§"/>
        <a:tabLst/>
        <a:defRPr sz="2000" b="0" i="0">
          <a:solidFill>
            <a:schemeClr val="tx1">
              <a:lumMod val="85000"/>
              <a:lumOff val="15000"/>
            </a:schemeClr>
          </a:solidFill>
          <a:latin typeface="+mn-lt"/>
          <a:ea typeface="+mn-ea"/>
          <a:cs typeface="+mn-cs"/>
        </a:defRPr>
      </a:lvl1pPr>
      <a:lvl2pPr marL="647700" indent="-287338" algn="l" rtl="0" eaLnBrk="1" fontAlgn="base" hangingPunct="1">
        <a:lnSpc>
          <a:spcPct val="130000"/>
        </a:lnSpc>
        <a:spcBef>
          <a:spcPct val="20000"/>
        </a:spcBef>
        <a:spcAft>
          <a:spcPct val="0"/>
        </a:spcAft>
        <a:buClr>
          <a:srgbClr val="E35114"/>
        </a:buClr>
        <a:buFont typeface="Wingdings" panose="05000000000000000000" pitchFamily="2" charset="2"/>
        <a:buChar char="ú"/>
        <a:tabLst/>
        <a:defRPr sz="1800">
          <a:solidFill>
            <a:schemeClr val="tx1">
              <a:lumMod val="85000"/>
              <a:lumOff val="15000"/>
            </a:schemeClr>
          </a:solidFill>
          <a:latin typeface="+mn-lt"/>
        </a:defRPr>
      </a:lvl2pPr>
      <a:lvl3pPr marL="936000" indent="-288000" algn="l" rtl="0" eaLnBrk="1" fontAlgn="base" hangingPunct="1">
        <a:lnSpc>
          <a:spcPct val="130000"/>
        </a:lnSpc>
        <a:spcBef>
          <a:spcPct val="20000"/>
        </a:spcBef>
        <a:spcAft>
          <a:spcPct val="0"/>
        </a:spcAft>
        <a:buClr>
          <a:srgbClr val="E35114"/>
        </a:buClr>
        <a:buFont typeface="Arial" panose="020B0604020202020204" pitchFamily="34" charset="0"/>
        <a:buChar char="•"/>
        <a:tabLst/>
        <a:defRPr sz="1600">
          <a:solidFill>
            <a:schemeClr val="tx1">
              <a:lumMod val="85000"/>
              <a:lumOff val="15000"/>
            </a:schemeClr>
          </a:solidFill>
          <a:latin typeface="+mn-lt"/>
        </a:defRPr>
      </a:lvl3pPr>
      <a:lvl4pPr marL="1223963" indent="-287338" algn="l" rtl="0" eaLnBrk="1" fontAlgn="base" hangingPunct="1">
        <a:lnSpc>
          <a:spcPct val="130000"/>
        </a:lnSpc>
        <a:spcBef>
          <a:spcPct val="20000"/>
        </a:spcBef>
        <a:spcAft>
          <a:spcPct val="0"/>
        </a:spcAft>
        <a:buClr>
          <a:srgbClr val="E35114"/>
        </a:buClr>
        <a:buSzPct val="70000"/>
        <a:buFont typeface="Courier New" panose="02070309020205020404" pitchFamily="49" charset="0"/>
        <a:buChar char="o"/>
        <a:defRPr sz="1400">
          <a:solidFill>
            <a:schemeClr val="tx1">
              <a:lumMod val="85000"/>
              <a:lumOff val="15000"/>
            </a:schemeClr>
          </a:solidFill>
          <a:latin typeface="+mn-lt"/>
        </a:defRPr>
      </a:lvl4pPr>
      <a:lvl5pPr marL="1511300" indent="-287338" algn="l" rtl="0" eaLnBrk="1" fontAlgn="base" hangingPunct="1">
        <a:lnSpc>
          <a:spcPct val="130000"/>
        </a:lnSpc>
        <a:spcBef>
          <a:spcPct val="20000"/>
        </a:spcBef>
        <a:spcAft>
          <a:spcPct val="0"/>
        </a:spcAft>
        <a:buClr>
          <a:srgbClr val="E35114"/>
        </a:buClr>
        <a:buFont typeface="Symbol" panose="05050102010706020507" pitchFamily="18" charset="2"/>
        <a:buChar char="-"/>
        <a:defRPr sz="1200">
          <a:solidFill>
            <a:schemeClr val="tx1">
              <a:lumMod val="85000"/>
              <a:lumOff val="15000"/>
            </a:schemeClr>
          </a:solidFill>
          <a:latin typeface="+mn-lt"/>
        </a:defRPr>
      </a:lvl5pPr>
      <a:lvl6pPr marL="2514600" indent="-228600" algn="l" rtl="0" eaLnBrk="1" fontAlgn="base" hangingPunct="1">
        <a:spcBef>
          <a:spcPct val="20000"/>
        </a:spcBef>
        <a:spcAft>
          <a:spcPct val="0"/>
        </a:spcAft>
        <a:buClr>
          <a:srgbClr val="E35114"/>
        </a:buClr>
        <a:buFont typeface="Wingdings" pitchFamily="2" charset="2"/>
        <a:buChar char="§"/>
        <a:defRPr sz="1200">
          <a:solidFill>
            <a:schemeClr val="tx1"/>
          </a:solidFill>
          <a:latin typeface="+mn-lt"/>
        </a:defRPr>
      </a:lvl6pPr>
      <a:lvl7pPr marL="2971800" indent="-228600" algn="l" rtl="0" eaLnBrk="1" fontAlgn="base" hangingPunct="1">
        <a:spcBef>
          <a:spcPct val="20000"/>
        </a:spcBef>
        <a:spcAft>
          <a:spcPct val="0"/>
        </a:spcAft>
        <a:buClr>
          <a:srgbClr val="E35114"/>
        </a:buClr>
        <a:buFont typeface="Wingdings" pitchFamily="2" charset="2"/>
        <a:buChar char="§"/>
        <a:defRPr sz="1200">
          <a:solidFill>
            <a:schemeClr val="tx1"/>
          </a:solidFill>
          <a:latin typeface="+mn-lt"/>
        </a:defRPr>
      </a:lvl7pPr>
      <a:lvl8pPr marL="3429000" indent="-228600" algn="l" rtl="0" eaLnBrk="1" fontAlgn="base" hangingPunct="1">
        <a:spcBef>
          <a:spcPct val="20000"/>
        </a:spcBef>
        <a:spcAft>
          <a:spcPct val="0"/>
        </a:spcAft>
        <a:buClr>
          <a:srgbClr val="E35114"/>
        </a:buClr>
        <a:buFont typeface="Wingdings" pitchFamily="2" charset="2"/>
        <a:buChar char="§"/>
        <a:defRPr sz="1200">
          <a:solidFill>
            <a:schemeClr val="tx1"/>
          </a:solidFill>
          <a:latin typeface="+mn-lt"/>
        </a:defRPr>
      </a:lvl8pPr>
      <a:lvl9pPr marL="3886200" indent="-228600" algn="l" rtl="0" eaLnBrk="1" fontAlgn="base" hangingPunct="1">
        <a:spcBef>
          <a:spcPct val="20000"/>
        </a:spcBef>
        <a:spcAft>
          <a:spcPct val="0"/>
        </a:spcAft>
        <a:buClr>
          <a:srgbClr val="E35114"/>
        </a:buClr>
        <a:buFont typeface="Wingdings" pitchFamily="2" charset="2"/>
        <a:buChar char="§"/>
        <a:defRPr sz="12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Rectangle 3">
            <a:extLst>
              <a:ext uri="{FF2B5EF4-FFF2-40B4-BE49-F238E27FC236}">
                <a16:creationId xmlns:a16="http://schemas.microsoft.com/office/drawing/2014/main" id="{B59D055A-4F85-44EA-86E9-A3DAFD28F323}"/>
              </a:ext>
            </a:extLst>
          </p:cNvPr>
          <p:cNvSpPr>
            <a:spLocks noGrp="1" noChangeArrowheads="1"/>
          </p:cNvSpPr>
          <p:nvPr>
            <p:ph type="body" idx="1"/>
          </p:nvPr>
        </p:nvSpPr>
        <p:spPr bwMode="auto">
          <a:xfrm>
            <a:off x="256954" y="1314450"/>
            <a:ext cx="11678089" cy="496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AT" altLang="de-DE" dirty="0"/>
              <a:t>Textmasterformate durch Klicken bearbeiten</a:t>
            </a:r>
          </a:p>
          <a:p>
            <a:pPr lvl="1"/>
            <a:r>
              <a:rPr lang="de-AT" altLang="de-DE" dirty="0"/>
              <a:t>Zweite Ebene</a:t>
            </a:r>
          </a:p>
          <a:p>
            <a:pPr lvl="2"/>
            <a:r>
              <a:rPr lang="de-AT" altLang="de-DE" dirty="0"/>
              <a:t>Dritte Ebene</a:t>
            </a:r>
          </a:p>
          <a:p>
            <a:pPr lvl="3"/>
            <a:r>
              <a:rPr lang="de-AT" altLang="de-DE" dirty="0"/>
              <a:t>Vierte Ebene</a:t>
            </a:r>
          </a:p>
          <a:p>
            <a:pPr lvl="4"/>
            <a:r>
              <a:rPr lang="de-AT" altLang="de-DE" sz="1200" dirty="0"/>
              <a:t>Fünfte Ebene</a:t>
            </a:r>
            <a:endParaRPr lang="de-AT" altLang="de-DE" dirty="0"/>
          </a:p>
        </p:txBody>
      </p:sp>
      <p:sp>
        <p:nvSpPr>
          <p:cNvPr id="12" name="Rectangle 2">
            <a:extLst>
              <a:ext uri="{FF2B5EF4-FFF2-40B4-BE49-F238E27FC236}">
                <a16:creationId xmlns:a16="http://schemas.microsoft.com/office/drawing/2014/main" id="{FE61C0F1-8500-4171-BA0B-BA3A6F811BBF}"/>
              </a:ext>
            </a:extLst>
          </p:cNvPr>
          <p:cNvSpPr>
            <a:spLocks noGrp="1" noChangeArrowheads="1"/>
          </p:cNvSpPr>
          <p:nvPr>
            <p:ph type="title"/>
          </p:nvPr>
        </p:nvSpPr>
        <p:spPr bwMode="auto">
          <a:xfrm>
            <a:off x="256954" y="174905"/>
            <a:ext cx="9706935" cy="803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de-AT" altLang="de-DE" dirty="0"/>
              <a:t>Titelmasterformat durch Klicken bearbeiten</a:t>
            </a:r>
          </a:p>
        </p:txBody>
      </p:sp>
      <p:pic>
        <p:nvPicPr>
          <p:cNvPr id="18" name="Grafik 17">
            <a:extLst>
              <a:ext uri="{FF2B5EF4-FFF2-40B4-BE49-F238E27FC236}">
                <a16:creationId xmlns:a16="http://schemas.microsoft.com/office/drawing/2014/main" id="{CC522C79-CA5D-4BDB-947F-BFECE7355A00}"/>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10496768" y="196004"/>
            <a:ext cx="1438275" cy="704850"/>
          </a:xfrm>
          <a:prstGeom prst="rect">
            <a:avLst/>
          </a:prstGeom>
        </p:spPr>
      </p:pic>
      <p:sp>
        <p:nvSpPr>
          <p:cNvPr id="19" name="Foliennummernplatzhalter 6">
            <a:extLst>
              <a:ext uri="{FF2B5EF4-FFF2-40B4-BE49-F238E27FC236}">
                <a16:creationId xmlns:a16="http://schemas.microsoft.com/office/drawing/2014/main" id="{45BB2831-C0B9-456A-AFBE-1FE3C3153EB4}"/>
              </a:ext>
            </a:extLst>
          </p:cNvPr>
          <p:cNvSpPr>
            <a:spLocks noGrp="1"/>
          </p:cNvSpPr>
          <p:nvPr>
            <p:ph type="sldNum" sz="quarter" idx="4"/>
          </p:nvPr>
        </p:nvSpPr>
        <p:spPr>
          <a:xfrm>
            <a:off x="11560629" y="6585163"/>
            <a:ext cx="374414" cy="172800"/>
          </a:xfrm>
          <a:prstGeom prst="rect">
            <a:avLst/>
          </a:prstGeom>
        </p:spPr>
        <p:txBody>
          <a:bodyPr vert="horz" lIns="0" tIns="0" rIns="0" bIns="0" rtlCol="0" anchor="b" anchorCtr="0"/>
          <a:lstStyle>
            <a:lvl1pPr algn="r">
              <a:defRPr sz="1100" baseline="0">
                <a:solidFill>
                  <a:schemeClr val="tx1">
                    <a:lumMod val="85000"/>
                    <a:lumOff val="15000"/>
                  </a:schemeClr>
                </a:solidFill>
              </a:defRPr>
            </a:lvl1pPr>
          </a:lstStyle>
          <a:p>
            <a:fld id="{42F09A7C-B0E0-4880-A6EC-D7FCF6FA6F79}" type="slidenum">
              <a:rPr lang="de-AT" smtClean="0"/>
              <a:pPr/>
              <a:t>‹Nr.›</a:t>
            </a:fld>
            <a:endParaRPr lang="de-AT" dirty="0"/>
          </a:p>
        </p:txBody>
      </p:sp>
      <p:sp>
        <p:nvSpPr>
          <p:cNvPr id="9" name="Textfeld 8">
            <a:extLst>
              <a:ext uri="{FF2B5EF4-FFF2-40B4-BE49-F238E27FC236}">
                <a16:creationId xmlns:a16="http://schemas.microsoft.com/office/drawing/2014/main" id="{AB0C4702-593D-4070-BF69-77D29A0B5E11}"/>
              </a:ext>
            </a:extLst>
          </p:cNvPr>
          <p:cNvSpPr txBox="1"/>
          <p:nvPr userDrawn="1"/>
        </p:nvSpPr>
        <p:spPr>
          <a:xfrm>
            <a:off x="142082" y="6360153"/>
            <a:ext cx="1509170" cy="461665"/>
          </a:xfrm>
          <a:prstGeom prst="rect">
            <a:avLst/>
          </a:prstGeom>
          <a:noFill/>
        </p:spPr>
        <p:txBody>
          <a:bodyPr wrap="square" rtlCol="0">
            <a:spAutoFit/>
          </a:bodyPr>
          <a:lstStyle/>
          <a:p>
            <a:r>
              <a:rPr lang="de-DE" sz="2400" b="0" dirty="0">
                <a:solidFill>
                  <a:schemeClr val="bg1">
                    <a:lumMod val="75000"/>
                  </a:schemeClr>
                </a:solidFill>
                <a:latin typeface="Arial Black" panose="020B0A04020102020204" pitchFamily="34" charset="0"/>
              </a:rPr>
              <a:t>LOGO 2</a:t>
            </a:r>
            <a:endParaRPr lang="de-AT" sz="2400" b="0" dirty="0">
              <a:solidFill>
                <a:schemeClr val="bg1">
                  <a:lumMod val="75000"/>
                </a:schemeClr>
              </a:solidFill>
              <a:latin typeface="Arial Black" panose="020B0A04020102020204" pitchFamily="34" charset="0"/>
            </a:endParaRPr>
          </a:p>
        </p:txBody>
      </p:sp>
      <p:sp>
        <p:nvSpPr>
          <p:cNvPr id="10" name="Textplatzhalter 3">
            <a:extLst>
              <a:ext uri="{FF2B5EF4-FFF2-40B4-BE49-F238E27FC236}">
                <a16:creationId xmlns:a16="http://schemas.microsoft.com/office/drawing/2014/main" id="{70C68F44-610A-4F64-95E8-C8C03A10744B}"/>
              </a:ext>
            </a:extLst>
          </p:cNvPr>
          <p:cNvSpPr txBox="1">
            <a:spLocks/>
          </p:cNvSpPr>
          <p:nvPr userDrawn="1"/>
        </p:nvSpPr>
        <p:spPr>
          <a:xfrm>
            <a:off x="11453813" y="6584950"/>
            <a:ext cx="163512" cy="173038"/>
          </a:xfrm>
          <a:prstGeom prst="rect">
            <a:avLst/>
          </a:prstGeom>
        </p:spPr>
        <p:txBody>
          <a:bodyPr anchor="ctr"/>
          <a:lstStyle>
            <a:lvl1pPr marL="0" indent="0" algn="ctr" rtl="0" eaLnBrk="1" fontAlgn="base" hangingPunct="1">
              <a:lnSpc>
                <a:spcPct val="130000"/>
              </a:lnSpc>
              <a:spcBef>
                <a:spcPct val="70000"/>
              </a:spcBef>
              <a:spcAft>
                <a:spcPct val="0"/>
              </a:spcAft>
              <a:buClr>
                <a:srgbClr val="E35114"/>
              </a:buClr>
              <a:buFont typeface="Wingdings" panose="05000000000000000000" pitchFamily="2" charset="2"/>
              <a:buNone/>
              <a:tabLst/>
              <a:defRPr sz="1100" b="0" i="0">
                <a:solidFill>
                  <a:schemeClr val="tx1">
                    <a:lumMod val="85000"/>
                    <a:lumOff val="15000"/>
                  </a:schemeClr>
                </a:solidFill>
                <a:latin typeface="+mn-lt"/>
                <a:ea typeface="+mn-ea"/>
                <a:cs typeface="+mn-cs"/>
              </a:defRPr>
            </a:lvl1pPr>
            <a:lvl2pPr marL="360362" indent="0" algn="l" rtl="0" eaLnBrk="1" fontAlgn="base" hangingPunct="1">
              <a:lnSpc>
                <a:spcPct val="130000"/>
              </a:lnSpc>
              <a:spcBef>
                <a:spcPct val="20000"/>
              </a:spcBef>
              <a:spcAft>
                <a:spcPct val="0"/>
              </a:spcAft>
              <a:buClr>
                <a:srgbClr val="E35114"/>
              </a:buClr>
              <a:buFont typeface="Wingdings" panose="05000000000000000000" pitchFamily="2" charset="2"/>
              <a:buNone/>
              <a:tabLst/>
              <a:defRPr sz="1000">
                <a:solidFill>
                  <a:schemeClr val="tx1">
                    <a:lumMod val="85000"/>
                    <a:lumOff val="15000"/>
                  </a:schemeClr>
                </a:solidFill>
                <a:latin typeface="+mn-lt"/>
              </a:defRPr>
            </a:lvl2pPr>
            <a:lvl3pPr marL="648000" indent="0" algn="l" rtl="0" eaLnBrk="1" fontAlgn="base" hangingPunct="1">
              <a:lnSpc>
                <a:spcPct val="130000"/>
              </a:lnSpc>
              <a:spcBef>
                <a:spcPct val="20000"/>
              </a:spcBef>
              <a:spcAft>
                <a:spcPct val="0"/>
              </a:spcAft>
              <a:buClr>
                <a:srgbClr val="E35114"/>
              </a:buClr>
              <a:buFont typeface="Arial" panose="020B0604020202020204" pitchFamily="34" charset="0"/>
              <a:buNone/>
              <a:tabLst/>
              <a:defRPr sz="1000">
                <a:solidFill>
                  <a:schemeClr val="tx1">
                    <a:lumMod val="85000"/>
                    <a:lumOff val="15000"/>
                  </a:schemeClr>
                </a:solidFill>
                <a:latin typeface="+mn-lt"/>
              </a:defRPr>
            </a:lvl3pPr>
            <a:lvl4pPr marL="936625" indent="0" algn="l" rtl="0" eaLnBrk="1" fontAlgn="base" hangingPunct="1">
              <a:lnSpc>
                <a:spcPct val="130000"/>
              </a:lnSpc>
              <a:spcBef>
                <a:spcPct val="20000"/>
              </a:spcBef>
              <a:spcAft>
                <a:spcPct val="0"/>
              </a:spcAft>
              <a:buClr>
                <a:srgbClr val="E35114"/>
              </a:buClr>
              <a:buSzPct val="70000"/>
              <a:buFont typeface="Courier New" panose="02070309020205020404" pitchFamily="49" charset="0"/>
              <a:buNone/>
              <a:defRPr sz="1000">
                <a:solidFill>
                  <a:schemeClr val="tx1">
                    <a:lumMod val="85000"/>
                    <a:lumOff val="15000"/>
                  </a:schemeClr>
                </a:solidFill>
                <a:latin typeface="+mn-lt"/>
              </a:defRPr>
            </a:lvl4pPr>
            <a:lvl5pPr marL="1223962" indent="0" algn="l" rtl="0" eaLnBrk="1" fontAlgn="base" hangingPunct="1">
              <a:lnSpc>
                <a:spcPct val="130000"/>
              </a:lnSpc>
              <a:spcBef>
                <a:spcPct val="20000"/>
              </a:spcBef>
              <a:spcAft>
                <a:spcPct val="0"/>
              </a:spcAft>
              <a:buClr>
                <a:srgbClr val="E35114"/>
              </a:buClr>
              <a:buFont typeface="Symbol" panose="05050102010706020507" pitchFamily="18" charset="2"/>
              <a:buNone/>
              <a:defRPr sz="1000">
                <a:solidFill>
                  <a:schemeClr val="tx1">
                    <a:lumMod val="85000"/>
                    <a:lumOff val="15000"/>
                  </a:schemeClr>
                </a:solidFill>
                <a:latin typeface="+mn-lt"/>
              </a:defRPr>
            </a:lvl5pPr>
            <a:lvl6pPr marL="2514600" indent="-228600" algn="l" rtl="0" eaLnBrk="1" fontAlgn="base" hangingPunct="1">
              <a:spcBef>
                <a:spcPct val="20000"/>
              </a:spcBef>
              <a:spcAft>
                <a:spcPct val="0"/>
              </a:spcAft>
              <a:buClr>
                <a:srgbClr val="E35114"/>
              </a:buClr>
              <a:buFont typeface="Wingdings" pitchFamily="2" charset="2"/>
              <a:buChar char="§"/>
              <a:defRPr sz="1200">
                <a:solidFill>
                  <a:schemeClr val="tx1"/>
                </a:solidFill>
                <a:latin typeface="+mn-lt"/>
              </a:defRPr>
            </a:lvl6pPr>
            <a:lvl7pPr marL="2971800" indent="-228600" algn="l" rtl="0" eaLnBrk="1" fontAlgn="base" hangingPunct="1">
              <a:spcBef>
                <a:spcPct val="20000"/>
              </a:spcBef>
              <a:spcAft>
                <a:spcPct val="0"/>
              </a:spcAft>
              <a:buClr>
                <a:srgbClr val="E35114"/>
              </a:buClr>
              <a:buFont typeface="Wingdings" pitchFamily="2" charset="2"/>
              <a:buChar char="§"/>
              <a:defRPr sz="1200">
                <a:solidFill>
                  <a:schemeClr val="tx1"/>
                </a:solidFill>
                <a:latin typeface="+mn-lt"/>
              </a:defRPr>
            </a:lvl7pPr>
            <a:lvl8pPr marL="3429000" indent="-228600" algn="l" rtl="0" eaLnBrk="1" fontAlgn="base" hangingPunct="1">
              <a:spcBef>
                <a:spcPct val="20000"/>
              </a:spcBef>
              <a:spcAft>
                <a:spcPct val="0"/>
              </a:spcAft>
              <a:buClr>
                <a:srgbClr val="E35114"/>
              </a:buClr>
              <a:buFont typeface="Wingdings" pitchFamily="2" charset="2"/>
              <a:buChar char="§"/>
              <a:defRPr sz="1200">
                <a:solidFill>
                  <a:schemeClr val="tx1"/>
                </a:solidFill>
                <a:latin typeface="+mn-lt"/>
              </a:defRPr>
            </a:lvl8pPr>
            <a:lvl9pPr marL="3886200" indent="-228600" algn="l" rtl="0" eaLnBrk="1" fontAlgn="base" hangingPunct="1">
              <a:spcBef>
                <a:spcPct val="20000"/>
              </a:spcBef>
              <a:spcAft>
                <a:spcPct val="0"/>
              </a:spcAft>
              <a:buClr>
                <a:srgbClr val="E35114"/>
              </a:buClr>
              <a:buFont typeface="Wingdings" pitchFamily="2" charset="2"/>
              <a:buChar char="§"/>
              <a:defRPr sz="1200">
                <a:solidFill>
                  <a:schemeClr val="tx1"/>
                </a:solidFill>
                <a:latin typeface="+mn-lt"/>
              </a:defRPr>
            </a:lvl9pPr>
          </a:lstStyle>
          <a:p>
            <a:r>
              <a:rPr lang="de-DE" kern="0" dirty="0"/>
              <a:t>|</a:t>
            </a:r>
            <a:endParaRPr lang="de-AT" kern="0" dirty="0"/>
          </a:p>
        </p:txBody>
      </p:sp>
    </p:spTree>
    <p:extLst>
      <p:ext uri="{BB962C8B-B14F-4D97-AF65-F5344CB8AC3E}">
        <p14:creationId xmlns:p14="http://schemas.microsoft.com/office/powerpoint/2010/main" val="3252054984"/>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54" r:id="rId6"/>
    <p:sldLayoutId id="2147483751" r:id="rId7"/>
  </p:sldLayoutIdLst>
  <p:hf hdr="0" ftr="0" dt="0"/>
  <p:txStyles>
    <p:titleStyle>
      <a:lvl1pPr algn="l" rtl="0" eaLnBrk="1" fontAlgn="base" hangingPunct="1">
        <a:spcBef>
          <a:spcPct val="0"/>
        </a:spcBef>
        <a:spcAft>
          <a:spcPct val="0"/>
        </a:spcAft>
        <a:defRPr sz="2800" b="1">
          <a:solidFill>
            <a:schemeClr val="tx1">
              <a:lumMod val="85000"/>
              <a:lumOff val="15000"/>
            </a:schemeClr>
          </a:solidFill>
          <a:latin typeface="+mj-lt"/>
          <a:ea typeface="+mj-ea"/>
          <a:cs typeface="+mj-cs"/>
        </a:defRPr>
      </a:lvl1pPr>
      <a:lvl2pPr algn="l" rtl="0" eaLnBrk="1" fontAlgn="base" hangingPunct="1">
        <a:spcBef>
          <a:spcPct val="0"/>
        </a:spcBef>
        <a:spcAft>
          <a:spcPct val="0"/>
        </a:spcAft>
        <a:defRPr sz="2800" b="1">
          <a:solidFill>
            <a:schemeClr val="tx2"/>
          </a:solidFill>
          <a:latin typeface="Arial" charset="0"/>
        </a:defRPr>
      </a:lvl2pPr>
      <a:lvl3pPr algn="l" rtl="0" eaLnBrk="1" fontAlgn="base" hangingPunct="1">
        <a:spcBef>
          <a:spcPct val="0"/>
        </a:spcBef>
        <a:spcAft>
          <a:spcPct val="0"/>
        </a:spcAft>
        <a:defRPr sz="2800" b="1">
          <a:solidFill>
            <a:schemeClr val="tx2"/>
          </a:solidFill>
          <a:latin typeface="Arial" charset="0"/>
        </a:defRPr>
      </a:lvl3pPr>
      <a:lvl4pPr algn="l" rtl="0" eaLnBrk="1" fontAlgn="base" hangingPunct="1">
        <a:spcBef>
          <a:spcPct val="0"/>
        </a:spcBef>
        <a:spcAft>
          <a:spcPct val="0"/>
        </a:spcAft>
        <a:defRPr sz="2800" b="1">
          <a:solidFill>
            <a:schemeClr val="tx2"/>
          </a:solidFill>
          <a:latin typeface="Arial" charset="0"/>
        </a:defRPr>
      </a:lvl4pPr>
      <a:lvl5pPr algn="l" rtl="0" eaLnBrk="1" fontAlgn="base" hangingPunct="1">
        <a:spcBef>
          <a:spcPct val="0"/>
        </a:spcBef>
        <a:spcAft>
          <a:spcPct val="0"/>
        </a:spcAft>
        <a:defRPr sz="2800" b="1">
          <a:solidFill>
            <a:schemeClr val="tx2"/>
          </a:solidFill>
          <a:latin typeface="Arial" charset="0"/>
        </a:defRPr>
      </a:lvl5pPr>
      <a:lvl6pPr marL="457200" algn="l" rtl="0" eaLnBrk="1" fontAlgn="base" hangingPunct="1">
        <a:spcBef>
          <a:spcPct val="0"/>
        </a:spcBef>
        <a:spcAft>
          <a:spcPct val="0"/>
        </a:spcAft>
        <a:defRPr sz="2800" b="1">
          <a:solidFill>
            <a:schemeClr val="tx2"/>
          </a:solidFill>
          <a:latin typeface="Arial" charset="0"/>
        </a:defRPr>
      </a:lvl6pPr>
      <a:lvl7pPr marL="914400" algn="l" rtl="0" eaLnBrk="1" fontAlgn="base" hangingPunct="1">
        <a:spcBef>
          <a:spcPct val="0"/>
        </a:spcBef>
        <a:spcAft>
          <a:spcPct val="0"/>
        </a:spcAft>
        <a:defRPr sz="2800" b="1">
          <a:solidFill>
            <a:schemeClr val="tx2"/>
          </a:solidFill>
          <a:latin typeface="Arial" charset="0"/>
        </a:defRPr>
      </a:lvl7pPr>
      <a:lvl8pPr marL="1371600" algn="l" rtl="0" eaLnBrk="1" fontAlgn="base" hangingPunct="1">
        <a:spcBef>
          <a:spcPct val="0"/>
        </a:spcBef>
        <a:spcAft>
          <a:spcPct val="0"/>
        </a:spcAft>
        <a:defRPr sz="2800" b="1">
          <a:solidFill>
            <a:schemeClr val="tx2"/>
          </a:solidFill>
          <a:latin typeface="Arial" charset="0"/>
        </a:defRPr>
      </a:lvl8pPr>
      <a:lvl9pPr marL="1828800" algn="l" rtl="0" eaLnBrk="1" fontAlgn="base" hangingPunct="1">
        <a:spcBef>
          <a:spcPct val="0"/>
        </a:spcBef>
        <a:spcAft>
          <a:spcPct val="0"/>
        </a:spcAft>
        <a:defRPr sz="2800" b="1">
          <a:solidFill>
            <a:schemeClr val="tx2"/>
          </a:solidFill>
          <a:latin typeface="Arial" charset="0"/>
        </a:defRPr>
      </a:lvl9pPr>
    </p:titleStyle>
    <p:bodyStyle>
      <a:lvl1pPr marL="360000" indent="-360000" algn="l" rtl="0" eaLnBrk="1" fontAlgn="base" hangingPunct="1">
        <a:lnSpc>
          <a:spcPct val="130000"/>
        </a:lnSpc>
        <a:spcBef>
          <a:spcPct val="70000"/>
        </a:spcBef>
        <a:spcAft>
          <a:spcPct val="0"/>
        </a:spcAft>
        <a:buClr>
          <a:srgbClr val="E35114"/>
        </a:buClr>
        <a:buFont typeface="Wingdings" panose="05000000000000000000" pitchFamily="2" charset="2"/>
        <a:buChar char="§"/>
        <a:tabLst/>
        <a:defRPr sz="2000" b="0" i="0">
          <a:solidFill>
            <a:schemeClr val="tx1">
              <a:lumMod val="85000"/>
              <a:lumOff val="15000"/>
            </a:schemeClr>
          </a:solidFill>
          <a:latin typeface="+mn-lt"/>
          <a:ea typeface="+mn-ea"/>
          <a:cs typeface="+mn-cs"/>
        </a:defRPr>
      </a:lvl1pPr>
      <a:lvl2pPr marL="647700" indent="-287338" algn="l" rtl="0" eaLnBrk="1" fontAlgn="base" hangingPunct="1">
        <a:lnSpc>
          <a:spcPct val="130000"/>
        </a:lnSpc>
        <a:spcBef>
          <a:spcPct val="20000"/>
        </a:spcBef>
        <a:spcAft>
          <a:spcPct val="0"/>
        </a:spcAft>
        <a:buClr>
          <a:srgbClr val="E35114"/>
        </a:buClr>
        <a:buFont typeface="Wingdings" panose="05000000000000000000" pitchFamily="2" charset="2"/>
        <a:buChar char="ú"/>
        <a:tabLst/>
        <a:defRPr sz="1800">
          <a:solidFill>
            <a:schemeClr val="tx1">
              <a:lumMod val="85000"/>
              <a:lumOff val="15000"/>
            </a:schemeClr>
          </a:solidFill>
          <a:latin typeface="+mn-lt"/>
        </a:defRPr>
      </a:lvl2pPr>
      <a:lvl3pPr marL="936000" indent="-288000" algn="l" rtl="0" eaLnBrk="1" fontAlgn="base" hangingPunct="1">
        <a:lnSpc>
          <a:spcPct val="130000"/>
        </a:lnSpc>
        <a:spcBef>
          <a:spcPct val="20000"/>
        </a:spcBef>
        <a:spcAft>
          <a:spcPct val="0"/>
        </a:spcAft>
        <a:buClr>
          <a:srgbClr val="E35114"/>
        </a:buClr>
        <a:buFont typeface="Arial" panose="020B0604020202020204" pitchFamily="34" charset="0"/>
        <a:buChar char="•"/>
        <a:tabLst/>
        <a:defRPr sz="1600">
          <a:solidFill>
            <a:schemeClr val="tx1">
              <a:lumMod val="85000"/>
              <a:lumOff val="15000"/>
            </a:schemeClr>
          </a:solidFill>
          <a:latin typeface="+mn-lt"/>
        </a:defRPr>
      </a:lvl3pPr>
      <a:lvl4pPr marL="1223963" indent="-287338" algn="l" rtl="0" eaLnBrk="1" fontAlgn="base" hangingPunct="1">
        <a:lnSpc>
          <a:spcPct val="130000"/>
        </a:lnSpc>
        <a:spcBef>
          <a:spcPct val="20000"/>
        </a:spcBef>
        <a:spcAft>
          <a:spcPct val="0"/>
        </a:spcAft>
        <a:buClr>
          <a:srgbClr val="E35114"/>
        </a:buClr>
        <a:buSzPct val="70000"/>
        <a:buFont typeface="Courier New" panose="02070309020205020404" pitchFamily="49" charset="0"/>
        <a:buChar char="o"/>
        <a:defRPr sz="1400">
          <a:solidFill>
            <a:schemeClr val="tx1">
              <a:lumMod val="85000"/>
              <a:lumOff val="15000"/>
            </a:schemeClr>
          </a:solidFill>
          <a:latin typeface="+mn-lt"/>
        </a:defRPr>
      </a:lvl4pPr>
      <a:lvl5pPr marL="1511300" indent="-287338" algn="l" rtl="0" eaLnBrk="1" fontAlgn="base" hangingPunct="1">
        <a:lnSpc>
          <a:spcPct val="130000"/>
        </a:lnSpc>
        <a:spcBef>
          <a:spcPct val="20000"/>
        </a:spcBef>
        <a:spcAft>
          <a:spcPct val="0"/>
        </a:spcAft>
        <a:buClr>
          <a:srgbClr val="E35114"/>
        </a:buClr>
        <a:buFont typeface="Symbol" panose="05050102010706020507" pitchFamily="18" charset="2"/>
        <a:buChar char="-"/>
        <a:defRPr sz="1200">
          <a:solidFill>
            <a:schemeClr val="tx1">
              <a:lumMod val="85000"/>
              <a:lumOff val="15000"/>
            </a:schemeClr>
          </a:solidFill>
          <a:latin typeface="+mn-lt"/>
        </a:defRPr>
      </a:lvl5pPr>
      <a:lvl6pPr marL="2514600" indent="-228600" algn="l" rtl="0" eaLnBrk="1" fontAlgn="base" hangingPunct="1">
        <a:spcBef>
          <a:spcPct val="20000"/>
        </a:spcBef>
        <a:spcAft>
          <a:spcPct val="0"/>
        </a:spcAft>
        <a:buClr>
          <a:srgbClr val="E35114"/>
        </a:buClr>
        <a:buFont typeface="Wingdings" pitchFamily="2" charset="2"/>
        <a:buChar char="§"/>
        <a:defRPr sz="1200">
          <a:solidFill>
            <a:schemeClr val="tx1"/>
          </a:solidFill>
          <a:latin typeface="+mn-lt"/>
        </a:defRPr>
      </a:lvl6pPr>
      <a:lvl7pPr marL="2971800" indent="-228600" algn="l" rtl="0" eaLnBrk="1" fontAlgn="base" hangingPunct="1">
        <a:spcBef>
          <a:spcPct val="20000"/>
        </a:spcBef>
        <a:spcAft>
          <a:spcPct val="0"/>
        </a:spcAft>
        <a:buClr>
          <a:srgbClr val="E35114"/>
        </a:buClr>
        <a:buFont typeface="Wingdings" pitchFamily="2" charset="2"/>
        <a:buChar char="§"/>
        <a:defRPr sz="1200">
          <a:solidFill>
            <a:schemeClr val="tx1"/>
          </a:solidFill>
          <a:latin typeface="+mn-lt"/>
        </a:defRPr>
      </a:lvl7pPr>
      <a:lvl8pPr marL="3429000" indent="-228600" algn="l" rtl="0" eaLnBrk="1" fontAlgn="base" hangingPunct="1">
        <a:spcBef>
          <a:spcPct val="20000"/>
        </a:spcBef>
        <a:spcAft>
          <a:spcPct val="0"/>
        </a:spcAft>
        <a:buClr>
          <a:srgbClr val="E35114"/>
        </a:buClr>
        <a:buFont typeface="Wingdings" pitchFamily="2" charset="2"/>
        <a:buChar char="§"/>
        <a:defRPr sz="1200">
          <a:solidFill>
            <a:schemeClr val="tx1"/>
          </a:solidFill>
          <a:latin typeface="+mn-lt"/>
        </a:defRPr>
      </a:lvl8pPr>
      <a:lvl9pPr marL="3886200" indent="-228600" algn="l" rtl="0" eaLnBrk="1" fontAlgn="base" hangingPunct="1">
        <a:spcBef>
          <a:spcPct val="20000"/>
        </a:spcBef>
        <a:spcAft>
          <a:spcPct val="0"/>
        </a:spcAft>
        <a:buClr>
          <a:srgbClr val="E35114"/>
        </a:buClr>
        <a:buFont typeface="Wingdings" pitchFamily="2" charset="2"/>
        <a:buChar char="§"/>
        <a:defRPr sz="12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doi.org/10.1016/j.jclepro.2021.128323" TargetMode="External"/><Relationship Id="rId2" Type="http://schemas.openxmlformats.org/officeDocument/2006/relationships/image" Target="../media/image30.jpeg"/><Relationship Id="rId1" Type="http://schemas.openxmlformats.org/officeDocument/2006/relationships/slideLayout" Target="../slideLayouts/slideLayout9.xml"/><Relationship Id="rId5" Type="http://schemas.openxmlformats.org/officeDocument/2006/relationships/image" Target="../media/image31.png"/><Relationship Id="rId4" Type="http://schemas.openxmlformats.org/officeDocument/2006/relationships/hyperlink" Target="http://www.parity-h2020.eu/"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7A7DFDF-7DB3-425D-B3F5-42EA9FD6700B}"/>
              </a:ext>
            </a:extLst>
          </p:cNvPr>
          <p:cNvSpPr>
            <a:spLocks noGrp="1"/>
          </p:cNvSpPr>
          <p:nvPr>
            <p:ph type="title"/>
          </p:nvPr>
        </p:nvSpPr>
        <p:spPr/>
        <p:txBody>
          <a:bodyPr/>
          <a:lstStyle/>
          <a:p>
            <a:r>
              <a:rPr lang="de-AT" dirty="0"/>
              <a:t>Guntram Preßmair</a:t>
            </a:r>
          </a:p>
        </p:txBody>
      </p:sp>
      <p:sp>
        <p:nvSpPr>
          <p:cNvPr id="2" name="Textplatzhalter 1">
            <a:extLst>
              <a:ext uri="{FF2B5EF4-FFF2-40B4-BE49-F238E27FC236}">
                <a16:creationId xmlns:a16="http://schemas.microsoft.com/office/drawing/2014/main" id="{5D72AABB-5066-41B5-A95A-8BAAE3154709}"/>
              </a:ext>
            </a:extLst>
          </p:cNvPr>
          <p:cNvSpPr>
            <a:spLocks noGrp="1"/>
          </p:cNvSpPr>
          <p:nvPr>
            <p:ph type="body" sz="quarter" idx="13"/>
          </p:nvPr>
        </p:nvSpPr>
        <p:spPr/>
        <p:txBody>
          <a:bodyPr/>
          <a:lstStyle/>
          <a:p>
            <a:r>
              <a:rPr lang="de-DE" sz="2800" dirty="0"/>
              <a:t>Gebäudeübergreifende Nutzung lokaler erneuerbarer Stromerzeugung</a:t>
            </a:r>
            <a:endParaRPr lang="de-AT" sz="2800" dirty="0"/>
          </a:p>
        </p:txBody>
      </p:sp>
      <p:sp>
        <p:nvSpPr>
          <p:cNvPr id="3" name="Textplatzhalter 2">
            <a:extLst>
              <a:ext uri="{FF2B5EF4-FFF2-40B4-BE49-F238E27FC236}">
                <a16:creationId xmlns:a16="http://schemas.microsoft.com/office/drawing/2014/main" id="{E4BD495B-713B-439A-951C-AAF2E66C218D}"/>
              </a:ext>
            </a:extLst>
          </p:cNvPr>
          <p:cNvSpPr>
            <a:spLocks noGrp="1"/>
          </p:cNvSpPr>
          <p:nvPr>
            <p:ph type="body" sz="quarter" idx="14"/>
          </p:nvPr>
        </p:nvSpPr>
        <p:spPr/>
        <p:txBody>
          <a:bodyPr/>
          <a:lstStyle/>
          <a:p>
            <a:r>
              <a:rPr lang="de-DE" dirty="0"/>
              <a:t>Wie werden </a:t>
            </a:r>
            <a:r>
              <a:rPr lang="de-DE" dirty="0" err="1"/>
              <a:t>peer-to-peer</a:t>
            </a:r>
            <a:r>
              <a:rPr lang="de-DE" dirty="0"/>
              <a:t> Handel und Energiegemeinschaften zu einem Geschäftsmodell?</a:t>
            </a:r>
            <a:endParaRPr lang="de-AT" dirty="0"/>
          </a:p>
        </p:txBody>
      </p:sp>
      <p:sp>
        <p:nvSpPr>
          <p:cNvPr id="5" name="Titel 3">
            <a:extLst>
              <a:ext uri="{FF2B5EF4-FFF2-40B4-BE49-F238E27FC236}">
                <a16:creationId xmlns:a16="http://schemas.microsoft.com/office/drawing/2014/main" id="{44EBB406-B29B-4EAF-B0D0-AA0C3E3A7704}"/>
              </a:ext>
            </a:extLst>
          </p:cNvPr>
          <p:cNvSpPr txBox="1">
            <a:spLocks/>
          </p:cNvSpPr>
          <p:nvPr/>
        </p:nvSpPr>
        <p:spPr bwMode="auto">
          <a:xfrm>
            <a:off x="214855" y="5741550"/>
            <a:ext cx="2348021"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1400" b="0">
                <a:solidFill>
                  <a:schemeClr val="tx1">
                    <a:lumMod val="50000"/>
                    <a:lumOff val="50000"/>
                  </a:schemeClr>
                </a:solidFill>
                <a:latin typeface="+mj-lt"/>
                <a:ea typeface="+mj-ea"/>
                <a:cs typeface="+mj-cs"/>
              </a:defRPr>
            </a:lvl1pPr>
            <a:lvl2pPr algn="l" rtl="0" eaLnBrk="1" fontAlgn="base" hangingPunct="1">
              <a:spcBef>
                <a:spcPct val="0"/>
              </a:spcBef>
              <a:spcAft>
                <a:spcPct val="0"/>
              </a:spcAft>
              <a:defRPr sz="2800" b="1">
                <a:solidFill>
                  <a:schemeClr val="tx2"/>
                </a:solidFill>
                <a:latin typeface="Arial" charset="0"/>
              </a:defRPr>
            </a:lvl2pPr>
            <a:lvl3pPr algn="l" rtl="0" eaLnBrk="1" fontAlgn="base" hangingPunct="1">
              <a:spcBef>
                <a:spcPct val="0"/>
              </a:spcBef>
              <a:spcAft>
                <a:spcPct val="0"/>
              </a:spcAft>
              <a:defRPr sz="2800" b="1">
                <a:solidFill>
                  <a:schemeClr val="tx2"/>
                </a:solidFill>
                <a:latin typeface="Arial" charset="0"/>
              </a:defRPr>
            </a:lvl3pPr>
            <a:lvl4pPr algn="l" rtl="0" eaLnBrk="1" fontAlgn="base" hangingPunct="1">
              <a:spcBef>
                <a:spcPct val="0"/>
              </a:spcBef>
              <a:spcAft>
                <a:spcPct val="0"/>
              </a:spcAft>
              <a:defRPr sz="2800" b="1">
                <a:solidFill>
                  <a:schemeClr val="tx2"/>
                </a:solidFill>
                <a:latin typeface="Arial" charset="0"/>
              </a:defRPr>
            </a:lvl4pPr>
            <a:lvl5pPr algn="l" rtl="0" eaLnBrk="1" fontAlgn="base" hangingPunct="1">
              <a:spcBef>
                <a:spcPct val="0"/>
              </a:spcBef>
              <a:spcAft>
                <a:spcPct val="0"/>
              </a:spcAft>
              <a:defRPr sz="2800" b="1">
                <a:solidFill>
                  <a:schemeClr val="tx2"/>
                </a:solidFill>
                <a:latin typeface="Arial" charset="0"/>
              </a:defRPr>
            </a:lvl5pPr>
            <a:lvl6pPr marL="457200" algn="l" rtl="0" eaLnBrk="1" fontAlgn="base" hangingPunct="1">
              <a:spcBef>
                <a:spcPct val="0"/>
              </a:spcBef>
              <a:spcAft>
                <a:spcPct val="0"/>
              </a:spcAft>
              <a:defRPr sz="2800" b="1">
                <a:solidFill>
                  <a:schemeClr val="tx2"/>
                </a:solidFill>
                <a:latin typeface="Arial" charset="0"/>
              </a:defRPr>
            </a:lvl6pPr>
            <a:lvl7pPr marL="914400" algn="l" rtl="0" eaLnBrk="1" fontAlgn="base" hangingPunct="1">
              <a:spcBef>
                <a:spcPct val="0"/>
              </a:spcBef>
              <a:spcAft>
                <a:spcPct val="0"/>
              </a:spcAft>
              <a:defRPr sz="2800" b="1">
                <a:solidFill>
                  <a:schemeClr val="tx2"/>
                </a:solidFill>
                <a:latin typeface="Arial" charset="0"/>
              </a:defRPr>
            </a:lvl7pPr>
            <a:lvl8pPr marL="1371600" algn="l" rtl="0" eaLnBrk="1" fontAlgn="base" hangingPunct="1">
              <a:spcBef>
                <a:spcPct val="0"/>
              </a:spcBef>
              <a:spcAft>
                <a:spcPct val="0"/>
              </a:spcAft>
              <a:defRPr sz="2800" b="1">
                <a:solidFill>
                  <a:schemeClr val="tx2"/>
                </a:solidFill>
                <a:latin typeface="Arial" charset="0"/>
              </a:defRPr>
            </a:lvl8pPr>
            <a:lvl9pPr marL="1828800" algn="l" rtl="0" eaLnBrk="1" fontAlgn="base" hangingPunct="1">
              <a:spcBef>
                <a:spcPct val="0"/>
              </a:spcBef>
              <a:spcAft>
                <a:spcPct val="0"/>
              </a:spcAft>
              <a:defRPr sz="2800" b="1">
                <a:solidFill>
                  <a:schemeClr val="tx2"/>
                </a:solidFill>
                <a:latin typeface="Arial" charset="0"/>
              </a:defRPr>
            </a:lvl9pPr>
          </a:lstStyle>
          <a:p>
            <a:r>
              <a:rPr lang="de-AT" kern="0" dirty="0"/>
              <a:t>IEWT, 08.09.2021</a:t>
            </a:r>
          </a:p>
        </p:txBody>
      </p:sp>
    </p:spTree>
    <p:extLst>
      <p:ext uri="{BB962C8B-B14F-4D97-AF65-F5344CB8AC3E}">
        <p14:creationId xmlns:p14="http://schemas.microsoft.com/office/powerpoint/2010/main" val="4123623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F5E6DB-5557-42F0-9146-37ACF98BB5C0}"/>
              </a:ext>
            </a:extLst>
          </p:cNvPr>
          <p:cNvSpPr>
            <a:spLocks noGrp="1"/>
          </p:cNvSpPr>
          <p:nvPr>
            <p:ph type="title"/>
          </p:nvPr>
        </p:nvSpPr>
        <p:spPr>
          <a:xfrm>
            <a:off x="256954" y="174905"/>
            <a:ext cx="9706935" cy="996670"/>
          </a:xfrm>
        </p:spPr>
        <p:txBody>
          <a:bodyPr/>
          <a:lstStyle/>
          <a:p>
            <a:r>
              <a:rPr lang="de-DE" dirty="0"/>
              <a:t>(Wie) </a:t>
            </a:r>
            <a:r>
              <a:rPr lang="de-DE" dirty="0">
                <a:solidFill>
                  <a:srgbClr val="E84E0F"/>
                </a:solidFill>
              </a:rPr>
              <a:t>werden </a:t>
            </a:r>
            <a:r>
              <a:rPr lang="de-DE" dirty="0" err="1">
                <a:solidFill>
                  <a:srgbClr val="E84E0F"/>
                </a:solidFill>
              </a:rPr>
              <a:t>peer-to-peer</a:t>
            </a:r>
            <a:r>
              <a:rPr lang="de-DE" dirty="0">
                <a:solidFill>
                  <a:srgbClr val="E84E0F"/>
                </a:solidFill>
              </a:rPr>
              <a:t> Handel und Energiegemeinschaften zu einem Geschäftsmodell?</a:t>
            </a:r>
            <a:endParaRPr lang="de-AT" dirty="0">
              <a:solidFill>
                <a:srgbClr val="E84E0F"/>
              </a:solidFill>
            </a:endParaRPr>
          </a:p>
        </p:txBody>
      </p:sp>
      <p:sp>
        <p:nvSpPr>
          <p:cNvPr id="3" name="Foliennummernplatzhalter 2">
            <a:extLst>
              <a:ext uri="{FF2B5EF4-FFF2-40B4-BE49-F238E27FC236}">
                <a16:creationId xmlns:a16="http://schemas.microsoft.com/office/drawing/2014/main" id="{F29AFC77-C6F5-4824-AC49-351831974AB3}"/>
              </a:ext>
            </a:extLst>
          </p:cNvPr>
          <p:cNvSpPr>
            <a:spLocks noGrp="1"/>
          </p:cNvSpPr>
          <p:nvPr>
            <p:ph type="sldNum" sz="quarter" idx="12"/>
          </p:nvPr>
        </p:nvSpPr>
        <p:spPr/>
        <p:txBody>
          <a:bodyPr/>
          <a:lstStyle/>
          <a:p>
            <a:fld id="{42F09A7C-B0E0-4880-A6EC-D7FCF6FA6F79}" type="slidenum">
              <a:rPr lang="de-AT" smtClean="0"/>
              <a:t>10</a:t>
            </a:fld>
            <a:endParaRPr lang="de-AT" dirty="0"/>
          </a:p>
        </p:txBody>
      </p:sp>
      <p:sp>
        <p:nvSpPr>
          <p:cNvPr id="4" name="Inhaltsplatzhalter 3">
            <a:extLst>
              <a:ext uri="{FF2B5EF4-FFF2-40B4-BE49-F238E27FC236}">
                <a16:creationId xmlns:a16="http://schemas.microsoft.com/office/drawing/2014/main" id="{0B8E19A1-AC78-4662-A69D-8E2C4EFD75A1}"/>
              </a:ext>
            </a:extLst>
          </p:cNvPr>
          <p:cNvSpPr>
            <a:spLocks noGrp="1"/>
          </p:cNvSpPr>
          <p:nvPr>
            <p:ph sz="quarter" idx="13"/>
          </p:nvPr>
        </p:nvSpPr>
        <p:spPr>
          <a:xfrm>
            <a:off x="256954" y="1457325"/>
            <a:ext cx="11678089" cy="4985135"/>
          </a:xfrm>
        </p:spPr>
        <p:txBody>
          <a:bodyPr/>
          <a:lstStyle/>
          <a:p>
            <a:pPr marL="0" indent="0">
              <a:buNone/>
            </a:pPr>
            <a:r>
              <a:rPr lang="de-AT" b="1" dirty="0"/>
              <a:t>Hohe Erwartungen</a:t>
            </a:r>
          </a:p>
          <a:p>
            <a:r>
              <a:rPr lang="de-AT" dirty="0"/>
              <a:t>Geschäftsmodelle für P2P Handel derzeit von vielen Akteuren in Entwicklung</a:t>
            </a:r>
          </a:p>
          <a:p>
            <a:r>
              <a:rPr lang="de-AT" dirty="0"/>
              <a:t>Treiber eher Kundenbindung</a:t>
            </a:r>
          </a:p>
          <a:p>
            <a:pPr marL="0" indent="0">
              <a:buNone/>
            </a:pPr>
            <a:r>
              <a:rPr lang="de-AT" b="1" dirty="0"/>
              <a:t>Geschäftsmodell mit Grenzen </a:t>
            </a:r>
          </a:p>
          <a:p>
            <a:r>
              <a:rPr lang="de-AT" dirty="0"/>
              <a:t>Einzelne Erlösströme sind sehr gering, Bündelung ermöglicht spürbaren finanziellen Nutzen</a:t>
            </a:r>
          </a:p>
          <a:p>
            <a:r>
              <a:rPr lang="de-AT" dirty="0"/>
              <a:t>Erlöse aus Flexibilitätsdienstleistungen derzeit vernachlässigbar gering</a:t>
            </a:r>
          </a:p>
          <a:p>
            <a:r>
              <a:rPr lang="de-AT" dirty="0"/>
              <a:t>Reduzierter Netztarif wesentlich für das „Geschäftsmodell“ einer Energiegemeinschaft</a:t>
            </a:r>
          </a:p>
          <a:p>
            <a:pPr marL="0" indent="0">
              <a:buNone/>
            </a:pPr>
            <a:r>
              <a:rPr lang="de-AT" dirty="0">
                <a:solidFill>
                  <a:srgbClr val="E84E0F"/>
                </a:solidFill>
                <a:sym typeface="Wingdings" panose="05000000000000000000" pitchFamily="2" charset="2"/>
              </a:rPr>
              <a:t></a:t>
            </a:r>
            <a:r>
              <a:rPr lang="de-AT" dirty="0">
                <a:sym typeface="Wingdings" panose="05000000000000000000" pitchFamily="2" charset="2"/>
              </a:rPr>
              <a:t> </a:t>
            </a:r>
            <a:r>
              <a:rPr lang="de-AT" dirty="0"/>
              <a:t>Finanzieller Anreiz nicht als Treiber</a:t>
            </a:r>
          </a:p>
        </p:txBody>
      </p:sp>
      <p:sp>
        <p:nvSpPr>
          <p:cNvPr id="5" name="Textplatzhalter 4">
            <a:extLst>
              <a:ext uri="{FF2B5EF4-FFF2-40B4-BE49-F238E27FC236}">
                <a16:creationId xmlns:a16="http://schemas.microsoft.com/office/drawing/2014/main" id="{92D74652-706C-4FA2-9475-C9E11A12B6A2}"/>
              </a:ext>
            </a:extLst>
          </p:cNvPr>
          <p:cNvSpPr>
            <a:spLocks noGrp="1"/>
          </p:cNvSpPr>
          <p:nvPr>
            <p:ph type="body" sz="quarter" idx="14"/>
          </p:nvPr>
        </p:nvSpPr>
        <p:spPr/>
        <p:txBody>
          <a:bodyPr/>
          <a:lstStyle/>
          <a:p>
            <a:endParaRPr lang="de-AT"/>
          </a:p>
        </p:txBody>
      </p:sp>
      <p:sp>
        <p:nvSpPr>
          <p:cNvPr id="6" name="Textplatzhalter 5">
            <a:extLst>
              <a:ext uri="{FF2B5EF4-FFF2-40B4-BE49-F238E27FC236}">
                <a16:creationId xmlns:a16="http://schemas.microsoft.com/office/drawing/2014/main" id="{FCA0683E-0375-4F29-ADDE-7BD4A91A23F2}"/>
              </a:ext>
            </a:extLst>
          </p:cNvPr>
          <p:cNvSpPr>
            <a:spLocks noGrp="1"/>
          </p:cNvSpPr>
          <p:nvPr>
            <p:ph type="body" sz="quarter" idx="15"/>
          </p:nvPr>
        </p:nvSpPr>
        <p:spPr/>
        <p:txBody>
          <a:bodyPr/>
          <a:lstStyle/>
          <a:p>
            <a:endParaRPr lang="de-AT"/>
          </a:p>
        </p:txBody>
      </p:sp>
    </p:spTree>
    <p:extLst>
      <p:ext uri="{BB962C8B-B14F-4D97-AF65-F5344CB8AC3E}">
        <p14:creationId xmlns:p14="http://schemas.microsoft.com/office/powerpoint/2010/main" val="2674326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29C56F-96BB-4E08-A071-C3E18E519473}"/>
              </a:ext>
            </a:extLst>
          </p:cNvPr>
          <p:cNvSpPr>
            <a:spLocks noGrp="1"/>
          </p:cNvSpPr>
          <p:nvPr>
            <p:ph type="title"/>
          </p:nvPr>
        </p:nvSpPr>
        <p:spPr/>
        <p:txBody>
          <a:bodyPr/>
          <a:lstStyle/>
          <a:p>
            <a:endParaRPr lang="de-AT" dirty="0"/>
          </a:p>
        </p:txBody>
      </p:sp>
      <p:pic>
        <p:nvPicPr>
          <p:cNvPr id="11" name="Bildplatzhalter 10">
            <a:extLst>
              <a:ext uri="{FF2B5EF4-FFF2-40B4-BE49-F238E27FC236}">
                <a16:creationId xmlns:a16="http://schemas.microsoft.com/office/drawing/2014/main" id="{82CDA8BB-19BB-4658-8A8E-C208824D2C3C}"/>
              </a:ext>
            </a:extLst>
          </p:cNvPr>
          <p:cNvPicPr>
            <a:picLocks noGrp="1" noChangeAspect="1"/>
          </p:cNvPicPr>
          <p:nvPr>
            <p:ph type="pic" sz="quarter" idx="38"/>
          </p:nvPr>
        </p:nvPicPr>
        <p:blipFill rotWithShape="1">
          <a:blip r:embed="rId2">
            <a:extLst>
              <a:ext uri="{28A0092B-C50C-407E-A947-70E740481C1C}">
                <a14:useLocalDpi xmlns:a14="http://schemas.microsoft.com/office/drawing/2010/main" val="0"/>
              </a:ext>
            </a:extLst>
          </a:blip>
          <a:srcRect l="-289" t="5726" r="289" b="19320"/>
          <a:stretch/>
        </p:blipFill>
        <p:spPr>
          <a:xfrm>
            <a:off x="7928008" y="1452369"/>
            <a:ext cx="2400300" cy="2519362"/>
          </a:xfrm>
        </p:spPr>
      </p:pic>
      <p:sp>
        <p:nvSpPr>
          <p:cNvPr id="4" name="Textplatzhalter 3">
            <a:extLst>
              <a:ext uri="{FF2B5EF4-FFF2-40B4-BE49-F238E27FC236}">
                <a16:creationId xmlns:a16="http://schemas.microsoft.com/office/drawing/2014/main" id="{FCE51A59-FF2E-46F2-BC99-1FC13F637618}"/>
              </a:ext>
            </a:extLst>
          </p:cNvPr>
          <p:cNvSpPr>
            <a:spLocks noGrp="1"/>
          </p:cNvSpPr>
          <p:nvPr>
            <p:ph type="body" sz="quarter" idx="42"/>
          </p:nvPr>
        </p:nvSpPr>
        <p:spPr>
          <a:xfrm>
            <a:off x="7373858" y="4233532"/>
            <a:ext cx="3360000" cy="216000"/>
          </a:xfrm>
        </p:spPr>
        <p:txBody>
          <a:bodyPr/>
          <a:lstStyle/>
          <a:p>
            <a:r>
              <a:rPr lang="de-AT" dirty="0"/>
              <a:t>DI Guntram Preßmair</a:t>
            </a:r>
          </a:p>
        </p:txBody>
      </p:sp>
      <p:sp>
        <p:nvSpPr>
          <p:cNvPr id="5" name="Textplatzhalter 4">
            <a:extLst>
              <a:ext uri="{FF2B5EF4-FFF2-40B4-BE49-F238E27FC236}">
                <a16:creationId xmlns:a16="http://schemas.microsoft.com/office/drawing/2014/main" id="{3DA3DD52-6970-476A-8F53-13710F7BC702}"/>
              </a:ext>
            </a:extLst>
          </p:cNvPr>
          <p:cNvSpPr>
            <a:spLocks noGrp="1"/>
          </p:cNvSpPr>
          <p:nvPr>
            <p:ph type="body" sz="quarter" idx="44"/>
          </p:nvPr>
        </p:nvSpPr>
        <p:spPr>
          <a:xfrm>
            <a:off x="7380460" y="4577769"/>
            <a:ext cx="3360000" cy="180000"/>
          </a:xfrm>
        </p:spPr>
        <p:txBody>
          <a:bodyPr/>
          <a:lstStyle/>
          <a:p>
            <a:r>
              <a:rPr lang="de-AT" dirty="0"/>
              <a:t>guntram.pressmair@e-sieben.at</a:t>
            </a:r>
          </a:p>
        </p:txBody>
      </p:sp>
      <p:sp>
        <p:nvSpPr>
          <p:cNvPr id="7" name="Inhaltsplatzhalter 3">
            <a:extLst>
              <a:ext uri="{FF2B5EF4-FFF2-40B4-BE49-F238E27FC236}">
                <a16:creationId xmlns:a16="http://schemas.microsoft.com/office/drawing/2014/main" id="{FAF042D2-FBF1-45F6-B9A6-1395BB823DA4}"/>
              </a:ext>
            </a:extLst>
          </p:cNvPr>
          <p:cNvSpPr txBox="1">
            <a:spLocks/>
          </p:cNvSpPr>
          <p:nvPr/>
        </p:nvSpPr>
        <p:spPr>
          <a:xfrm>
            <a:off x="940678" y="1709259"/>
            <a:ext cx="5945313" cy="3176746"/>
          </a:xfrm>
          <a:prstGeom prst="rect">
            <a:avLst/>
          </a:prstGeom>
        </p:spPr>
        <p:txBody>
          <a:bodyPr/>
          <a:lstStyle>
            <a:lvl1pPr marL="360000" indent="-360000" algn="l" rtl="0" eaLnBrk="1" fontAlgn="base" hangingPunct="1">
              <a:lnSpc>
                <a:spcPct val="130000"/>
              </a:lnSpc>
              <a:spcBef>
                <a:spcPct val="70000"/>
              </a:spcBef>
              <a:spcAft>
                <a:spcPct val="0"/>
              </a:spcAft>
              <a:buClr>
                <a:srgbClr val="E35114"/>
              </a:buClr>
              <a:buFont typeface="Wingdings" panose="05000000000000000000" pitchFamily="2" charset="2"/>
              <a:buChar char="§"/>
              <a:tabLst/>
              <a:defRPr sz="2000" b="0" i="0">
                <a:solidFill>
                  <a:schemeClr val="tx1">
                    <a:lumMod val="85000"/>
                    <a:lumOff val="15000"/>
                  </a:schemeClr>
                </a:solidFill>
                <a:latin typeface="+mn-lt"/>
                <a:ea typeface="+mn-ea"/>
                <a:cs typeface="+mn-cs"/>
              </a:defRPr>
            </a:lvl1pPr>
            <a:lvl2pPr marL="647700" indent="-287338" algn="l" rtl="0" eaLnBrk="1" fontAlgn="base" hangingPunct="1">
              <a:lnSpc>
                <a:spcPct val="130000"/>
              </a:lnSpc>
              <a:spcBef>
                <a:spcPct val="20000"/>
              </a:spcBef>
              <a:spcAft>
                <a:spcPct val="0"/>
              </a:spcAft>
              <a:buClr>
                <a:srgbClr val="E35114"/>
              </a:buClr>
              <a:buFont typeface="Wingdings" panose="05000000000000000000" pitchFamily="2" charset="2"/>
              <a:buChar char="ú"/>
              <a:tabLst/>
              <a:defRPr sz="1800">
                <a:solidFill>
                  <a:schemeClr val="tx1">
                    <a:lumMod val="85000"/>
                    <a:lumOff val="15000"/>
                  </a:schemeClr>
                </a:solidFill>
                <a:latin typeface="+mn-lt"/>
              </a:defRPr>
            </a:lvl2pPr>
            <a:lvl3pPr marL="936000" indent="-288000" algn="l" rtl="0" eaLnBrk="1" fontAlgn="base" hangingPunct="1">
              <a:lnSpc>
                <a:spcPct val="130000"/>
              </a:lnSpc>
              <a:spcBef>
                <a:spcPct val="20000"/>
              </a:spcBef>
              <a:spcAft>
                <a:spcPct val="0"/>
              </a:spcAft>
              <a:buClr>
                <a:srgbClr val="E35114"/>
              </a:buClr>
              <a:buFont typeface="Arial" panose="020B0604020202020204" pitchFamily="34" charset="0"/>
              <a:buChar char="•"/>
              <a:tabLst/>
              <a:defRPr sz="1600">
                <a:solidFill>
                  <a:schemeClr val="tx1">
                    <a:lumMod val="85000"/>
                    <a:lumOff val="15000"/>
                  </a:schemeClr>
                </a:solidFill>
                <a:latin typeface="+mn-lt"/>
              </a:defRPr>
            </a:lvl3pPr>
            <a:lvl4pPr marL="1223963" indent="-287338" algn="l" rtl="0" eaLnBrk="1" fontAlgn="base" hangingPunct="1">
              <a:lnSpc>
                <a:spcPct val="130000"/>
              </a:lnSpc>
              <a:spcBef>
                <a:spcPct val="20000"/>
              </a:spcBef>
              <a:spcAft>
                <a:spcPct val="0"/>
              </a:spcAft>
              <a:buClr>
                <a:srgbClr val="E35114"/>
              </a:buClr>
              <a:buSzPct val="70000"/>
              <a:buFont typeface="Courier New" panose="02070309020205020404" pitchFamily="49" charset="0"/>
              <a:buChar char="o"/>
              <a:defRPr sz="1400">
                <a:solidFill>
                  <a:schemeClr val="tx1">
                    <a:lumMod val="85000"/>
                    <a:lumOff val="15000"/>
                  </a:schemeClr>
                </a:solidFill>
                <a:latin typeface="+mn-lt"/>
              </a:defRPr>
            </a:lvl4pPr>
            <a:lvl5pPr marL="1511300" indent="-287338" algn="l" rtl="0" eaLnBrk="1" fontAlgn="base" hangingPunct="1">
              <a:lnSpc>
                <a:spcPct val="130000"/>
              </a:lnSpc>
              <a:spcBef>
                <a:spcPct val="20000"/>
              </a:spcBef>
              <a:spcAft>
                <a:spcPct val="0"/>
              </a:spcAft>
              <a:buClr>
                <a:srgbClr val="E35114"/>
              </a:buClr>
              <a:buFont typeface="Symbol" panose="05050102010706020507" pitchFamily="18" charset="2"/>
              <a:buChar char="-"/>
              <a:defRPr sz="1200">
                <a:solidFill>
                  <a:schemeClr val="tx1">
                    <a:lumMod val="85000"/>
                    <a:lumOff val="15000"/>
                  </a:schemeClr>
                </a:solidFill>
                <a:latin typeface="+mn-lt"/>
              </a:defRPr>
            </a:lvl5pPr>
            <a:lvl6pPr marL="2514600" indent="-228600" algn="l" rtl="0" eaLnBrk="1" fontAlgn="base" hangingPunct="1">
              <a:spcBef>
                <a:spcPct val="20000"/>
              </a:spcBef>
              <a:spcAft>
                <a:spcPct val="0"/>
              </a:spcAft>
              <a:buClr>
                <a:srgbClr val="E35114"/>
              </a:buClr>
              <a:buFont typeface="Wingdings" pitchFamily="2" charset="2"/>
              <a:buChar char="§"/>
              <a:defRPr sz="1200">
                <a:solidFill>
                  <a:schemeClr val="tx1"/>
                </a:solidFill>
                <a:latin typeface="+mn-lt"/>
              </a:defRPr>
            </a:lvl6pPr>
            <a:lvl7pPr marL="2971800" indent="-228600" algn="l" rtl="0" eaLnBrk="1" fontAlgn="base" hangingPunct="1">
              <a:spcBef>
                <a:spcPct val="20000"/>
              </a:spcBef>
              <a:spcAft>
                <a:spcPct val="0"/>
              </a:spcAft>
              <a:buClr>
                <a:srgbClr val="E35114"/>
              </a:buClr>
              <a:buFont typeface="Wingdings" pitchFamily="2" charset="2"/>
              <a:buChar char="§"/>
              <a:defRPr sz="1200">
                <a:solidFill>
                  <a:schemeClr val="tx1"/>
                </a:solidFill>
                <a:latin typeface="+mn-lt"/>
              </a:defRPr>
            </a:lvl7pPr>
            <a:lvl8pPr marL="3429000" indent="-228600" algn="l" rtl="0" eaLnBrk="1" fontAlgn="base" hangingPunct="1">
              <a:spcBef>
                <a:spcPct val="20000"/>
              </a:spcBef>
              <a:spcAft>
                <a:spcPct val="0"/>
              </a:spcAft>
              <a:buClr>
                <a:srgbClr val="E35114"/>
              </a:buClr>
              <a:buFont typeface="Wingdings" pitchFamily="2" charset="2"/>
              <a:buChar char="§"/>
              <a:defRPr sz="1200">
                <a:solidFill>
                  <a:schemeClr val="tx1"/>
                </a:solidFill>
                <a:latin typeface="+mn-lt"/>
              </a:defRPr>
            </a:lvl8pPr>
            <a:lvl9pPr marL="3886200" indent="-228600" algn="l" rtl="0" eaLnBrk="1" fontAlgn="base" hangingPunct="1">
              <a:spcBef>
                <a:spcPct val="20000"/>
              </a:spcBef>
              <a:spcAft>
                <a:spcPct val="0"/>
              </a:spcAft>
              <a:buClr>
                <a:srgbClr val="E35114"/>
              </a:buClr>
              <a:buFont typeface="Wingdings" pitchFamily="2" charset="2"/>
              <a:buChar char="§"/>
              <a:defRPr sz="1200">
                <a:solidFill>
                  <a:schemeClr val="tx1"/>
                </a:solidFill>
                <a:latin typeface="+mn-lt"/>
              </a:defRPr>
            </a:lvl9pPr>
          </a:lstStyle>
          <a:p>
            <a:r>
              <a:rPr lang="de-AT" b="1" kern="0" dirty="0"/>
              <a:t>Weitere Infos:</a:t>
            </a:r>
          </a:p>
          <a:p>
            <a:pPr lvl="1"/>
            <a:r>
              <a:rPr lang="de-AT" kern="0" dirty="0"/>
              <a:t>Paper im Journal </a:t>
            </a:r>
            <a:r>
              <a:rPr lang="de-AT" kern="0" dirty="0" err="1"/>
              <a:t>of</a:t>
            </a:r>
            <a:r>
              <a:rPr lang="de-AT" kern="0" dirty="0"/>
              <a:t> Cleaner </a:t>
            </a:r>
            <a:r>
              <a:rPr lang="de-AT" kern="0" dirty="0" err="1"/>
              <a:t>Production</a:t>
            </a:r>
            <a:r>
              <a:rPr lang="de-AT" kern="0" dirty="0"/>
              <a:t> </a:t>
            </a:r>
            <a:r>
              <a:rPr lang="de-AT" dirty="0">
                <a:hlinkClick r:id="rId3" tooltip="Persistent link using digital object identifier"/>
              </a:rPr>
              <a:t>https://doi.org/10.1016/j.jclepro.2021.128323</a:t>
            </a:r>
            <a:r>
              <a:rPr lang="de-AT" kern="0" dirty="0"/>
              <a:t> </a:t>
            </a:r>
          </a:p>
          <a:p>
            <a:pPr lvl="1"/>
            <a:r>
              <a:rPr lang="de-AT" kern="0" dirty="0"/>
              <a:t>Website: </a:t>
            </a:r>
            <a:r>
              <a:rPr lang="de-AT" kern="0" dirty="0">
                <a:hlinkClick r:id="rId4"/>
              </a:rPr>
              <a:t>www.parity-h2020.eu</a:t>
            </a:r>
            <a:r>
              <a:rPr lang="de-AT" kern="0" dirty="0"/>
              <a:t> </a:t>
            </a:r>
          </a:p>
        </p:txBody>
      </p:sp>
      <p:pic>
        <p:nvPicPr>
          <p:cNvPr id="13" name="Grafik 12">
            <a:extLst>
              <a:ext uri="{FF2B5EF4-FFF2-40B4-BE49-F238E27FC236}">
                <a16:creationId xmlns:a16="http://schemas.microsoft.com/office/drawing/2014/main" id="{B6E7825F-F943-4A69-ACE1-2D13F0FE22C4}"/>
              </a:ext>
            </a:extLst>
          </p:cNvPr>
          <p:cNvPicPr>
            <a:picLocks noChangeAspect="1"/>
          </p:cNvPicPr>
          <p:nvPr/>
        </p:nvPicPr>
        <p:blipFill rotWithShape="1">
          <a:blip r:embed="rId5">
            <a:extLst>
              <a:ext uri="{28A0092B-C50C-407E-A947-70E740481C1C}">
                <a14:useLocalDpi xmlns:a14="http://schemas.microsoft.com/office/drawing/2010/main" val="0"/>
              </a:ext>
            </a:extLst>
          </a:blip>
          <a:srcRect l="23769" t="787" r="24216" b="9"/>
          <a:stretch/>
        </p:blipFill>
        <p:spPr>
          <a:xfrm>
            <a:off x="9902891" y="5043800"/>
            <a:ext cx="328285" cy="328706"/>
          </a:xfrm>
          <a:prstGeom prst="rect">
            <a:avLst/>
          </a:prstGeom>
        </p:spPr>
      </p:pic>
      <p:sp>
        <p:nvSpPr>
          <p:cNvPr id="15" name="Textplatzhalter 4">
            <a:extLst>
              <a:ext uri="{FF2B5EF4-FFF2-40B4-BE49-F238E27FC236}">
                <a16:creationId xmlns:a16="http://schemas.microsoft.com/office/drawing/2014/main" id="{ACB84411-48F6-4B96-A0BB-C43A8891FB77}"/>
              </a:ext>
            </a:extLst>
          </p:cNvPr>
          <p:cNvSpPr txBox="1">
            <a:spLocks/>
          </p:cNvSpPr>
          <p:nvPr/>
        </p:nvSpPr>
        <p:spPr bwMode="auto">
          <a:xfrm>
            <a:off x="7380460" y="4863800"/>
            <a:ext cx="3360000"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ctr" rtl="0" eaLnBrk="1" fontAlgn="base" hangingPunct="1">
              <a:lnSpc>
                <a:spcPct val="130000"/>
              </a:lnSpc>
              <a:spcBef>
                <a:spcPct val="70000"/>
              </a:spcBef>
              <a:spcAft>
                <a:spcPct val="0"/>
              </a:spcAft>
              <a:buClr>
                <a:srgbClr val="E35114"/>
              </a:buClr>
              <a:buFont typeface="Wingdings" panose="05000000000000000000" pitchFamily="2" charset="2"/>
              <a:buNone/>
              <a:tabLst/>
              <a:defRPr sz="1400" b="0" i="0" baseline="0">
                <a:solidFill>
                  <a:srgbClr val="E35114"/>
                </a:solidFill>
                <a:latin typeface="+mn-lt"/>
                <a:ea typeface="+mn-ea"/>
                <a:cs typeface="+mn-cs"/>
              </a:defRPr>
            </a:lvl1pPr>
            <a:lvl2pPr marL="647700" indent="-287338" algn="l" rtl="0" eaLnBrk="1" fontAlgn="base" hangingPunct="1">
              <a:lnSpc>
                <a:spcPct val="130000"/>
              </a:lnSpc>
              <a:spcBef>
                <a:spcPct val="20000"/>
              </a:spcBef>
              <a:spcAft>
                <a:spcPct val="0"/>
              </a:spcAft>
              <a:buClr>
                <a:srgbClr val="E35114"/>
              </a:buClr>
              <a:buFont typeface="Wingdings" panose="05000000000000000000" pitchFamily="2" charset="2"/>
              <a:buChar char="ú"/>
              <a:tabLst/>
              <a:defRPr sz="1800">
                <a:solidFill>
                  <a:schemeClr val="tx1">
                    <a:lumMod val="85000"/>
                    <a:lumOff val="15000"/>
                  </a:schemeClr>
                </a:solidFill>
                <a:latin typeface="+mn-lt"/>
              </a:defRPr>
            </a:lvl2pPr>
            <a:lvl3pPr marL="936000" indent="-288000" algn="l" rtl="0" eaLnBrk="1" fontAlgn="base" hangingPunct="1">
              <a:lnSpc>
                <a:spcPct val="130000"/>
              </a:lnSpc>
              <a:spcBef>
                <a:spcPct val="20000"/>
              </a:spcBef>
              <a:spcAft>
                <a:spcPct val="0"/>
              </a:spcAft>
              <a:buClr>
                <a:srgbClr val="E35114"/>
              </a:buClr>
              <a:buFont typeface="Arial" panose="020B0604020202020204" pitchFamily="34" charset="0"/>
              <a:buChar char="•"/>
              <a:tabLst/>
              <a:defRPr sz="1600">
                <a:solidFill>
                  <a:schemeClr val="tx1">
                    <a:lumMod val="85000"/>
                    <a:lumOff val="15000"/>
                  </a:schemeClr>
                </a:solidFill>
                <a:latin typeface="+mn-lt"/>
              </a:defRPr>
            </a:lvl3pPr>
            <a:lvl4pPr marL="1223963" indent="-287338" algn="l" rtl="0" eaLnBrk="1" fontAlgn="base" hangingPunct="1">
              <a:lnSpc>
                <a:spcPct val="130000"/>
              </a:lnSpc>
              <a:spcBef>
                <a:spcPct val="20000"/>
              </a:spcBef>
              <a:spcAft>
                <a:spcPct val="0"/>
              </a:spcAft>
              <a:buClr>
                <a:srgbClr val="E35114"/>
              </a:buClr>
              <a:buSzPct val="70000"/>
              <a:buFont typeface="Courier New" panose="02070309020205020404" pitchFamily="49" charset="0"/>
              <a:buChar char="o"/>
              <a:defRPr sz="1400">
                <a:solidFill>
                  <a:schemeClr val="tx1">
                    <a:lumMod val="85000"/>
                    <a:lumOff val="15000"/>
                  </a:schemeClr>
                </a:solidFill>
                <a:latin typeface="+mn-lt"/>
              </a:defRPr>
            </a:lvl4pPr>
            <a:lvl5pPr marL="1511300" indent="-287338" algn="l" rtl="0" eaLnBrk="1" fontAlgn="base" hangingPunct="1">
              <a:lnSpc>
                <a:spcPct val="130000"/>
              </a:lnSpc>
              <a:spcBef>
                <a:spcPct val="20000"/>
              </a:spcBef>
              <a:spcAft>
                <a:spcPct val="0"/>
              </a:spcAft>
              <a:buClr>
                <a:srgbClr val="E35114"/>
              </a:buClr>
              <a:buFont typeface="Symbol" panose="05050102010706020507" pitchFamily="18" charset="2"/>
              <a:buChar char="-"/>
              <a:defRPr sz="1200">
                <a:solidFill>
                  <a:schemeClr val="tx1">
                    <a:lumMod val="85000"/>
                    <a:lumOff val="15000"/>
                  </a:schemeClr>
                </a:solidFill>
                <a:latin typeface="+mn-lt"/>
              </a:defRPr>
            </a:lvl5pPr>
            <a:lvl6pPr marL="2514600" indent="-228600" algn="l" rtl="0" eaLnBrk="1" fontAlgn="base" hangingPunct="1">
              <a:spcBef>
                <a:spcPct val="20000"/>
              </a:spcBef>
              <a:spcAft>
                <a:spcPct val="0"/>
              </a:spcAft>
              <a:buClr>
                <a:srgbClr val="E35114"/>
              </a:buClr>
              <a:buFont typeface="Wingdings" pitchFamily="2" charset="2"/>
              <a:buChar char="§"/>
              <a:defRPr sz="1200">
                <a:solidFill>
                  <a:schemeClr val="tx1"/>
                </a:solidFill>
                <a:latin typeface="+mn-lt"/>
              </a:defRPr>
            </a:lvl6pPr>
            <a:lvl7pPr marL="2971800" indent="-228600" algn="l" rtl="0" eaLnBrk="1" fontAlgn="base" hangingPunct="1">
              <a:spcBef>
                <a:spcPct val="20000"/>
              </a:spcBef>
              <a:spcAft>
                <a:spcPct val="0"/>
              </a:spcAft>
              <a:buClr>
                <a:srgbClr val="E35114"/>
              </a:buClr>
              <a:buFont typeface="Wingdings" pitchFamily="2" charset="2"/>
              <a:buChar char="§"/>
              <a:defRPr sz="1200">
                <a:solidFill>
                  <a:schemeClr val="tx1"/>
                </a:solidFill>
                <a:latin typeface="+mn-lt"/>
              </a:defRPr>
            </a:lvl7pPr>
            <a:lvl8pPr marL="3429000" indent="-228600" algn="l" rtl="0" eaLnBrk="1" fontAlgn="base" hangingPunct="1">
              <a:spcBef>
                <a:spcPct val="20000"/>
              </a:spcBef>
              <a:spcAft>
                <a:spcPct val="0"/>
              </a:spcAft>
              <a:buClr>
                <a:srgbClr val="E35114"/>
              </a:buClr>
              <a:buFont typeface="Wingdings" pitchFamily="2" charset="2"/>
              <a:buChar char="§"/>
              <a:defRPr sz="1200">
                <a:solidFill>
                  <a:schemeClr val="tx1"/>
                </a:solidFill>
                <a:latin typeface="+mn-lt"/>
              </a:defRPr>
            </a:lvl8pPr>
            <a:lvl9pPr marL="3886200" indent="-228600" algn="l" rtl="0" eaLnBrk="1" fontAlgn="base" hangingPunct="1">
              <a:spcBef>
                <a:spcPct val="20000"/>
              </a:spcBef>
              <a:spcAft>
                <a:spcPct val="0"/>
              </a:spcAft>
              <a:buClr>
                <a:srgbClr val="E35114"/>
              </a:buClr>
              <a:buFont typeface="Wingdings" pitchFamily="2" charset="2"/>
              <a:buChar char="§"/>
              <a:defRPr sz="1200">
                <a:solidFill>
                  <a:schemeClr val="tx1"/>
                </a:solidFill>
                <a:latin typeface="+mn-lt"/>
              </a:defRPr>
            </a:lvl9pPr>
          </a:lstStyle>
          <a:p>
            <a:r>
              <a:rPr lang="de-AT" kern="0" dirty="0"/>
              <a:t>www.e-sieben.at</a:t>
            </a:r>
          </a:p>
        </p:txBody>
      </p:sp>
    </p:spTree>
    <p:extLst>
      <p:ext uri="{BB962C8B-B14F-4D97-AF65-F5344CB8AC3E}">
        <p14:creationId xmlns:p14="http://schemas.microsoft.com/office/powerpoint/2010/main" val="38552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0114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A065AA-B08D-487C-AE9E-A14C4105E65B}"/>
              </a:ext>
            </a:extLst>
          </p:cNvPr>
          <p:cNvSpPr>
            <a:spLocks noGrp="1"/>
          </p:cNvSpPr>
          <p:nvPr>
            <p:ph type="title"/>
          </p:nvPr>
        </p:nvSpPr>
        <p:spPr/>
        <p:txBody>
          <a:bodyPr/>
          <a:lstStyle/>
          <a:p>
            <a:r>
              <a:rPr lang="de-AT" dirty="0">
                <a:solidFill>
                  <a:srgbClr val="E84E0F"/>
                </a:solidFill>
              </a:rPr>
              <a:t>Warum </a:t>
            </a:r>
          </a:p>
        </p:txBody>
      </p:sp>
      <p:sp>
        <p:nvSpPr>
          <p:cNvPr id="3" name="Foliennummernplatzhalter 2">
            <a:extLst>
              <a:ext uri="{FF2B5EF4-FFF2-40B4-BE49-F238E27FC236}">
                <a16:creationId xmlns:a16="http://schemas.microsoft.com/office/drawing/2014/main" id="{E2F9D243-D47B-44C1-896A-541F83E1E88E}"/>
              </a:ext>
            </a:extLst>
          </p:cNvPr>
          <p:cNvSpPr>
            <a:spLocks noGrp="1"/>
          </p:cNvSpPr>
          <p:nvPr>
            <p:ph type="sldNum" sz="quarter" idx="12"/>
          </p:nvPr>
        </p:nvSpPr>
        <p:spPr/>
        <p:txBody>
          <a:bodyPr/>
          <a:lstStyle/>
          <a:p>
            <a:fld id="{42F09A7C-B0E0-4880-A6EC-D7FCF6FA6F79}" type="slidenum">
              <a:rPr lang="de-AT" smtClean="0"/>
              <a:t>2</a:t>
            </a:fld>
            <a:endParaRPr lang="de-AT" dirty="0"/>
          </a:p>
        </p:txBody>
      </p:sp>
      <p:sp>
        <p:nvSpPr>
          <p:cNvPr id="4" name="Inhaltsplatzhalter 3">
            <a:extLst>
              <a:ext uri="{FF2B5EF4-FFF2-40B4-BE49-F238E27FC236}">
                <a16:creationId xmlns:a16="http://schemas.microsoft.com/office/drawing/2014/main" id="{A7C27DEA-76EF-4118-A27F-F0E2CC8ED60C}"/>
              </a:ext>
            </a:extLst>
          </p:cNvPr>
          <p:cNvSpPr>
            <a:spLocks noGrp="1"/>
          </p:cNvSpPr>
          <p:nvPr>
            <p:ph sz="quarter" idx="13"/>
          </p:nvPr>
        </p:nvSpPr>
        <p:spPr>
          <a:xfrm>
            <a:off x="256954" y="978382"/>
            <a:ext cx="11678089" cy="5203343"/>
          </a:xfrm>
        </p:spPr>
        <p:txBody>
          <a:bodyPr/>
          <a:lstStyle/>
          <a:p>
            <a:r>
              <a:rPr lang="de-AT" b="1" dirty="0"/>
              <a:t>Standortübergreifender Eigenverbrauch</a:t>
            </a:r>
          </a:p>
          <a:p>
            <a:pPr lvl="1"/>
            <a:r>
              <a:rPr lang="de-AT" dirty="0"/>
              <a:t>Interesse seitens Bauträger und Immobilienverwalter</a:t>
            </a:r>
          </a:p>
          <a:p>
            <a:r>
              <a:rPr lang="de-AT" b="1" dirty="0"/>
              <a:t>Energiegemeinschaften</a:t>
            </a:r>
          </a:p>
          <a:p>
            <a:pPr lvl="1"/>
            <a:r>
              <a:rPr lang="de-AT" dirty="0"/>
              <a:t>EAG-Paket: Erneuerbare Energiegemeinschaften (EEG) und Bürgerenergiegemeinschaften (BEG)</a:t>
            </a:r>
          </a:p>
          <a:p>
            <a:pPr lvl="1"/>
            <a:r>
              <a:rPr lang="de-AT" dirty="0"/>
              <a:t>Umsetzung als komplex wahrgenommen (ähnlich wie gemeinschaftliche Erzeugungsanlage)</a:t>
            </a:r>
          </a:p>
          <a:p>
            <a:pPr lvl="1">
              <a:buFont typeface="Wingdings" panose="05000000000000000000" pitchFamily="2" charset="2"/>
              <a:buChar char="à"/>
            </a:pPr>
            <a:r>
              <a:rPr lang="de-AT" dirty="0"/>
              <a:t>Hohe Erwartungen, </a:t>
            </a:r>
            <a:r>
              <a:rPr lang="de-AT" b="1" dirty="0"/>
              <a:t>ABER</a:t>
            </a:r>
          </a:p>
          <a:p>
            <a:pPr lvl="2"/>
            <a:r>
              <a:rPr lang="de-AT" sz="1800" dirty="0"/>
              <a:t>Enger </a:t>
            </a:r>
            <a:r>
              <a:rPr lang="de-AT" sz="1800" b="1" dirty="0"/>
              <a:t>Teilnehmerkreis</a:t>
            </a:r>
            <a:r>
              <a:rPr lang="de-AT" sz="1800" dirty="0"/>
              <a:t> ohne große Unternehmen</a:t>
            </a:r>
          </a:p>
          <a:p>
            <a:pPr lvl="2"/>
            <a:r>
              <a:rPr lang="de-AT" sz="1800" dirty="0"/>
              <a:t>Freier </a:t>
            </a:r>
            <a:r>
              <a:rPr lang="de-AT" sz="1800" b="1" dirty="0" err="1"/>
              <a:t>peer-to-peer</a:t>
            </a:r>
            <a:r>
              <a:rPr lang="de-AT" sz="1800" b="1" dirty="0"/>
              <a:t> </a:t>
            </a:r>
            <a:r>
              <a:rPr lang="de-AT" sz="1800" dirty="0"/>
              <a:t>Handel regulatorisch nicht möglich (Bilanzgruppenverpflichtung)</a:t>
            </a:r>
          </a:p>
          <a:p>
            <a:pPr lvl="2"/>
            <a:r>
              <a:rPr lang="de-AT" sz="1800" dirty="0"/>
              <a:t>Energiegemeinschaft soll non-profit sein, aber </a:t>
            </a:r>
            <a:r>
              <a:rPr lang="de-AT" sz="1800" b="1" dirty="0"/>
              <a:t>kostendeckend</a:t>
            </a:r>
            <a:endParaRPr lang="de-AT" sz="1800" dirty="0"/>
          </a:p>
          <a:p>
            <a:pPr>
              <a:buFont typeface="Wingdings" panose="05000000000000000000" pitchFamily="2" charset="2"/>
              <a:buChar char="à"/>
            </a:pPr>
            <a:r>
              <a:rPr lang="de-AT" b="1" dirty="0"/>
              <a:t>(Wie) wird das ein </a:t>
            </a:r>
            <a:r>
              <a:rPr lang="de-AT" b="1" dirty="0">
                <a:solidFill>
                  <a:srgbClr val="E84E0F"/>
                </a:solidFill>
              </a:rPr>
              <a:t>Geschäftsmodell</a:t>
            </a:r>
            <a:r>
              <a:rPr lang="de-AT" b="1" dirty="0"/>
              <a:t>?</a:t>
            </a:r>
          </a:p>
          <a:p>
            <a:endParaRPr lang="de-AT" b="1" dirty="0"/>
          </a:p>
          <a:p>
            <a:endParaRPr lang="de-AT" dirty="0"/>
          </a:p>
        </p:txBody>
      </p:sp>
      <p:sp>
        <p:nvSpPr>
          <p:cNvPr id="5" name="Textplatzhalter 4">
            <a:extLst>
              <a:ext uri="{FF2B5EF4-FFF2-40B4-BE49-F238E27FC236}">
                <a16:creationId xmlns:a16="http://schemas.microsoft.com/office/drawing/2014/main" id="{6A91E421-9C5E-4E39-B5F0-CEC24384A2F0}"/>
              </a:ext>
            </a:extLst>
          </p:cNvPr>
          <p:cNvSpPr>
            <a:spLocks noGrp="1"/>
          </p:cNvSpPr>
          <p:nvPr>
            <p:ph type="body" sz="quarter" idx="14"/>
          </p:nvPr>
        </p:nvSpPr>
        <p:spPr/>
        <p:txBody>
          <a:bodyPr/>
          <a:lstStyle/>
          <a:p>
            <a:endParaRPr lang="de-AT"/>
          </a:p>
        </p:txBody>
      </p:sp>
      <p:sp>
        <p:nvSpPr>
          <p:cNvPr id="6" name="Textplatzhalter 5">
            <a:extLst>
              <a:ext uri="{FF2B5EF4-FFF2-40B4-BE49-F238E27FC236}">
                <a16:creationId xmlns:a16="http://schemas.microsoft.com/office/drawing/2014/main" id="{DD5195BC-6426-4CCA-9201-F95EFF2D8D41}"/>
              </a:ext>
            </a:extLst>
          </p:cNvPr>
          <p:cNvSpPr>
            <a:spLocks noGrp="1"/>
          </p:cNvSpPr>
          <p:nvPr>
            <p:ph type="body" sz="quarter" idx="15"/>
          </p:nvPr>
        </p:nvSpPr>
        <p:spPr/>
        <p:txBody>
          <a:bodyPr/>
          <a:lstStyle/>
          <a:p>
            <a:endParaRPr lang="de-AT" dirty="0"/>
          </a:p>
        </p:txBody>
      </p:sp>
    </p:spTree>
    <p:extLst>
      <p:ext uri="{BB962C8B-B14F-4D97-AF65-F5344CB8AC3E}">
        <p14:creationId xmlns:p14="http://schemas.microsoft.com/office/powerpoint/2010/main" val="4163357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54520609-B0F2-4845-B55C-BAB149B20565}"/>
              </a:ext>
            </a:extLst>
          </p:cNvPr>
          <p:cNvSpPr>
            <a:spLocks noGrp="1"/>
          </p:cNvSpPr>
          <p:nvPr>
            <p:ph type="title"/>
          </p:nvPr>
        </p:nvSpPr>
        <p:spPr/>
        <p:txBody>
          <a:bodyPr/>
          <a:lstStyle/>
          <a:p>
            <a:r>
              <a:rPr lang="de-AT" dirty="0">
                <a:solidFill>
                  <a:srgbClr val="E84E0F"/>
                </a:solidFill>
              </a:rPr>
              <a:t>Mögliche Geschäftsmodelle </a:t>
            </a:r>
            <a:r>
              <a:rPr lang="de-AT" dirty="0"/>
              <a:t>für </a:t>
            </a:r>
            <a:r>
              <a:rPr lang="de-AT" dirty="0" err="1"/>
              <a:t>peer-to-peer</a:t>
            </a:r>
            <a:r>
              <a:rPr lang="de-AT" dirty="0"/>
              <a:t> Handel</a:t>
            </a:r>
          </a:p>
        </p:txBody>
      </p:sp>
      <p:sp>
        <p:nvSpPr>
          <p:cNvPr id="6" name="Foliennummernplatzhalter 5">
            <a:extLst>
              <a:ext uri="{FF2B5EF4-FFF2-40B4-BE49-F238E27FC236}">
                <a16:creationId xmlns:a16="http://schemas.microsoft.com/office/drawing/2014/main" id="{E38DE7E3-13D1-4033-924C-8EFFB89AE285}"/>
              </a:ext>
            </a:extLst>
          </p:cNvPr>
          <p:cNvSpPr>
            <a:spLocks noGrp="1"/>
          </p:cNvSpPr>
          <p:nvPr>
            <p:ph type="sldNum" sz="quarter" idx="12"/>
          </p:nvPr>
        </p:nvSpPr>
        <p:spPr/>
        <p:txBody>
          <a:bodyPr/>
          <a:lstStyle/>
          <a:p>
            <a:fld id="{42F09A7C-B0E0-4880-A6EC-D7FCF6FA6F79}" type="slidenum">
              <a:rPr lang="de-AT" smtClean="0"/>
              <a:t>3</a:t>
            </a:fld>
            <a:endParaRPr lang="de-AT" dirty="0"/>
          </a:p>
        </p:txBody>
      </p:sp>
      <p:sp>
        <p:nvSpPr>
          <p:cNvPr id="9" name="Inhaltsplatzhalter 8">
            <a:extLst>
              <a:ext uri="{FF2B5EF4-FFF2-40B4-BE49-F238E27FC236}">
                <a16:creationId xmlns:a16="http://schemas.microsoft.com/office/drawing/2014/main" id="{519EF4EB-3EA7-4774-832E-AC8D983F5B74}"/>
              </a:ext>
            </a:extLst>
          </p:cNvPr>
          <p:cNvSpPr>
            <a:spLocks noGrp="1"/>
          </p:cNvSpPr>
          <p:nvPr>
            <p:ph sz="quarter" idx="13"/>
          </p:nvPr>
        </p:nvSpPr>
        <p:spPr>
          <a:xfrm>
            <a:off x="410629" y="1516334"/>
            <a:ext cx="7532114" cy="4303441"/>
          </a:xfrm>
        </p:spPr>
        <p:txBody>
          <a:bodyPr/>
          <a:lstStyle/>
          <a:p>
            <a:pPr marL="457200" indent="-457200">
              <a:lnSpc>
                <a:spcPct val="120000"/>
              </a:lnSpc>
              <a:spcAft>
                <a:spcPts val="600"/>
              </a:spcAft>
              <a:buFont typeface="+mj-lt"/>
              <a:buAutoNum type="arabicPeriod"/>
            </a:pPr>
            <a:r>
              <a:rPr lang="de-DE" sz="2200" b="1" dirty="0">
                <a:latin typeface="Arial" panose="020B0604020202020204" pitchFamily="34" charset="0"/>
                <a:ea typeface="Times New Roman" panose="02020603050405020304" pitchFamily="18" charset="0"/>
                <a:cs typeface="Times New Roman" panose="02020603050405020304" pitchFamily="18" charset="0"/>
              </a:rPr>
              <a:t>B</a:t>
            </a:r>
            <a:r>
              <a:rPr lang="de-DE" sz="2200" b="1" dirty="0">
                <a:effectLst/>
                <a:latin typeface="Arial" panose="020B0604020202020204" pitchFamily="34" charset="0"/>
                <a:ea typeface="Times New Roman" panose="02020603050405020304" pitchFamily="18" charset="0"/>
                <a:cs typeface="Times New Roman" panose="02020603050405020304" pitchFamily="18" charset="0"/>
              </a:rPr>
              <a:t>ilanzgruppeninterne</a:t>
            </a:r>
            <a:r>
              <a:rPr lang="de-DE" sz="2200" dirty="0">
                <a:effectLst/>
                <a:latin typeface="Arial" panose="020B0604020202020204" pitchFamily="34" charset="0"/>
                <a:ea typeface="Times New Roman" panose="02020603050405020304" pitchFamily="18" charset="0"/>
                <a:cs typeface="Times New Roman" panose="02020603050405020304" pitchFamily="18" charset="0"/>
              </a:rPr>
              <a:t> vs. </a:t>
            </a:r>
            <a:r>
              <a:rPr lang="de-DE" sz="2200" b="1" dirty="0">
                <a:effectLst/>
                <a:latin typeface="Arial" panose="020B0604020202020204" pitchFamily="34" charset="0"/>
                <a:ea typeface="Times New Roman" panose="02020603050405020304" pitchFamily="18" charset="0"/>
                <a:cs typeface="Times New Roman" panose="02020603050405020304" pitchFamily="18" charset="0"/>
              </a:rPr>
              <a:t>bilanzgruppenübergreifende</a:t>
            </a:r>
            <a:r>
              <a:rPr lang="de-DE" sz="2200" dirty="0">
                <a:effectLst/>
                <a:latin typeface="Arial" panose="020B0604020202020204" pitchFamily="34" charset="0"/>
                <a:ea typeface="Times New Roman" panose="02020603050405020304" pitchFamily="18" charset="0"/>
                <a:cs typeface="Times New Roman" panose="02020603050405020304" pitchFamily="18" charset="0"/>
              </a:rPr>
              <a:t> Modelle</a:t>
            </a:r>
            <a:endParaRPr lang="de-AT" sz="2200" dirty="0">
              <a:latin typeface="Arial" panose="020B0604020202020204" pitchFamily="34" charset="0"/>
              <a:ea typeface="Times New Roman" panose="02020603050405020304" pitchFamily="18" charset="0"/>
              <a:cs typeface="Times New Roman" panose="02020603050405020304" pitchFamily="18" charset="0"/>
            </a:endParaRPr>
          </a:p>
          <a:p>
            <a:pPr marL="457200" indent="-457200">
              <a:lnSpc>
                <a:spcPct val="120000"/>
              </a:lnSpc>
              <a:spcAft>
                <a:spcPts val="600"/>
              </a:spcAft>
              <a:buFont typeface="+mj-lt"/>
              <a:buAutoNum type="arabicPeriod"/>
            </a:pPr>
            <a:r>
              <a:rPr lang="de-DE" sz="2200" b="1" dirty="0">
                <a:latin typeface="Arial" panose="020B0604020202020204" pitchFamily="34" charset="0"/>
                <a:ea typeface="Times New Roman" panose="02020603050405020304" pitchFamily="18" charset="0"/>
                <a:cs typeface="Times New Roman" panose="02020603050405020304" pitchFamily="18" charset="0"/>
              </a:rPr>
              <a:t>N</a:t>
            </a:r>
            <a:r>
              <a:rPr lang="de-DE" sz="2200" b="1" dirty="0">
                <a:effectLst/>
                <a:latin typeface="Arial" panose="020B0604020202020204" pitchFamily="34" charset="0"/>
                <a:ea typeface="Times New Roman" panose="02020603050405020304" pitchFamily="18" charset="0"/>
                <a:cs typeface="Times New Roman" panose="02020603050405020304" pitchFamily="18" charset="0"/>
              </a:rPr>
              <a:t>icht profitorientierte </a:t>
            </a:r>
            <a:r>
              <a:rPr lang="de-DE" sz="2200" dirty="0">
                <a:effectLst/>
                <a:latin typeface="Arial" panose="020B0604020202020204" pitchFamily="34" charset="0"/>
                <a:ea typeface="Times New Roman" panose="02020603050405020304" pitchFamily="18" charset="0"/>
                <a:cs typeface="Times New Roman" panose="02020603050405020304" pitchFamily="18" charset="0"/>
              </a:rPr>
              <a:t>Energiegemeinschaft vs. </a:t>
            </a:r>
            <a:r>
              <a:rPr lang="de-DE" sz="2200" b="1" dirty="0">
                <a:effectLst/>
                <a:latin typeface="Arial" panose="020B0604020202020204" pitchFamily="34" charset="0"/>
                <a:ea typeface="Times New Roman" panose="02020603050405020304" pitchFamily="18" charset="0"/>
                <a:cs typeface="Times New Roman" panose="02020603050405020304" pitchFamily="18" charset="0"/>
              </a:rPr>
              <a:t>kommerzielles </a:t>
            </a:r>
            <a:r>
              <a:rPr lang="de-DE" sz="2200" dirty="0">
                <a:effectLst/>
                <a:latin typeface="Arial" panose="020B0604020202020204" pitchFamily="34" charset="0"/>
                <a:ea typeface="Times New Roman" panose="02020603050405020304" pitchFamily="18" charset="0"/>
                <a:cs typeface="Times New Roman" panose="02020603050405020304" pitchFamily="18" charset="0"/>
              </a:rPr>
              <a:t>Unternehmen</a:t>
            </a:r>
          </a:p>
          <a:p>
            <a:pPr marL="457200" indent="-457200">
              <a:lnSpc>
                <a:spcPct val="120000"/>
              </a:lnSpc>
              <a:spcAft>
                <a:spcPts val="600"/>
              </a:spcAft>
              <a:buFont typeface="+mj-lt"/>
              <a:buAutoNum type="arabicPeriod"/>
            </a:pPr>
            <a:r>
              <a:rPr lang="de-DE" sz="2200" b="1" dirty="0">
                <a:effectLst/>
                <a:latin typeface="Arial" panose="020B0604020202020204" pitchFamily="34" charset="0"/>
                <a:ea typeface="Times New Roman" panose="02020603050405020304" pitchFamily="18" charset="0"/>
                <a:cs typeface="Times New Roman" panose="02020603050405020304" pitchFamily="18" charset="0"/>
              </a:rPr>
              <a:t>Lokaler </a:t>
            </a:r>
            <a:r>
              <a:rPr lang="de-DE" sz="2200" dirty="0">
                <a:effectLst/>
                <a:latin typeface="Arial" panose="020B0604020202020204" pitchFamily="34" charset="0"/>
                <a:ea typeface="Times New Roman" panose="02020603050405020304" pitchFamily="18" charset="0"/>
                <a:cs typeface="Times New Roman" panose="02020603050405020304" pitchFamily="18" charset="0"/>
              </a:rPr>
              <a:t>vs. </a:t>
            </a:r>
            <a:r>
              <a:rPr lang="de-DE" sz="2200" b="1" dirty="0">
                <a:effectLst/>
                <a:latin typeface="Arial" panose="020B0604020202020204" pitchFamily="34" charset="0"/>
                <a:ea typeface="Times New Roman" panose="02020603050405020304" pitchFamily="18" charset="0"/>
                <a:cs typeface="Times New Roman" panose="02020603050405020304" pitchFamily="18" charset="0"/>
              </a:rPr>
              <a:t>überregionaler </a:t>
            </a:r>
            <a:r>
              <a:rPr lang="de-DE" sz="2200" dirty="0">
                <a:effectLst/>
                <a:latin typeface="Arial" panose="020B0604020202020204" pitchFamily="34" charset="0"/>
                <a:ea typeface="Times New Roman" panose="02020603050405020304" pitchFamily="18" charset="0"/>
                <a:cs typeface="Times New Roman" panose="02020603050405020304" pitchFamily="18" charset="0"/>
              </a:rPr>
              <a:t>Energieaustausch</a:t>
            </a:r>
            <a:endParaRPr lang="de-AT" sz="2200" dirty="0">
              <a:latin typeface="Arial" panose="020B0604020202020204" pitchFamily="34" charset="0"/>
              <a:ea typeface="Times New Roman" panose="02020603050405020304" pitchFamily="18" charset="0"/>
              <a:cs typeface="Times New Roman" panose="02020603050405020304" pitchFamily="18" charset="0"/>
            </a:endParaRPr>
          </a:p>
          <a:p>
            <a:pPr marL="457200" indent="-457200">
              <a:lnSpc>
                <a:spcPct val="120000"/>
              </a:lnSpc>
              <a:spcAft>
                <a:spcPts val="600"/>
              </a:spcAft>
              <a:buFont typeface="+mj-lt"/>
              <a:buAutoNum type="arabicPeriod"/>
            </a:pPr>
            <a:r>
              <a:rPr lang="de-DE" sz="2200" b="1" dirty="0">
                <a:effectLst/>
                <a:latin typeface="Arial" panose="020B0604020202020204" pitchFamily="34" charset="0"/>
                <a:ea typeface="Times New Roman" panose="02020603050405020304" pitchFamily="18" charset="0"/>
                <a:cs typeface="Times New Roman" panose="02020603050405020304" pitchFamily="18" charset="0"/>
              </a:rPr>
              <a:t>Bilanzieller</a:t>
            </a:r>
            <a:r>
              <a:rPr lang="de-DE" sz="2200" dirty="0">
                <a:effectLst/>
                <a:latin typeface="Arial" panose="020B0604020202020204" pitchFamily="34" charset="0"/>
                <a:ea typeface="Times New Roman" panose="02020603050405020304" pitchFamily="18" charset="0"/>
                <a:cs typeface="Times New Roman" panose="02020603050405020304" pitchFamily="18" charset="0"/>
              </a:rPr>
              <a:t>/rechnerischer Energieaustausch vs. </a:t>
            </a:r>
            <a:br>
              <a:rPr lang="de-DE" sz="2200" dirty="0">
                <a:effectLst/>
                <a:latin typeface="Arial" panose="020B0604020202020204" pitchFamily="34" charset="0"/>
                <a:ea typeface="Times New Roman" panose="02020603050405020304" pitchFamily="18" charset="0"/>
                <a:cs typeface="Times New Roman" panose="02020603050405020304" pitchFamily="18" charset="0"/>
              </a:rPr>
            </a:br>
            <a:r>
              <a:rPr lang="de-DE" sz="2200" dirty="0">
                <a:effectLst/>
                <a:latin typeface="Arial" panose="020B0604020202020204" pitchFamily="34" charset="0"/>
                <a:ea typeface="Times New Roman" panose="02020603050405020304" pitchFamily="18" charset="0"/>
                <a:cs typeface="Times New Roman" panose="02020603050405020304" pitchFamily="18" charset="0"/>
              </a:rPr>
              <a:t>Berücksichtigung von </a:t>
            </a:r>
            <a:r>
              <a:rPr lang="de-DE" sz="2200" b="1" dirty="0">
                <a:effectLst/>
                <a:latin typeface="Arial" panose="020B0604020202020204" pitchFamily="34" charset="0"/>
                <a:ea typeface="Times New Roman" panose="02020603050405020304" pitchFamily="18" charset="0"/>
                <a:cs typeface="Times New Roman" panose="02020603050405020304" pitchFamily="18" charset="0"/>
              </a:rPr>
              <a:t>Flexibilitätsdienstleistungen </a:t>
            </a:r>
            <a:r>
              <a:rPr lang="de-DE" sz="2200" dirty="0">
                <a:effectLst/>
                <a:latin typeface="Arial" panose="020B0604020202020204" pitchFamily="34" charset="0"/>
                <a:ea typeface="Times New Roman" panose="02020603050405020304" pitchFamily="18" charset="0"/>
                <a:cs typeface="Times New Roman" panose="02020603050405020304" pitchFamily="18" charset="0"/>
              </a:rPr>
              <a:t>und physischem Netz</a:t>
            </a:r>
            <a:endParaRPr lang="de-AT" sz="22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de-AT" sz="2200" dirty="0"/>
          </a:p>
          <a:p>
            <a:endParaRPr lang="de-AT" sz="2200" dirty="0"/>
          </a:p>
        </p:txBody>
      </p:sp>
      <p:sp>
        <p:nvSpPr>
          <p:cNvPr id="10" name="Textplatzhalter 9">
            <a:extLst>
              <a:ext uri="{FF2B5EF4-FFF2-40B4-BE49-F238E27FC236}">
                <a16:creationId xmlns:a16="http://schemas.microsoft.com/office/drawing/2014/main" id="{81665EEC-94F1-4C4A-81DB-FE70D523C809}"/>
              </a:ext>
            </a:extLst>
          </p:cNvPr>
          <p:cNvSpPr>
            <a:spLocks noGrp="1"/>
          </p:cNvSpPr>
          <p:nvPr>
            <p:ph type="body" sz="quarter" idx="14"/>
          </p:nvPr>
        </p:nvSpPr>
        <p:spPr/>
        <p:txBody>
          <a:bodyPr/>
          <a:lstStyle/>
          <a:p>
            <a:endParaRPr lang="de-AT" dirty="0"/>
          </a:p>
        </p:txBody>
      </p:sp>
      <p:sp>
        <p:nvSpPr>
          <p:cNvPr id="11" name="Textplatzhalter 10">
            <a:extLst>
              <a:ext uri="{FF2B5EF4-FFF2-40B4-BE49-F238E27FC236}">
                <a16:creationId xmlns:a16="http://schemas.microsoft.com/office/drawing/2014/main" id="{8F12E4AF-B0DB-4C82-97E3-E6AE744211F7}"/>
              </a:ext>
            </a:extLst>
          </p:cNvPr>
          <p:cNvSpPr>
            <a:spLocks noGrp="1"/>
          </p:cNvSpPr>
          <p:nvPr>
            <p:ph type="body" sz="quarter" idx="15"/>
          </p:nvPr>
        </p:nvSpPr>
        <p:spPr/>
        <p:txBody>
          <a:bodyPr/>
          <a:lstStyle/>
          <a:p>
            <a:endParaRPr lang="de-AT" dirty="0"/>
          </a:p>
        </p:txBody>
      </p:sp>
      <p:pic>
        <p:nvPicPr>
          <p:cNvPr id="3" name="Grafik 2">
            <a:extLst>
              <a:ext uri="{FF2B5EF4-FFF2-40B4-BE49-F238E27FC236}">
                <a16:creationId xmlns:a16="http://schemas.microsoft.com/office/drawing/2014/main" id="{DFAE9B1C-DEE2-4D00-B54D-B0A34F5CE6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2910" y="2682355"/>
            <a:ext cx="1938659" cy="808485"/>
          </a:xfrm>
          <a:prstGeom prst="rect">
            <a:avLst/>
          </a:prstGeom>
        </p:spPr>
      </p:pic>
      <p:pic>
        <p:nvPicPr>
          <p:cNvPr id="5" name="Grafik 4">
            <a:extLst>
              <a:ext uri="{FF2B5EF4-FFF2-40B4-BE49-F238E27FC236}">
                <a16:creationId xmlns:a16="http://schemas.microsoft.com/office/drawing/2014/main" id="{11061508-080F-4601-89F3-7C1DC4A970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97928" y="2474602"/>
            <a:ext cx="2607746" cy="448533"/>
          </a:xfrm>
          <a:prstGeom prst="rect">
            <a:avLst/>
          </a:prstGeom>
        </p:spPr>
      </p:pic>
      <p:pic>
        <p:nvPicPr>
          <p:cNvPr id="12" name="Grafik 11">
            <a:extLst>
              <a:ext uri="{FF2B5EF4-FFF2-40B4-BE49-F238E27FC236}">
                <a16:creationId xmlns:a16="http://schemas.microsoft.com/office/drawing/2014/main" id="{2D7BA1AA-3928-4B81-BD0B-87671CC4B541}"/>
              </a:ext>
            </a:extLst>
          </p:cNvPr>
          <p:cNvPicPr>
            <a:picLocks noChangeAspect="1"/>
          </p:cNvPicPr>
          <p:nvPr/>
        </p:nvPicPr>
        <p:blipFill>
          <a:blip r:embed="rId5"/>
          <a:stretch>
            <a:fillRect/>
          </a:stretch>
        </p:blipFill>
        <p:spPr>
          <a:xfrm>
            <a:off x="8137668" y="3716913"/>
            <a:ext cx="2073751" cy="734950"/>
          </a:xfrm>
          <a:prstGeom prst="rect">
            <a:avLst/>
          </a:prstGeom>
        </p:spPr>
      </p:pic>
      <p:pic>
        <p:nvPicPr>
          <p:cNvPr id="14" name="Grafik 13">
            <a:extLst>
              <a:ext uri="{FF2B5EF4-FFF2-40B4-BE49-F238E27FC236}">
                <a16:creationId xmlns:a16="http://schemas.microsoft.com/office/drawing/2014/main" id="{617F803B-35D6-4DED-8E36-4650EFF92EEF}"/>
              </a:ext>
            </a:extLst>
          </p:cNvPr>
          <p:cNvPicPr>
            <a:picLocks noChangeAspect="1"/>
          </p:cNvPicPr>
          <p:nvPr/>
        </p:nvPicPr>
        <p:blipFill rotWithShape="1">
          <a:blip r:embed="rId6">
            <a:extLst>
              <a:ext uri="{28A0092B-C50C-407E-A947-70E740481C1C}">
                <a14:useLocalDpi xmlns:a14="http://schemas.microsoft.com/office/drawing/2010/main" val="0"/>
              </a:ext>
            </a:extLst>
          </a:blip>
          <a:srcRect l="28960" r="28970"/>
          <a:stretch/>
        </p:blipFill>
        <p:spPr>
          <a:xfrm>
            <a:off x="10601270" y="3407971"/>
            <a:ext cx="916977" cy="1145031"/>
          </a:xfrm>
          <a:prstGeom prst="rect">
            <a:avLst/>
          </a:prstGeom>
        </p:spPr>
      </p:pic>
    </p:spTree>
    <p:extLst>
      <p:ext uri="{BB962C8B-B14F-4D97-AF65-F5344CB8AC3E}">
        <p14:creationId xmlns:p14="http://schemas.microsoft.com/office/powerpoint/2010/main" val="1715069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1B1258-47AF-46F2-8D50-80EB5A6BFD9A}"/>
              </a:ext>
            </a:extLst>
          </p:cNvPr>
          <p:cNvSpPr>
            <a:spLocks noGrp="1"/>
          </p:cNvSpPr>
          <p:nvPr>
            <p:ph type="title"/>
          </p:nvPr>
        </p:nvSpPr>
        <p:spPr/>
        <p:txBody>
          <a:bodyPr/>
          <a:lstStyle/>
          <a:p>
            <a:r>
              <a:rPr lang="de-AT" dirty="0"/>
              <a:t>Projekt </a:t>
            </a:r>
            <a:r>
              <a:rPr lang="de-AT" dirty="0">
                <a:solidFill>
                  <a:srgbClr val="E84E0F"/>
                </a:solidFill>
              </a:rPr>
              <a:t>PARITY</a:t>
            </a:r>
            <a:r>
              <a:rPr lang="de-AT" dirty="0"/>
              <a:t> </a:t>
            </a:r>
          </a:p>
        </p:txBody>
      </p:sp>
      <p:sp>
        <p:nvSpPr>
          <p:cNvPr id="3" name="Foliennummernplatzhalter 2">
            <a:extLst>
              <a:ext uri="{FF2B5EF4-FFF2-40B4-BE49-F238E27FC236}">
                <a16:creationId xmlns:a16="http://schemas.microsoft.com/office/drawing/2014/main" id="{4C0C8AB2-4824-43AF-9846-85552D1150FB}"/>
              </a:ext>
            </a:extLst>
          </p:cNvPr>
          <p:cNvSpPr>
            <a:spLocks noGrp="1"/>
          </p:cNvSpPr>
          <p:nvPr>
            <p:ph type="sldNum" sz="quarter" idx="12"/>
          </p:nvPr>
        </p:nvSpPr>
        <p:spPr/>
        <p:txBody>
          <a:bodyPr/>
          <a:lstStyle/>
          <a:p>
            <a:fld id="{42F09A7C-B0E0-4880-A6EC-D7FCF6FA6F79}" type="slidenum">
              <a:rPr lang="de-AT" smtClean="0"/>
              <a:t>4</a:t>
            </a:fld>
            <a:endParaRPr lang="de-AT" dirty="0"/>
          </a:p>
        </p:txBody>
      </p:sp>
      <p:sp>
        <p:nvSpPr>
          <p:cNvPr id="4" name="Inhaltsplatzhalter 3">
            <a:extLst>
              <a:ext uri="{FF2B5EF4-FFF2-40B4-BE49-F238E27FC236}">
                <a16:creationId xmlns:a16="http://schemas.microsoft.com/office/drawing/2014/main" id="{2AAF73C4-E088-4EC7-9777-1DEDF063040B}"/>
              </a:ext>
            </a:extLst>
          </p:cNvPr>
          <p:cNvSpPr>
            <a:spLocks noGrp="1"/>
          </p:cNvSpPr>
          <p:nvPr>
            <p:ph sz="quarter" idx="13"/>
          </p:nvPr>
        </p:nvSpPr>
        <p:spPr>
          <a:xfrm>
            <a:off x="1021180" y="5224142"/>
            <a:ext cx="11678089" cy="656727"/>
          </a:xfrm>
        </p:spPr>
        <p:txBody>
          <a:bodyPr/>
          <a:lstStyle/>
          <a:p>
            <a:pPr>
              <a:buFont typeface="Wingdings" panose="05000000000000000000" pitchFamily="2" charset="2"/>
              <a:buChar char="à"/>
            </a:pPr>
            <a:r>
              <a:rPr lang="de-AT" b="1" dirty="0"/>
              <a:t>Unterstützt </a:t>
            </a:r>
            <a:r>
              <a:rPr lang="de-AT" b="1" dirty="0">
                <a:solidFill>
                  <a:srgbClr val="E84E0F"/>
                </a:solidFill>
              </a:rPr>
              <a:t>PARITY</a:t>
            </a:r>
            <a:r>
              <a:rPr lang="de-AT" b="1" dirty="0"/>
              <a:t> das Geschäftsmodell von Energiegemeinschaften?</a:t>
            </a:r>
            <a:endParaRPr lang="en-US" b="1" dirty="0"/>
          </a:p>
          <a:p>
            <a:endParaRPr lang="de-AT" dirty="0"/>
          </a:p>
        </p:txBody>
      </p:sp>
      <p:sp>
        <p:nvSpPr>
          <p:cNvPr id="5" name="Textplatzhalter 4">
            <a:extLst>
              <a:ext uri="{FF2B5EF4-FFF2-40B4-BE49-F238E27FC236}">
                <a16:creationId xmlns:a16="http://schemas.microsoft.com/office/drawing/2014/main" id="{6E2A781E-C400-4A6B-A002-4AAC9804C950}"/>
              </a:ext>
            </a:extLst>
          </p:cNvPr>
          <p:cNvSpPr>
            <a:spLocks noGrp="1"/>
          </p:cNvSpPr>
          <p:nvPr>
            <p:ph type="body" sz="quarter" idx="14"/>
          </p:nvPr>
        </p:nvSpPr>
        <p:spPr/>
        <p:txBody>
          <a:bodyPr/>
          <a:lstStyle/>
          <a:p>
            <a:endParaRPr lang="de-AT"/>
          </a:p>
        </p:txBody>
      </p:sp>
      <p:sp>
        <p:nvSpPr>
          <p:cNvPr id="6" name="Textplatzhalter 5">
            <a:extLst>
              <a:ext uri="{FF2B5EF4-FFF2-40B4-BE49-F238E27FC236}">
                <a16:creationId xmlns:a16="http://schemas.microsoft.com/office/drawing/2014/main" id="{B795D01A-39FD-4D07-A08A-7390F4925D7F}"/>
              </a:ext>
            </a:extLst>
          </p:cNvPr>
          <p:cNvSpPr>
            <a:spLocks noGrp="1"/>
          </p:cNvSpPr>
          <p:nvPr>
            <p:ph type="body" sz="quarter" idx="15"/>
          </p:nvPr>
        </p:nvSpPr>
        <p:spPr/>
        <p:txBody>
          <a:bodyPr/>
          <a:lstStyle/>
          <a:p>
            <a:endParaRPr lang="de-AT"/>
          </a:p>
        </p:txBody>
      </p:sp>
      <p:pic>
        <p:nvPicPr>
          <p:cNvPr id="7" name="Picture 5">
            <a:extLst>
              <a:ext uri="{FF2B5EF4-FFF2-40B4-BE49-F238E27FC236}">
                <a16:creationId xmlns:a16="http://schemas.microsoft.com/office/drawing/2014/main" id="{F1F207B4-2991-41CC-A44D-BA3389A4A0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0078" y="5990029"/>
            <a:ext cx="914404" cy="557206"/>
          </a:xfrm>
          <a:prstGeom prst="rect">
            <a:avLst/>
          </a:prstGeom>
        </p:spPr>
      </p:pic>
      <p:sp>
        <p:nvSpPr>
          <p:cNvPr id="8" name="Inhaltsplatzhalter 3">
            <a:extLst>
              <a:ext uri="{FF2B5EF4-FFF2-40B4-BE49-F238E27FC236}">
                <a16:creationId xmlns:a16="http://schemas.microsoft.com/office/drawing/2014/main" id="{AA0F4224-3B11-423F-A470-BF6E976A1B5D}"/>
              </a:ext>
            </a:extLst>
          </p:cNvPr>
          <p:cNvSpPr txBox="1">
            <a:spLocks/>
          </p:cNvSpPr>
          <p:nvPr/>
        </p:nvSpPr>
        <p:spPr bwMode="auto">
          <a:xfrm>
            <a:off x="2390810" y="5966209"/>
            <a:ext cx="6819865" cy="581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0000" indent="-360000" algn="l" rtl="0" eaLnBrk="1" fontAlgn="base" hangingPunct="1">
              <a:lnSpc>
                <a:spcPct val="130000"/>
              </a:lnSpc>
              <a:spcBef>
                <a:spcPct val="70000"/>
              </a:spcBef>
              <a:spcAft>
                <a:spcPct val="0"/>
              </a:spcAft>
              <a:buClr>
                <a:srgbClr val="E35114"/>
              </a:buClr>
              <a:buFont typeface="Wingdings" panose="05000000000000000000" pitchFamily="2" charset="2"/>
              <a:buChar char="§"/>
              <a:tabLst/>
              <a:defRPr sz="2000" b="0" i="0">
                <a:solidFill>
                  <a:schemeClr val="tx1">
                    <a:lumMod val="85000"/>
                    <a:lumOff val="15000"/>
                  </a:schemeClr>
                </a:solidFill>
                <a:latin typeface="+mn-lt"/>
                <a:ea typeface="+mn-ea"/>
                <a:cs typeface="+mn-cs"/>
              </a:defRPr>
            </a:lvl1pPr>
            <a:lvl2pPr marL="647700" indent="-287338" algn="l" rtl="0" eaLnBrk="1" fontAlgn="base" hangingPunct="1">
              <a:lnSpc>
                <a:spcPct val="130000"/>
              </a:lnSpc>
              <a:spcBef>
                <a:spcPct val="20000"/>
              </a:spcBef>
              <a:spcAft>
                <a:spcPct val="0"/>
              </a:spcAft>
              <a:buClr>
                <a:srgbClr val="E35114"/>
              </a:buClr>
              <a:buFont typeface="Wingdings" panose="05000000000000000000" pitchFamily="2" charset="2"/>
              <a:buChar char="ú"/>
              <a:tabLst/>
              <a:defRPr sz="1800">
                <a:solidFill>
                  <a:schemeClr val="tx1">
                    <a:lumMod val="85000"/>
                    <a:lumOff val="15000"/>
                  </a:schemeClr>
                </a:solidFill>
                <a:latin typeface="+mn-lt"/>
              </a:defRPr>
            </a:lvl2pPr>
            <a:lvl3pPr marL="936000" indent="-288000" algn="l" rtl="0" eaLnBrk="1" fontAlgn="base" hangingPunct="1">
              <a:lnSpc>
                <a:spcPct val="130000"/>
              </a:lnSpc>
              <a:spcBef>
                <a:spcPct val="20000"/>
              </a:spcBef>
              <a:spcAft>
                <a:spcPct val="0"/>
              </a:spcAft>
              <a:buClr>
                <a:srgbClr val="E35114"/>
              </a:buClr>
              <a:buFont typeface="Arial" panose="020B0604020202020204" pitchFamily="34" charset="0"/>
              <a:buChar char="•"/>
              <a:tabLst/>
              <a:defRPr sz="1600">
                <a:solidFill>
                  <a:schemeClr val="tx1">
                    <a:lumMod val="85000"/>
                    <a:lumOff val="15000"/>
                  </a:schemeClr>
                </a:solidFill>
                <a:latin typeface="+mn-lt"/>
              </a:defRPr>
            </a:lvl3pPr>
            <a:lvl4pPr marL="1223963" indent="-287338" algn="l" rtl="0" eaLnBrk="1" fontAlgn="base" hangingPunct="1">
              <a:lnSpc>
                <a:spcPct val="130000"/>
              </a:lnSpc>
              <a:spcBef>
                <a:spcPct val="20000"/>
              </a:spcBef>
              <a:spcAft>
                <a:spcPct val="0"/>
              </a:spcAft>
              <a:buClr>
                <a:srgbClr val="E35114"/>
              </a:buClr>
              <a:buSzPct val="70000"/>
              <a:buFont typeface="Courier New" panose="02070309020205020404" pitchFamily="49" charset="0"/>
              <a:buChar char="o"/>
              <a:defRPr sz="1400">
                <a:solidFill>
                  <a:schemeClr val="tx1">
                    <a:lumMod val="85000"/>
                    <a:lumOff val="15000"/>
                  </a:schemeClr>
                </a:solidFill>
                <a:latin typeface="+mn-lt"/>
              </a:defRPr>
            </a:lvl4pPr>
            <a:lvl5pPr marL="1511300" indent="-287338" algn="l" rtl="0" eaLnBrk="1" fontAlgn="base" hangingPunct="1">
              <a:lnSpc>
                <a:spcPct val="130000"/>
              </a:lnSpc>
              <a:spcBef>
                <a:spcPct val="20000"/>
              </a:spcBef>
              <a:spcAft>
                <a:spcPct val="0"/>
              </a:spcAft>
              <a:buClr>
                <a:srgbClr val="E35114"/>
              </a:buClr>
              <a:buFont typeface="Symbol" panose="05050102010706020507" pitchFamily="18" charset="2"/>
              <a:buChar char="-"/>
              <a:defRPr sz="1200">
                <a:solidFill>
                  <a:schemeClr val="tx1">
                    <a:lumMod val="85000"/>
                    <a:lumOff val="15000"/>
                  </a:schemeClr>
                </a:solidFill>
                <a:latin typeface="+mn-lt"/>
              </a:defRPr>
            </a:lvl5pPr>
            <a:lvl6pPr marL="2514600" indent="-228600" algn="l" rtl="0" eaLnBrk="1" fontAlgn="base" hangingPunct="1">
              <a:spcBef>
                <a:spcPct val="20000"/>
              </a:spcBef>
              <a:spcAft>
                <a:spcPct val="0"/>
              </a:spcAft>
              <a:buClr>
                <a:srgbClr val="E35114"/>
              </a:buClr>
              <a:buFont typeface="Wingdings" pitchFamily="2" charset="2"/>
              <a:buChar char="§"/>
              <a:defRPr sz="1200">
                <a:solidFill>
                  <a:schemeClr val="tx1"/>
                </a:solidFill>
                <a:latin typeface="+mn-lt"/>
              </a:defRPr>
            </a:lvl6pPr>
            <a:lvl7pPr marL="2971800" indent="-228600" algn="l" rtl="0" eaLnBrk="1" fontAlgn="base" hangingPunct="1">
              <a:spcBef>
                <a:spcPct val="20000"/>
              </a:spcBef>
              <a:spcAft>
                <a:spcPct val="0"/>
              </a:spcAft>
              <a:buClr>
                <a:srgbClr val="E35114"/>
              </a:buClr>
              <a:buFont typeface="Wingdings" pitchFamily="2" charset="2"/>
              <a:buChar char="§"/>
              <a:defRPr sz="1200">
                <a:solidFill>
                  <a:schemeClr val="tx1"/>
                </a:solidFill>
                <a:latin typeface="+mn-lt"/>
              </a:defRPr>
            </a:lvl7pPr>
            <a:lvl8pPr marL="3429000" indent="-228600" algn="l" rtl="0" eaLnBrk="1" fontAlgn="base" hangingPunct="1">
              <a:spcBef>
                <a:spcPct val="20000"/>
              </a:spcBef>
              <a:spcAft>
                <a:spcPct val="0"/>
              </a:spcAft>
              <a:buClr>
                <a:srgbClr val="E35114"/>
              </a:buClr>
              <a:buFont typeface="Wingdings" pitchFamily="2" charset="2"/>
              <a:buChar char="§"/>
              <a:defRPr sz="1200">
                <a:solidFill>
                  <a:schemeClr val="tx1"/>
                </a:solidFill>
                <a:latin typeface="+mn-lt"/>
              </a:defRPr>
            </a:lvl8pPr>
            <a:lvl9pPr marL="3886200" indent="-228600" algn="l" rtl="0" eaLnBrk="1" fontAlgn="base" hangingPunct="1">
              <a:spcBef>
                <a:spcPct val="20000"/>
              </a:spcBef>
              <a:spcAft>
                <a:spcPct val="0"/>
              </a:spcAft>
              <a:buClr>
                <a:srgbClr val="E35114"/>
              </a:buClr>
              <a:buFont typeface="Wingdings" pitchFamily="2" charset="2"/>
              <a:buChar char="§"/>
              <a:defRPr sz="1200">
                <a:solidFill>
                  <a:schemeClr val="tx1"/>
                </a:solidFill>
                <a:latin typeface="+mn-lt"/>
              </a:defRPr>
            </a:lvl9pPr>
          </a:lstStyle>
          <a:p>
            <a:pPr marL="0" indent="0">
              <a:buNone/>
            </a:pPr>
            <a:r>
              <a:rPr lang="en-US" sz="1400" kern="0" dirty="0">
                <a:solidFill>
                  <a:schemeClr val="tx1">
                    <a:lumMod val="50000"/>
                    <a:lumOff val="50000"/>
                  </a:schemeClr>
                </a:solidFill>
              </a:rPr>
              <a:t>PARITY has received funding from the European Union’s Horizon 2020 Framework </a:t>
            </a:r>
            <a:r>
              <a:rPr lang="en-US" sz="1400" kern="0" dirty="0" err="1">
                <a:solidFill>
                  <a:schemeClr val="tx1">
                    <a:lumMod val="50000"/>
                    <a:lumOff val="50000"/>
                  </a:schemeClr>
                </a:solidFill>
              </a:rPr>
              <a:t>Programme</a:t>
            </a:r>
            <a:r>
              <a:rPr lang="en-US" sz="1400" kern="0" dirty="0">
                <a:solidFill>
                  <a:schemeClr val="tx1">
                    <a:lumMod val="50000"/>
                    <a:lumOff val="50000"/>
                  </a:schemeClr>
                </a:solidFill>
              </a:rPr>
              <a:t> for Research and Innovation under grant agreement no 864319. </a:t>
            </a:r>
          </a:p>
          <a:p>
            <a:endParaRPr lang="de-AT" kern="0" dirty="0"/>
          </a:p>
        </p:txBody>
      </p:sp>
      <p:sp>
        <p:nvSpPr>
          <p:cNvPr id="9" name="Inhaltsplatzhalter 8">
            <a:extLst>
              <a:ext uri="{FF2B5EF4-FFF2-40B4-BE49-F238E27FC236}">
                <a16:creationId xmlns:a16="http://schemas.microsoft.com/office/drawing/2014/main" id="{162D7F03-A496-47B8-984E-EB342345AF20}"/>
              </a:ext>
            </a:extLst>
          </p:cNvPr>
          <p:cNvSpPr txBox="1">
            <a:spLocks/>
          </p:cNvSpPr>
          <p:nvPr/>
        </p:nvSpPr>
        <p:spPr>
          <a:xfrm>
            <a:off x="2488601" y="1547066"/>
            <a:ext cx="8996083" cy="531153"/>
          </a:xfrm>
          <a:prstGeom prst="rect">
            <a:avLst/>
          </a:prstGeom>
        </p:spPr>
        <p:txBody>
          <a:bodyPr>
            <a:normAutofit fontScale="92500"/>
          </a:bodyPr>
          <a:lstStyle>
            <a:lvl1pPr marL="360000" indent="-360000" algn="l" rtl="0" eaLnBrk="1" fontAlgn="base" hangingPunct="1">
              <a:lnSpc>
                <a:spcPct val="130000"/>
              </a:lnSpc>
              <a:spcBef>
                <a:spcPct val="70000"/>
              </a:spcBef>
              <a:spcAft>
                <a:spcPct val="0"/>
              </a:spcAft>
              <a:buClr>
                <a:srgbClr val="E35114"/>
              </a:buClr>
              <a:buFont typeface="Wingdings" panose="05000000000000000000" pitchFamily="2" charset="2"/>
              <a:buChar char="§"/>
              <a:tabLst/>
              <a:defRPr sz="2000" b="0" i="0">
                <a:solidFill>
                  <a:schemeClr val="tx1">
                    <a:lumMod val="85000"/>
                    <a:lumOff val="15000"/>
                  </a:schemeClr>
                </a:solidFill>
                <a:latin typeface="+mn-lt"/>
                <a:ea typeface="+mn-ea"/>
                <a:cs typeface="+mn-cs"/>
              </a:defRPr>
            </a:lvl1pPr>
            <a:lvl2pPr marL="647700" indent="-287338" algn="l" rtl="0" eaLnBrk="1" fontAlgn="base" hangingPunct="1">
              <a:lnSpc>
                <a:spcPct val="130000"/>
              </a:lnSpc>
              <a:spcBef>
                <a:spcPct val="20000"/>
              </a:spcBef>
              <a:spcAft>
                <a:spcPct val="0"/>
              </a:spcAft>
              <a:buClr>
                <a:srgbClr val="E35114"/>
              </a:buClr>
              <a:buFont typeface="Wingdings" panose="05000000000000000000" pitchFamily="2" charset="2"/>
              <a:buChar char="ú"/>
              <a:tabLst/>
              <a:defRPr sz="1800">
                <a:solidFill>
                  <a:schemeClr val="tx1">
                    <a:lumMod val="85000"/>
                    <a:lumOff val="15000"/>
                  </a:schemeClr>
                </a:solidFill>
                <a:latin typeface="+mn-lt"/>
              </a:defRPr>
            </a:lvl2pPr>
            <a:lvl3pPr marL="936000" indent="-288000" algn="l" rtl="0" eaLnBrk="1" fontAlgn="base" hangingPunct="1">
              <a:lnSpc>
                <a:spcPct val="130000"/>
              </a:lnSpc>
              <a:spcBef>
                <a:spcPct val="20000"/>
              </a:spcBef>
              <a:spcAft>
                <a:spcPct val="0"/>
              </a:spcAft>
              <a:buClr>
                <a:srgbClr val="E35114"/>
              </a:buClr>
              <a:buFont typeface="Arial" panose="020B0604020202020204" pitchFamily="34" charset="0"/>
              <a:buChar char="•"/>
              <a:tabLst/>
              <a:defRPr sz="1600">
                <a:solidFill>
                  <a:schemeClr val="tx1">
                    <a:lumMod val="85000"/>
                    <a:lumOff val="15000"/>
                  </a:schemeClr>
                </a:solidFill>
                <a:latin typeface="+mn-lt"/>
              </a:defRPr>
            </a:lvl3pPr>
            <a:lvl4pPr marL="1223963" indent="-287338" algn="l" rtl="0" eaLnBrk="1" fontAlgn="base" hangingPunct="1">
              <a:lnSpc>
                <a:spcPct val="130000"/>
              </a:lnSpc>
              <a:spcBef>
                <a:spcPct val="20000"/>
              </a:spcBef>
              <a:spcAft>
                <a:spcPct val="0"/>
              </a:spcAft>
              <a:buClr>
                <a:srgbClr val="E35114"/>
              </a:buClr>
              <a:buSzPct val="70000"/>
              <a:buFont typeface="Courier New" panose="02070309020205020404" pitchFamily="49" charset="0"/>
              <a:buChar char="o"/>
              <a:defRPr sz="1400">
                <a:solidFill>
                  <a:schemeClr val="tx1">
                    <a:lumMod val="85000"/>
                    <a:lumOff val="15000"/>
                  </a:schemeClr>
                </a:solidFill>
                <a:latin typeface="+mn-lt"/>
              </a:defRPr>
            </a:lvl4pPr>
            <a:lvl5pPr marL="1511300" indent="-287338" algn="l" rtl="0" eaLnBrk="1" fontAlgn="base" hangingPunct="1">
              <a:lnSpc>
                <a:spcPct val="130000"/>
              </a:lnSpc>
              <a:spcBef>
                <a:spcPct val="20000"/>
              </a:spcBef>
              <a:spcAft>
                <a:spcPct val="0"/>
              </a:spcAft>
              <a:buClr>
                <a:srgbClr val="E35114"/>
              </a:buClr>
              <a:buFont typeface="Symbol" panose="05050102010706020507" pitchFamily="18" charset="2"/>
              <a:buChar char="-"/>
              <a:defRPr sz="1200">
                <a:solidFill>
                  <a:schemeClr val="tx1">
                    <a:lumMod val="85000"/>
                    <a:lumOff val="15000"/>
                  </a:schemeClr>
                </a:solidFill>
                <a:latin typeface="+mn-lt"/>
              </a:defRPr>
            </a:lvl5pPr>
            <a:lvl6pPr marL="2514600" indent="-228600" algn="l" rtl="0" eaLnBrk="1" fontAlgn="base" hangingPunct="1">
              <a:spcBef>
                <a:spcPct val="20000"/>
              </a:spcBef>
              <a:spcAft>
                <a:spcPct val="0"/>
              </a:spcAft>
              <a:buClr>
                <a:srgbClr val="E35114"/>
              </a:buClr>
              <a:buFont typeface="Wingdings" pitchFamily="2" charset="2"/>
              <a:buChar char="§"/>
              <a:defRPr sz="1200">
                <a:solidFill>
                  <a:schemeClr val="tx1"/>
                </a:solidFill>
                <a:latin typeface="+mn-lt"/>
              </a:defRPr>
            </a:lvl6pPr>
            <a:lvl7pPr marL="2971800" indent="-228600" algn="l" rtl="0" eaLnBrk="1" fontAlgn="base" hangingPunct="1">
              <a:spcBef>
                <a:spcPct val="20000"/>
              </a:spcBef>
              <a:spcAft>
                <a:spcPct val="0"/>
              </a:spcAft>
              <a:buClr>
                <a:srgbClr val="E35114"/>
              </a:buClr>
              <a:buFont typeface="Wingdings" pitchFamily="2" charset="2"/>
              <a:buChar char="§"/>
              <a:defRPr sz="1200">
                <a:solidFill>
                  <a:schemeClr val="tx1"/>
                </a:solidFill>
                <a:latin typeface="+mn-lt"/>
              </a:defRPr>
            </a:lvl7pPr>
            <a:lvl8pPr marL="3429000" indent="-228600" algn="l" rtl="0" eaLnBrk="1" fontAlgn="base" hangingPunct="1">
              <a:spcBef>
                <a:spcPct val="20000"/>
              </a:spcBef>
              <a:spcAft>
                <a:spcPct val="0"/>
              </a:spcAft>
              <a:buClr>
                <a:srgbClr val="E35114"/>
              </a:buClr>
              <a:buFont typeface="Wingdings" pitchFamily="2" charset="2"/>
              <a:buChar char="§"/>
              <a:defRPr sz="1200">
                <a:solidFill>
                  <a:schemeClr val="tx1"/>
                </a:solidFill>
                <a:latin typeface="+mn-lt"/>
              </a:defRPr>
            </a:lvl8pPr>
            <a:lvl9pPr marL="3886200" indent="-228600" algn="l" rtl="0" eaLnBrk="1" fontAlgn="base" hangingPunct="1">
              <a:spcBef>
                <a:spcPct val="20000"/>
              </a:spcBef>
              <a:spcAft>
                <a:spcPct val="0"/>
              </a:spcAft>
              <a:buClr>
                <a:srgbClr val="E35114"/>
              </a:buClr>
              <a:buFont typeface="Wingdings" pitchFamily="2" charset="2"/>
              <a:buChar char="§"/>
              <a:defRPr sz="1200">
                <a:solidFill>
                  <a:schemeClr val="tx1"/>
                </a:solidFill>
                <a:latin typeface="+mn-lt"/>
              </a:defRPr>
            </a:lvl9pPr>
          </a:lstStyle>
          <a:p>
            <a:pPr marL="0" indent="0">
              <a:buFont typeface="Wingdings" panose="05000000000000000000" pitchFamily="2" charset="2"/>
              <a:buNone/>
            </a:pPr>
            <a:r>
              <a:rPr lang="de-AT" sz="2200" b="1" kern="0" dirty="0"/>
              <a:t>Lokaler Flexibilitätsmarkt (LFM): </a:t>
            </a:r>
            <a:r>
              <a:rPr lang="de-AT" sz="2200" kern="0" dirty="0"/>
              <a:t>Flexibilität für den Verteilnetzbetreiber</a:t>
            </a:r>
            <a:endParaRPr lang="de-AT" sz="2200" b="1" kern="0" dirty="0"/>
          </a:p>
        </p:txBody>
      </p:sp>
      <p:pic>
        <p:nvPicPr>
          <p:cNvPr id="11" name="Grafik 10">
            <a:extLst>
              <a:ext uri="{FF2B5EF4-FFF2-40B4-BE49-F238E27FC236}">
                <a16:creationId xmlns:a16="http://schemas.microsoft.com/office/drawing/2014/main" id="{F3A378E5-0B3E-4777-8ACC-4EB849AF7A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61930" y="1488428"/>
            <a:ext cx="536375" cy="655285"/>
          </a:xfrm>
          <a:prstGeom prst="rect">
            <a:avLst/>
          </a:prstGeom>
        </p:spPr>
      </p:pic>
      <p:grpSp>
        <p:nvGrpSpPr>
          <p:cNvPr id="12" name="Gruppieren 11">
            <a:extLst>
              <a:ext uri="{FF2B5EF4-FFF2-40B4-BE49-F238E27FC236}">
                <a16:creationId xmlns:a16="http://schemas.microsoft.com/office/drawing/2014/main" id="{7CEFAEB4-59E9-4126-8703-88AD9D3825DA}"/>
              </a:ext>
            </a:extLst>
          </p:cNvPr>
          <p:cNvGrpSpPr/>
          <p:nvPr/>
        </p:nvGrpSpPr>
        <p:grpSpPr>
          <a:xfrm>
            <a:off x="721407" y="3860925"/>
            <a:ext cx="1066719" cy="1137324"/>
            <a:chOff x="951690" y="5015267"/>
            <a:chExt cx="1066719" cy="1137324"/>
          </a:xfrm>
        </p:grpSpPr>
        <p:sp>
          <p:nvSpPr>
            <p:cNvPr id="13" name="Ellipse 12">
              <a:extLst>
                <a:ext uri="{FF2B5EF4-FFF2-40B4-BE49-F238E27FC236}">
                  <a16:creationId xmlns:a16="http://schemas.microsoft.com/office/drawing/2014/main" id="{B7907C36-1AA6-4661-AEF3-031106CD092C}"/>
                </a:ext>
              </a:extLst>
            </p:cNvPr>
            <p:cNvSpPr/>
            <p:nvPr/>
          </p:nvSpPr>
          <p:spPr>
            <a:xfrm>
              <a:off x="1046409" y="5180591"/>
              <a:ext cx="972000" cy="9720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cxnSp>
          <p:nvCxnSpPr>
            <p:cNvPr id="14" name="Gerade Verbindung mit Pfeil 13">
              <a:extLst>
                <a:ext uri="{FF2B5EF4-FFF2-40B4-BE49-F238E27FC236}">
                  <a16:creationId xmlns:a16="http://schemas.microsoft.com/office/drawing/2014/main" id="{0AAF87C0-3BF0-4DB3-AED6-9FD844D7CB4F}"/>
                </a:ext>
              </a:extLst>
            </p:cNvPr>
            <p:cNvCxnSpPr>
              <a:cxnSpLocks/>
            </p:cNvCxnSpPr>
            <p:nvPr/>
          </p:nvCxnSpPr>
          <p:spPr>
            <a:xfrm flipH="1">
              <a:off x="1268851" y="5778209"/>
              <a:ext cx="527116" cy="0"/>
            </a:xfrm>
            <a:prstGeom prst="straightConnector1">
              <a:avLst/>
            </a:prstGeom>
            <a:ln w="5715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5" name="Gerade Verbindung mit Pfeil 14">
              <a:extLst>
                <a:ext uri="{FF2B5EF4-FFF2-40B4-BE49-F238E27FC236}">
                  <a16:creationId xmlns:a16="http://schemas.microsoft.com/office/drawing/2014/main" id="{B50C10A0-0DB2-415C-BEFA-3BE92CB62C4C}"/>
                </a:ext>
              </a:extLst>
            </p:cNvPr>
            <p:cNvCxnSpPr>
              <a:cxnSpLocks/>
            </p:cNvCxnSpPr>
            <p:nvPr/>
          </p:nvCxnSpPr>
          <p:spPr>
            <a:xfrm flipH="1">
              <a:off x="1253015" y="5540644"/>
              <a:ext cx="516058"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Ellipse 15">
              <a:extLst>
                <a:ext uri="{FF2B5EF4-FFF2-40B4-BE49-F238E27FC236}">
                  <a16:creationId xmlns:a16="http://schemas.microsoft.com/office/drawing/2014/main" id="{40B25207-E309-4787-A52A-560CA0F01D7B}"/>
                </a:ext>
              </a:extLst>
            </p:cNvPr>
            <p:cNvSpPr/>
            <p:nvPr/>
          </p:nvSpPr>
          <p:spPr>
            <a:xfrm>
              <a:off x="951690" y="5068595"/>
              <a:ext cx="360000" cy="3600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7" name="Textfeld 16">
              <a:extLst>
                <a:ext uri="{FF2B5EF4-FFF2-40B4-BE49-F238E27FC236}">
                  <a16:creationId xmlns:a16="http://schemas.microsoft.com/office/drawing/2014/main" id="{B7657CB8-30CC-48C2-8999-72F3DED3D258}"/>
                </a:ext>
              </a:extLst>
            </p:cNvPr>
            <p:cNvSpPr txBox="1"/>
            <p:nvPr/>
          </p:nvSpPr>
          <p:spPr>
            <a:xfrm>
              <a:off x="951709" y="5015267"/>
              <a:ext cx="347227" cy="461665"/>
            </a:xfrm>
            <a:prstGeom prst="rect">
              <a:avLst/>
            </a:prstGeom>
            <a:noFill/>
          </p:spPr>
          <p:txBody>
            <a:bodyPr wrap="square" rtlCol="0">
              <a:spAutoFit/>
            </a:bodyPr>
            <a:lstStyle/>
            <a:p>
              <a:r>
                <a:rPr lang="de-AT" sz="2400" b="1" dirty="0"/>
                <a:t>€</a:t>
              </a:r>
            </a:p>
          </p:txBody>
        </p:sp>
      </p:grpSp>
      <p:sp>
        <p:nvSpPr>
          <p:cNvPr id="18" name="Ellipse 17">
            <a:extLst>
              <a:ext uri="{FF2B5EF4-FFF2-40B4-BE49-F238E27FC236}">
                <a16:creationId xmlns:a16="http://schemas.microsoft.com/office/drawing/2014/main" id="{5CE74253-AA7F-4943-8229-C95743DBC873}"/>
              </a:ext>
            </a:extLst>
          </p:cNvPr>
          <p:cNvSpPr/>
          <p:nvPr/>
        </p:nvSpPr>
        <p:spPr>
          <a:xfrm>
            <a:off x="1344118" y="1313674"/>
            <a:ext cx="972000" cy="9720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grpSp>
        <p:nvGrpSpPr>
          <p:cNvPr id="19" name="Gruppieren 18">
            <a:extLst>
              <a:ext uri="{FF2B5EF4-FFF2-40B4-BE49-F238E27FC236}">
                <a16:creationId xmlns:a16="http://schemas.microsoft.com/office/drawing/2014/main" id="{4FA819DE-A78E-403C-B600-AE7BABB0E7C2}"/>
              </a:ext>
            </a:extLst>
          </p:cNvPr>
          <p:cNvGrpSpPr/>
          <p:nvPr/>
        </p:nvGrpSpPr>
        <p:grpSpPr>
          <a:xfrm>
            <a:off x="1611180" y="3113236"/>
            <a:ext cx="1001370" cy="1074714"/>
            <a:chOff x="998356" y="3749180"/>
            <a:chExt cx="1001370" cy="1074714"/>
          </a:xfrm>
        </p:grpSpPr>
        <p:pic>
          <p:nvPicPr>
            <p:cNvPr id="20" name="Grafik 19">
              <a:extLst>
                <a:ext uri="{FF2B5EF4-FFF2-40B4-BE49-F238E27FC236}">
                  <a16:creationId xmlns:a16="http://schemas.microsoft.com/office/drawing/2014/main" id="{B7DA2803-4F15-4F61-B062-CA66FF8D8CA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3110"/>
            <a:stretch/>
          </p:blipFill>
          <p:spPr>
            <a:xfrm>
              <a:off x="1082892" y="4040522"/>
              <a:ext cx="861667" cy="748697"/>
            </a:xfrm>
            <a:prstGeom prst="rect">
              <a:avLst/>
            </a:prstGeom>
          </p:spPr>
        </p:pic>
        <p:sp>
          <p:nvSpPr>
            <p:cNvPr id="21" name="Ellipse 20">
              <a:extLst>
                <a:ext uri="{FF2B5EF4-FFF2-40B4-BE49-F238E27FC236}">
                  <a16:creationId xmlns:a16="http://schemas.microsoft.com/office/drawing/2014/main" id="{4064020D-A4CD-4DC9-BEC3-5ED959E43CD6}"/>
                </a:ext>
              </a:extLst>
            </p:cNvPr>
            <p:cNvSpPr/>
            <p:nvPr/>
          </p:nvSpPr>
          <p:spPr>
            <a:xfrm>
              <a:off x="1027726" y="3851894"/>
              <a:ext cx="972000" cy="9720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grpSp>
          <p:nvGrpSpPr>
            <p:cNvPr id="22" name="Gruppieren 21">
              <a:extLst>
                <a:ext uri="{FF2B5EF4-FFF2-40B4-BE49-F238E27FC236}">
                  <a16:creationId xmlns:a16="http://schemas.microsoft.com/office/drawing/2014/main" id="{50476410-5F95-4550-81E2-CDC332F0062B}"/>
                </a:ext>
              </a:extLst>
            </p:cNvPr>
            <p:cNvGrpSpPr/>
            <p:nvPr/>
          </p:nvGrpSpPr>
          <p:grpSpPr>
            <a:xfrm>
              <a:off x="998356" y="3749180"/>
              <a:ext cx="360000" cy="360000"/>
              <a:chOff x="2381152" y="4296269"/>
              <a:chExt cx="360000" cy="360000"/>
            </a:xfrm>
          </p:grpSpPr>
          <p:sp>
            <p:nvSpPr>
              <p:cNvPr id="23" name="Ellipse 22">
                <a:extLst>
                  <a:ext uri="{FF2B5EF4-FFF2-40B4-BE49-F238E27FC236}">
                    <a16:creationId xmlns:a16="http://schemas.microsoft.com/office/drawing/2014/main" id="{CD1416F9-1979-410A-B77E-390E70C7C94E}"/>
                  </a:ext>
                </a:extLst>
              </p:cNvPr>
              <p:cNvSpPr/>
              <p:nvPr/>
            </p:nvSpPr>
            <p:spPr>
              <a:xfrm>
                <a:off x="2381152" y="4296269"/>
                <a:ext cx="360000" cy="3600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pic>
            <p:nvPicPr>
              <p:cNvPr id="24" name="Grafik 23">
                <a:extLst>
                  <a:ext uri="{FF2B5EF4-FFF2-40B4-BE49-F238E27FC236}">
                    <a16:creationId xmlns:a16="http://schemas.microsoft.com/office/drawing/2014/main" id="{FBBCF171-9DA0-466A-BA6D-45B753F99C6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8242" t="18329" r="28144" b="19728"/>
              <a:stretch/>
            </p:blipFill>
            <p:spPr>
              <a:xfrm>
                <a:off x="2476500" y="4352925"/>
                <a:ext cx="164306" cy="233363"/>
              </a:xfrm>
              <a:prstGeom prst="rect">
                <a:avLst/>
              </a:prstGeom>
            </p:spPr>
          </p:pic>
        </p:grpSp>
      </p:grpSp>
      <p:sp>
        <p:nvSpPr>
          <p:cNvPr id="25" name="Inhaltsplatzhalter 8">
            <a:extLst>
              <a:ext uri="{FF2B5EF4-FFF2-40B4-BE49-F238E27FC236}">
                <a16:creationId xmlns:a16="http://schemas.microsoft.com/office/drawing/2014/main" id="{8880B54E-1031-4FA8-B454-1573981CED39}"/>
              </a:ext>
            </a:extLst>
          </p:cNvPr>
          <p:cNvSpPr txBox="1">
            <a:spLocks/>
          </p:cNvSpPr>
          <p:nvPr/>
        </p:nvSpPr>
        <p:spPr>
          <a:xfrm>
            <a:off x="2768810" y="3515778"/>
            <a:ext cx="7727474" cy="6902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C00000"/>
              </a:buClr>
              <a:buFont typeface="Wingdings" panose="05000000000000000000" pitchFamily="2" charset="2"/>
              <a:buChar char="v"/>
              <a:defRPr sz="24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chemeClr val="accent1">
                  <a:lumMod val="50000"/>
                </a:schemeClr>
              </a:buClr>
              <a:buFont typeface="Arial" panose="020B0604020202020204" pitchFamily="34" charset="0"/>
              <a:buChar char="•"/>
              <a:defRPr sz="22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chemeClr val="accent1">
                  <a:lumMod val="50000"/>
                </a:schemeClr>
              </a:buClr>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chemeClr val="accent1">
                  <a:lumMod val="50000"/>
                </a:schemeClr>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Clr>
                <a:srgbClr val="23A6AD"/>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de-AT" sz="2000" b="1" dirty="0">
                <a:latin typeface="+mn-lt"/>
              </a:rPr>
              <a:t>Demand Response: </a:t>
            </a:r>
            <a:r>
              <a:rPr lang="de-AT" sz="2000" dirty="0">
                <a:latin typeface="+mn-lt"/>
              </a:rPr>
              <a:t>Nutzung nachfrageseitiger Flexibilität</a:t>
            </a:r>
          </a:p>
        </p:txBody>
      </p:sp>
      <p:sp>
        <p:nvSpPr>
          <p:cNvPr id="26" name="Inhaltsplatzhalter 8">
            <a:extLst>
              <a:ext uri="{FF2B5EF4-FFF2-40B4-BE49-F238E27FC236}">
                <a16:creationId xmlns:a16="http://schemas.microsoft.com/office/drawing/2014/main" id="{067E5219-3C3B-4B5F-BF3C-1177C34F5105}"/>
              </a:ext>
            </a:extLst>
          </p:cNvPr>
          <p:cNvSpPr txBox="1">
            <a:spLocks/>
          </p:cNvSpPr>
          <p:nvPr/>
        </p:nvSpPr>
        <p:spPr>
          <a:xfrm>
            <a:off x="1870834" y="4383460"/>
            <a:ext cx="10130666" cy="5311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Wingdings" panose="05000000000000000000" pitchFamily="2" charset="2"/>
              <a:buChar char="v"/>
              <a:defRPr sz="24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chemeClr val="accent1">
                  <a:lumMod val="50000"/>
                </a:schemeClr>
              </a:buClr>
              <a:buFont typeface="Arial" panose="020B0604020202020204" pitchFamily="34" charset="0"/>
              <a:buChar char="•"/>
              <a:defRPr sz="22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chemeClr val="accent1">
                  <a:lumMod val="50000"/>
                </a:schemeClr>
              </a:buClr>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chemeClr val="accent1">
                  <a:lumMod val="50000"/>
                </a:schemeClr>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Clr>
                <a:srgbClr val="23A6AD"/>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de-AT" sz="2000" dirty="0">
                <a:latin typeface="+mn-lt"/>
              </a:rPr>
              <a:t>Durch Preissignale und Transaktionen am </a:t>
            </a:r>
            <a:r>
              <a:rPr lang="de-AT" sz="2000" b="1" dirty="0">
                <a:latin typeface="+mn-lt"/>
              </a:rPr>
              <a:t>lokalen Energiemarkt (LEM) </a:t>
            </a:r>
            <a:r>
              <a:rPr lang="de-AT" sz="2000" b="1" dirty="0">
                <a:latin typeface="+mn-lt"/>
                <a:sym typeface="Wingdings" panose="05000000000000000000" pitchFamily="2" charset="2"/>
              </a:rPr>
              <a:t> </a:t>
            </a:r>
            <a:r>
              <a:rPr lang="de-AT" sz="2000" dirty="0" err="1">
                <a:latin typeface="+mn-lt"/>
              </a:rPr>
              <a:t>peer-to-peer</a:t>
            </a:r>
            <a:endParaRPr lang="de-AT" sz="2000" dirty="0">
              <a:latin typeface="+mn-lt"/>
            </a:endParaRPr>
          </a:p>
        </p:txBody>
      </p:sp>
      <p:sp>
        <p:nvSpPr>
          <p:cNvPr id="27" name="Ellipse 26">
            <a:extLst>
              <a:ext uri="{FF2B5EF4-FFF2-40B4-BE49-F238E27FC236}">
                <a16:creationId xmlns:a16="http://schemas.microsoft.com/office/drawing/2014/main" id="{DB521809-59E0-43D8-BA18-495001BDB66B}"/>
              </a:ext>
            </a:extLst>
          </p:cNvPr>
          <p:cNvSpPr/>
          <p:nvPr/>
        </p:nvSpPr>
        <p:spPr>
          <a:xfrm>
            <a:off x="710444" y="2270880"/>
            <a:ext cx="972000" cy="9720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pic>
        <p:nvPicPr>
          <p:cNvPr id="29" name="Grafik 28">
            <a:extLst>
              <a:ext uri="{FF2B5EF4-FFF2-40B4-BE49-F238E27FC236}">
                <a16:creationId xmlns:a16="http://schemas.microsoft.com/office/drawing/2014/main" id="{666961E3-A6FE-43FA-A952-39E81B9DDD9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2042" y="2552950"/>
            <a:ext cx="688805" cy="437180"/>
          </a:xfrm>
          <a:prstGeom prst="rect">
            <a:avLst/>
          </a:prstGeom>
        </p:spPr>
      </p:pic>
      <p:sp>
        <p:nvSpPr>
          <p:cNvPr id="30" name="Inhaltsplatzhalter 8">
            <a:extLst>
              <a:ext uri="{FF2B5EF4-FFF2-40B4-BE49-F238E27FC236}">
                <a16:creationId xmlns:a16="http://schemas.microsoft.com/office/drawing/2014/main" id="{AFC0A1C1-7A5C-4416-B75C-2C91B6BE6337}"/>
              </a:ext>
            </a:extLst>
          </p:cNvPr>
          <p:cNvSpPr txBox="1">
            <a:spLocks/>
          </p:cNvSpPr>
          <p:nvPr/>
        </p:nvSpPr>
        <p:spPr>
          <a:xfrm>
            <a:off x="1845248" y="2504794"/>
            <a:ext cx="8996083" cy="531153"/>
          </a:xfrm>
          <a:prstGeom prst="rect">
            <a:avLst/>
          </a:prstGeom>
        </p:spPr>
        <p:txBody>
          <a:bodyPr>
            <a:normAutofit/>
          </a:bodyPr>
          <a:lstStyle>
            <a:lvl1pPr marL="360000" indent="-360000" algn="l" rtl="0" eaLnBrk="1" fontAlgn="base" hangingPunct="1">
              <a:lnSpc>
                <a:spcPct val="130000"/>
              </a:lnSpc>
              <a:spcBef>
                <a:spcPct val="70000"/>
              </a:spcBef>
              <a:spcAft>
                <a:spcPct val="0"/>
              </a:spcAft>
              <a:buClr>
                <a:srgbClr val="E35114"/>
              </a:buClr>
              <a:buFont typeface="Wingdings" panose="05000000000000000000" pitchFamily="2" charset="2"/>
              <a:buChar char="§"/>
              <a:tabLst/>
              <a:defRPr sz="2000" b="0" i="0">
                <a:solidFill>
                  <a:schemeClr val="tx1">
                    <a:lumMod val="85000"/>
                    <a:lumOff val="15000"/>
                  </a:schemeClr>
                </a:solidFill>
                <a:latin typeface="+mn-lt"/>
                <a:ea typeface="+mn-ea"/>
                <a:cs typeface="+mn-cs"/>
              </a:defRPr>
            </a:lvl1pPr>
            <a:lvl2pPr marL="647700" indent="-287338" algn="l" rtl="0" eaLnBrk="1" fontAlgn="base" hangingPunct="1">
              <a:lnSpc>
                <a:spcPct val="130000"/>
              </a:lnSpc>
              <a:spcBef>
                <a:spcPct val="20000"/>
              </a:spcBef>
              <a:spcAft>
                <a:spcPct val="0"/>
              </a:spcAft>
              <a:buClr>
                <a:srgbClr val="E35114"/>
              </a:buClr>
              <a:buFont typeface="Wingdings" panose="05000000000000000000" pitchFamily="2" charset="2"/>
              <a:buChar char="ú"/>
              <a:tabLst/>
              <a:defRPr sz="1800">
                <a:solidFill>
                  <a:schemeClr val="tx1">
                    <a:lumMod val="85000"/>
                    <a:lumOff val="15000"/>
                  </a:schemeClr>
                </a:solidFill>
                <a:latin typeface="+mn-lt"/>
              </a:defRPr>
            </a:lvl2pPr>
            <a:lvl3pPr marL="936000" indent="-288000" algn="l" rtl="0" eaLnBrk="1" fontAlgn="base" hangingPunct="1">
              <a:lnSpc>
                <a:spcPct val="130000"/>
              </a:lnSpc>
              <a:spcBef>
                <a:spcPct val="20000"/>
              </a:spcBef>
              <a:spcAft>
                <a:spcPct val="0"/>
              </a:spcAft>
              <a:buClr>
                <a:srgbClr val="E35114"/>
              </a:buClr>
              <a:buFont typeface="Arial" panose="020B0604020202020204" pitchFamily="34" charset="0"/>
              <a:buChar char="•"/>
              <a:tabLst/>
              <a:defRPr sz="1600">
                <a:solidFill>
                  <a:schemeClr val="tx1">
                    <a:lumMod val="85000"/>
                    <a:lumOff val="15000"/>
                  </a:schemeClr>
                </a:solidFill>
                <a:latin typeface="+mn-lt"/>
              </a:defRPr>
            </a:lvl3pPr>
            <a:lvl4pPr marL="1223963" indent="-287338" algn="l" rtl="0" eaLnBrk="1" fontAlgn="base" hangingPunct="1">
              <a:lnSpc>
                <a:spcPct val="130000"/>
              </a:lnSpc>
              <a:spcBef>
                <a:spcPct val="20000"/>
              </a:spcBef>
              <a:spcAft>
                <a:spcPct val="0"/>
              </a:spcAft>
              <a:buClr>
                <a:srgbClr val="E35114"/>
              </a:buClr>
              <a:buSzPct val="70000"/>
              <a:buFont typeface="Courier New" panose="02070309020205020404" pitchFamily="49" charset="0"/>
              <a:buChar char="o"/>
              <a:defRPr sz="1400">
                <a:solidFill>
                  <a:schemeClr val="tx1">
                    <a:lumMod val="85000"/>
                    <a:lumOff val="15000"/>
                  </a:schemeClr>
                </a:solidFill>
                <a:latin typeface="+mn-lt"/>
              </a:defRPr>
            </a:lvl4pPr>
            <a:lvl5pPr marL="1511300" indent="-287338" algn="l" rtl="0" eaLnBrk="1" fontAlgn="base" hangingPunct="1">
              <a:lnSpc>
                <a:spcPct val="130000"/>
              </a:lnSpc>
              <a:spcBef>
                <a:spcPct val="20000"/>
              </a:spcBef>
              <a:spcAft>
                <a:spcPct val="0"/>
              </a:spcAft>
              <a:buClr>
                <a:srgbClr val="E35114"/>
              </a:buClr>
              <a:buFont typeface="Symbol" panose="05050102010706020507" pitchFamily="18" charset="2"/>
              <a:buChar char="-"/>
              <a:defRPr sz="1200">
                <a:solidFill>
                  <a:schemeClr val="tx1">
                    <a:lumMod val="85000"/>
                    <a:lumOff val="15000"/>
                  </a:schemeClr>
                </a:solidFill>
                <a:latin typeface="+mn-lt"/>
              </a:defRPr>
            </a:lvl5pPr>
            <a:lvl6pPr marL="2514600" indent="-228600" algn="l" rtl="0" eaLnBrk="1" fontAlgn="base" hangingPunct="1">
              <a:spcBef>
                <a:spcPct val="20000"/>
              </a:spcBef>
              <a:spcAft>
                <a:spcPct val="0"/>
              </a:spcAft>
              <a:buClr>
                <a:srgbClr val="E35114"/>
              </a:buClr>
              <a:buFont typeface="Wingdings" pitchFamily="2" charset="2"/>
              <a:buChar char="§"/>
              <a:defRPr sz="1200">
                <a:solidFill>
                  <a:schemeClr val="tx1"/>
                </a:solidFill>
                <a:latin typeface="+mn-lt"/>
              </a:defRPr>
            </a:lvl6pPr>
            <a:lvl7pPr marL="2971800" indent="-228600" algn="l" rtl="0" eaLnBrk="1" fontAlgn="base" hangingPunct="1">
              <a:spcBef>
                <a:spcPct val="20000"/>
              </a:spcBef>
              <a:spcAft>
                <a:spcPct val="0"/>
              </a:spcAft>
              <a:buClr>
                <a:srgbClr val="E35114"/>
              </a:buClr>
              <a:buFont typeface="Wingdings" pitchFamily="2" charset="2"/>
              <a:buChar char="§"/>
              <a:defRPr sz="1200">
                <a:solidFill>
                  <a:schemeClr val="tx1"/>
                </a:solidFill>
                <a:latin typeface="+mn-lt"/>
              </a:defRPr>
            </a:lvl7pPr>
            <a:lvl8pPr marL="3429000" indent="-228600" algn="l" rtl="0" eaLnBrk="1" fontAlgn="base" hangingPunct="1">
              <a:spcBef>
                <a:spcPct val="20000"/>
              </a:spcBef>
              <a:spcAft>
                <a:spcPct val="0"/>
              </a:spcAft>
              <a:buClr>
                <a:srgbClr val="E35114"/>
              </a:buClr>
              <a:buFont typeface="Wingdings" pitchFamily="2" charset="2"/>
              <a:buChar char="§"/>
              <a:defRPr sz="1200">
                <a:solidFill>
                  <a:schemeClr val="tx1"/>
                </a:solidFill>
                <a:latin typeface="+mn-lt"/>
              </a:defRPr>
            </a:lvl8pPr>
            <a:lvl9pPr marL="3886200" indent="-228600" algn="l" rtl="0" eaLnBrk="1" fontAlgn="base" hangingPunct="1">
              <a:spcBef>
                <a:spcPct val="20000"/>
              </a:spcBef>
              <a:spcAft>
                <a:spcPct val="0"/>
              </a:spcAft>
              <a:buClr>
                <a:srgbClr val="E35114"/>
              </a:buClr>
              <a:buFont typeface="Wingdings" pitchFamily="2" charset="2"/>
              <a:buChar char="§"/>
              <a:defRPr sz="1200">
                <a:solidFill>
                  <a:schemeClr val="tx1"/>
                </a:solidFill>
                <a:latin typeface="+mn-lt"/>
              </a:defRPr>
            </a:lvl9pPr>
          </a:lstStyle>
          <a:p>
            <a:pPr marL="0" indent="0">
              <a:buFont typeface="Wingdings" panose="05000000000000000000" pitchFamily="2" charset="2"/>
              <a:buNone/>
            </a:pPr>
            <a:r>
              <a:rPr lang="de-AT" kern="0" dirty="0"/>
              <a:t>Flexibilität für </a:t>
            </a:r>
            <a:r>
              <a:rPr lang="de-AT" b="1" kern="0" dirty="0"/>
              <a:t>andere Marktteilnehmer </a:t>
            </a:r>
            <a:r>
              <a:rPr lang="de-AT" kern="0" dirty="0"/>
              <a:t>(z.B. Bilanzgruppen)</a:t>
            </a:r>
            <a:endParaRPr lang="de-AT" b="1" kern="0" dirty="0"/>
          </a:p>
        </p:txBody>
      </p:sp>
      <p:pic>
        <p:nvPicPr>
          <p:cNvPr id="32" name="Grafik 31">
            <a:extLst>
              <a:ext uri="{FF2B5EF4-FFF2-40B4-BE49-F238E27FC236}">
                <a16:creationId xmlns:a16="http://schemas.microsoft.com/office/drawing/2014/main" id="{D5F297FC-EED2-413E-B97D-EADE9F3997BF}"/>
              </a:ext>
            </a:extLst>
          </p:cNvPr>
          <p:cNvPicPr>
            <a:picLocks noChangeAspect="1"/>
          </p:cNvPicPr>
          <p:nvPr/>
        </p:nvPicPr>
        <p:blipFill rotWithShape="1">
          <a:blip r:embed="rId8">
            <a:extLst>
              <a:ext uri="{28A0092B-C50C-407E-A947-70E740481C1C}">
                <a14:useLocalDpi xmlns:a14="http://schemas.microsoft.com/office/drawing/2010/main" val="0"/>
              </a:ext>
            </a:extLst>
          </a:blip>
          <a:srcRect l="6004" r="66696"/>
          <a:stretch/>
        </p:blipFill>
        <p:spPr>
          <a:xfrm>
            <a:off x="3009898" y="0"/>
            <a:ext cx="1009652" cy="1201853"/>
          </a:xfrm>
          <a:prstGeom prst="rect">
            <a:avLst/>
          </a:prstGeom>
        </p:spPr>
      </p:pic>
    </p:spTree>
    <p:extLst>
      <p:ext uri="{BB962C8B-B14F-4D97-AF65-F5344CB8AC3E}">
        <p14:creationId xmlns:p14="http://schemas.microsoft.com/office/powerpoint/2010/main" val="15982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CFD12B-AB31-49E2-B06B-C28F047E23B7}"/>
              </a:ext>
            </a:extLst>
          </p:cNvPr>
          <p:cNvSpPr>
            <a:spLocks noGrp="1"/>
          </p:cNvSpPr>
          <p:nvPr>
            <p:ph type="title"/>
          </p:nvPr>
        </p:nvSpPr>
        <p:spPr/>
        <p:txBody>
          <a:bodyPr/>
          <a:lstStyle/>
          <a:p>
            <a:r>
              <a:rPr lang="de-AT" dirty="0"/>
              <a:t>Das </a:t>
            </a:r>
            <a:r>
              <a:rPr lang="de-AT" dirty="0">
                <a:solidFill>
                  <a:srgbClr val="E84E0F"/>
                </a:solidFill>
              </a:rPr>
              <a:t>PARITY</a:t>
            </a:r>
            <a:r>
              <a:rPr lang="de-AT" dirty="0"/>
              <a:t> Marktmodell</a:t>
            </a:r>
          </a:p>
        </p:txBody>
      </p:sp>
      <p:sp>
        <p:nvSpPr>
          <p:cNvPr id="3" name="Foliennummernplatzhalter 2">
            <a:extLst>
              <a:ext uri="{FF2B5EF4-FFF2-40B4-BE49-F238E27FC236}">
                <a16:creationId xmlns:a16="http://schemas.microsoft.com/office/drawing/2014/main" id="{BD123D67-5E5D-4055-8E28-635B5761C068}"/>
              </a:ext>
            </a:extLst>
          </p:cNvPr>
          <p:cNvSpPr>
            <a:spLocks noGrp="1"/>
          </p:cNvSpPr>
          <p:nvPr>
            <p:ph type="sldNum" sz="quarter" idx="12"/>
          </p:nvPr>
        </p:nvSpPr>
        <p:spPr/>
        <p:txBody>
          <a:bodyPr/>
          <a:lstStyle/>
          <a:p>
            <a:fld id="{42F09A7C-B0E0-4880-A6EC-D7FCF6FA6F79}" type="slidenum">
              <a:rPr lang="de-AT" smtClean="0"/>
              <a:t>5</a:t>
            </a:fld>
            <a:endParaRPr lang="de-AT" dirty="0"/>
          </a:p>
        </p:txBody>
      </p:sp>
      <p:sp>
        <p:nvSpPr>
          <p:cNvPr id="4" name="Inhaltsplatzhalter 3">
            <a:extLst>
              <a:ext uri="{FF2B5EF4-FFF2-40B4-BE49-F238E27FC236}">
                <a16:creationId xmlns:a16="http://schemas.microsoft.com/office/drawing/2014/main" id="{6DA945AB-D468-47D5-B664-B17ED1C39AED}"/>
              </a:ext>
            </a:extLst>
          </p:cNvPr>
          <p:cNvSpPr>
            <a:spLocks noGrp="1"/>
          </p:cNvSpPr>
          <p:nvPr>
            <p:ph sz="quarter" idx="13"/>
          </p:nvPr>
        </p:nvSpPr>
        <p:spPr>
          <a:xfrm>
            <a:off x="256954" y="978382"/>
            <a:ext cx="11678089" cy="5464078"/>
          </a:xfrm>
        </p:spPr>
        <p:txBody>
          <a:bodyPr/>
          <a:lstStyle/>
          <a:p>
            <a:r>
              <a:rPr lang="de-AT" dirty="0"/>
              <a:t>Lastverschiebung durch </a:t>
            </a:r>
            <a:r>
              <a:rPr lang="de-AT" b="1" dirty="0"/>
              <a:t>Preissignale </a:t>
            </a:r>
            <a:r>
              <a:rPr lang="de-AT" dirty="0"/>
              <a:t>von</a:t>
            </a:r>
          </a:p>
          <a:p>
            <a:pPr lvl="1"/>
            <a:r>
              <a:rPr lang="de-AT" dirty="0"/>
              <a:t>Energielieferant</a:t>
            </a:r>
          </a:p>
          <a:p>
            <a:pPr lvl="1"/>
            <a:r>
              <a:rPr lang="de-AT" dirty="0"/>
              <a:t>Community: </a:t>
            </a:r>
            <a:r>
              <a:rPr lang="de-AT" dirty="0" err="1"/>
              <a:t>peer-to-peer</a:t>
            </a:r>
            <a:r>
              <a:rPr lang="de-AT" dirty="0"/>
              <a:t> am LEM</a:t>
            </a:r>
          </a:p>
          <a:p>
            <a:pPr lvl="1"/>
            <a:r>
              <a:rPr lang="de-AT" dirty="0"/>
              <a:t>Aggregator</a:t>
            </a:r>
          </a:p>
          <a:p>
            <a:pPr lvl="1"/>
            <a:r>
              <a:rPr lang="de-AT" dirty="0"/>
              <a:t>Verteilnetz</a:t>
            </a:r>
          </a:p>
          <a:p>
            <a:pPr lvl="2"/>
            <a:r>
              <a:rPr lang="de-AT" dirty="0"/>
              <a:t>Impliziter LFM</a:t>
            </a:r>
          </a:p>
          <a:p>
            <a:pPr lvl="2"/>
            <a:r>
              <a:rPr lang="de-AT" dirty="0"/>
              <a:t>Expliziter LFM</a:t>
            </a:r>
          </a:p>
          <a:p>
            <a:pPr lvl="1"/>
            <a:endParaRPr lang="de-AT" dirty="0"/>
          </a:p>
          <a:p>
            <a:r>
              <a:rPr lang="de-AT" dirty="0"/>
              <a:t>Traffic Light Concept</a:t>
            </a:r>
          </a:p>
        </p:txBody>
      </p:sp>
      <p:sp>
        <p:nvSpPr>
          <p:cNvPr id="5" name="Textplatzhalter 4">
            <a:extLst>
              <a:ext uri="{FF2B5EF4-FFF2-40B4-BE49-F238E27FC236}">
                <a16:creationId xmlns:a16="http://schemas.microsoft.com/office/drawing/2014/main" id="{77C10233-9419-4C65-9E0C-637916F0807A}"/>
              </a:ext>
            </a:extLst>
          </p:cNvPr>
          <p:cNvSpPr>
            <a:spLocks noGrp="1"/>
          </p:cNvSpPr>
          <p:nvPr>
            <p:ph type="body" sz="quarter" idx="14"/>
          </p:nvPr>
        </p:nvSpPr>
        <p:spPr/>
        <p:txBody>
          <a:bodyPr/>
          <a:lstStyle/>
          <a:p>
            <a:endParaRPr lang="de-AT"/>
          </a:p>
        </p:txBody>
      </p:sp>
      <p:sp>
        <p:nvSpPr>
          <p:cNvPr id="6" name="Textplatzhalter 5">
            <a:extLst>
              <a:ext uri="{FF2B5EF4-FFF2-40B4-BE49-F238E27FC236}">
                <a16:creationId xmlns:a16="http://schemas.microsoft.com/office/drawing/2014/main" id="{F7B04C0D-4C95-40B0-BDE5-D51828AACFB9}"/>
              </a:ext>
            </a:extLst>
          </p:cNvPr>
          <p:cNvSpPr>
            <a:spLocks noGrp="1"/>
          </p:cNvSpPr>
          <p:nvPr>
            <p:ph type="body" sz="quarter" idx="15"/>
          </p:nvPr>
        </p:nvSpPr>
        <p:spPr/>
        <p:txBody>
          <a:bodyPr/>
          <a:lstStyle/>
          <a:p>
            <a:endParaRPr lang="de-AT"/>
          </a:p>
        </p:txBody>
      </p:sp>
      <p:grpSp>
        <p:nvGrpSpPr>
          <p:cNvPr id="17" name="Gruppieren 16">
            <a:extLst>
              <a:ext uri="{FF2B5EF4-FFF2-40B4-BE49-F238E27FC236}">
                <a16:creationId xmlns:a16="http://schemas.microsoft.com/office/drawing/2014/main" id="{A21F3D2B-792A-4BCF-ADBA-4CA8B7AE84DC}"/>
              </a:ext>
            </a:extLst>
          </p:cNvPr>
          <p:cNvGrpSpPr/>
          <p:nvPr/>
        </p:nvGrpSpPr>
        <p:grpSpPr>
          <a:xfrm>
            <a:off x="3332090" y="4029593"/>
            <a:ext cx="672354" cy="1707640"/>
            <a:chOff x="4438067" y="4432382"/>
            <a:chExt cx="672354" cy="1707640"/>
          </a:xfrm>
        </p:grpSpPr>
        <p:sp>
          <p:nvSpPr>
            <p:cNvPr id="18" name="Rechteck: abgerundete Ecken 17">
              <a:extLst>
                <a:ext uri="{FF2B5EF4-FFF2-40B4-BE49-F238E27FC236}">
                  <a16:creationId xmlns:a16="http://schemas.microsoft.com/office/drawing/2014/main" id="{0B1BDDDB-B212-46D6-A561-DF0957E39D9D}"/>
                </a:ext>
              </a:extLst>
            </p:cNvPr>
            <p:cNvSpPr/>
            <p:nvPr/>
          </p:nvSpPr>
          <p:spPr>
            <a:xfrm>
              <a:off x="4438067" y="4432382"/>
              <a:ext cx="672354" cy="170764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9" name="Ellipse 18">
              <a:extLst>
                <a:ext uri="{FF2B5EF4-FFF2-40B4-BE49-F238E27FC236}">
                  <a16:creationId xmlns:a16="http://schemas.microsoft.com/office/drawing/2014/main" id="{ED622458-9B24-4DDB-A371-393E2DD038F6}"/>
                </a:ext>
              </a:extLst>
            </p:cNvPr>
            <p:cNvSpPr/>
            <p:nvPr/>
          </p:nvSpPr>
          <p:spPr>
            <a:xfrm>
              <a:off x="4555310" y="5582070"/>
              <a:ext cx="456339" cy="436701"/>
            </a:xfrm>
            <a:prstGeom prst="ellipse">
              <a:avLst/>
            </a:prstGeom>
            <a:solidFill>
              <a:srgbClr val="FF000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0" name="Ellipse 19">
              <a:extLst>
                <a:ext uri="{FF2B5EF4-FFF2-40B4-BE49-F238E27FC236}">
                  <a16:creationId xmlns:a16="http://schemas.microsoft.com/office/drawing/2014/main" id="{DF384E0C-6B18-445E-B615-B1C4676077B5}"/>
                </a:ext>
              </a:extLst>
            </p:cNvPr>
            <p:cNvSpPr/>
            <p:nvPr/>
          </p:nvSpPr>
          <p:spPr>
            <a:xfrm>
              <a:off x="4555310" y="4545746"/>
              <a:ext cx="456339" cy="436701"/>
            </a:xfrm>
            <a:prstGeom prst="ellipse">
              <a:avLst/>
            </a:prstGeom>
            <a:solidFill>
              <a:schemeClr val="accent5"/>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1" name="Ellipse 20">
              <a:extLst>
                <a:ext uri="{FF2B5EF4-FFF2-40B4-BE49-F238E27FC236}">
                  <a16:creationId xmlns:a16="http://schemas.microsoft.com/office/drawing/2014/main" id="{81F02023-C589-4267-B719-A60552A9B892}"/>
                </a:ext>
              </a:extLst>
            </p:cNvPr>
            <p:cNvSpPr/>
            <p:nvPr/>
          </p:nvSpPr>
          <p:spPr>
            <a:xfrm>
              <a:off x="4551776" y="5063908"/>
              <a:ext cx="456339" cy="436701"/>
            </a:xfrm>
            <a:prstGeom prst="ellipse">
              <a:avLst/>
            </a:prstGeom>
            <a:solidFill>
              <a:schemeClr val="accent6"/>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grpSp>
      <p:sp>
        <p:nvSpPr>
          <p:cNvPr id="7" name="Textfeld 6">
            <a:extLst>
              <a:ext uri="{FF2B5EF4-FFF2-40B4-BE49-F238E27FC236}">
                <a16:creationId xmlns:a16="http://schemas.microsoft.com/office/drawing/2014/main" id="{91887B48-6A86-403C-B707-1CD29337943A}"/>
              </a:ext>
            </a:extLst>
          </p:cNvPr>
          <p:cNvSpPr txBox="1"/>
          <p:nvPr/>
        </p:nvSpPr>
        <p:spPr>
          <a:xfrm>
            <a:off x="256954" y="5761609"/>
            <a:ext cx="2279650" cy="400110"/>
          </a:xfrm>
          <a:prstGeom prst="rect">
            <a:avLst/>
          </a:prstGeom>
          <a:noFill/>
        </p:spPr>
        <p:txBody>
          <a:bodyPr wrap="square" rtlCol="0">
            <a:spAutoFit/>
          </a:bodyPr>
          <a:lstStyle/>
          <a:p>
            <a:r>
              <a:rPr lang="de-AT" sz="1000" dirty="0">
                <a:solidFill>
                  <a:schemeClr val="tx1">
                    <a:lumMod val="75000"/>
                    <a:lumOff val="25000"/>
                  </a:schemeClr>
                </a:solidFill>
              </a:rPr>
              <a:t>LEM = </a:t>
            </a:r>
            <a:r>
              <a:rPr lang="en-GB" sz="1000" dirty="0">
                <a:solidFill>
                  <a:schemeClr val="tx1">
                    <a:lumMod val="75000"/>
                    <a:lumOff val="25000"/>
                  </a:schemeClr>
                </a:solidFill>
              </a:rPr>
              <a:t>Local Energy Market</a:t>
            </a:r>
            <a:br>
              <a:rPr lang="de-AT" sz="1000" dirty="0">
                <a:solidFill>
                  <a:schemeClr val="tx1">
                    <a:lumMod val="75000"/>
                    <a:lumOff val="25000"/>
                  </a:schemeClr>
                </a:solidFill>
              </a:rPr>
            </a:br>
            <a:r>
              <a:rPr lang="de-AT" sz="1000" dirty="0">
                <a:solidFill>
                  <a:schemeClr val="tx1">
                    <a:lumMod val="75000"/>
                    <a:lumOff val="25000"/>
                  </a:schemeClr>
                </a:solidFill>
              </a:rPr>
              <a:t>LFM = </a:t>
            </a:r>
            <a:r>
              <a:rPr lang="en-GB" sz="1000" dirty="0">
                <a:solidFill>
                  <a:schemeClr val="tx1">
                    <a:lumMod val="75000"/>
                    <a:lumOff val="25000"/>
                  </a:schemeClr>
                </a:solidFill>
              </a:rPr>
              <a:t>Local Flexibility </a:t>
            </a:r>
            <a:r>
              <a:rPr lang="de-AT" sz="1000" dirty="0">
                <a:solidFill>
                  <a:schemeClr val="tx1">
                    <a:lumMod val="75000"/>
                    <a:lumOff val="25000"/>
                  </a:schemeClr>
                </a:solidFill>
              </a:rPr>
              <a:t>Market</a:t>
            </a:r>
          </a:p>
        </p:txBody>
      </p:sp>
      <p:sp>
        <p:nvSpPr>
          <p:cNvPr id="14" name="Textfeld 13">
            <a:extLst>
              <a:ext uri="{FF2B5EF4-FFF2-40B4-BE49-F238E27FC236}">
                <a16:creationId xmlns:a16="http://schemas.microsoft.com/office/drawing/2014/main" id="{5F30FAC9-CE55-45BD-BB0E-07871C8DECEF}"/>
              </a:ext>
            </a:extLst>
          </p:cNvPr>
          <p:cNvSpPr txBox="1"/>
          <p:nvPr/>
        </p:nvSpPr>
        <p:spPr>
          <a:xfrm>
            <a:off x="256954" y="6104154"/>
            <a:ext cx="2993652" cy="400110"/>
          </a:xfrm>
          <a:prstGeom prst="rect">
            <a:avLst/>
          </a:prstGeom>
          <a:noFill/>
        </p:spPr>
        <p:txBody>
          <a:bodyPr wrap="square" rtlCol="0">
            <a:spAutoFit/>
          </a:bodyPr>
          <a:lstStyle/>
          <a:p>
            <a:r>
              <a:rPr lang="de-AT" sz="1000" dirty="0">
                <a:solidFill>
                  <a:schemeClr val="tx1">
                    <a:lumMod val="75000"/>
                    <a:lumOff val="25000"/>
                  </a:schemeClr>
                </a:solidFill>
              </a:rPr>
              <a:t>LEMO = </a:t>
            </a:r>
            <a:r>
              <a:rPr lang="en-GB" sz="1000" dirty="0">
                <a:solidFill>
                  <a:schemeClr val="tx1">
                    <a:lumMod val="75000"/>
                    <a:lumOff val="25000"/>
                  </a:schemeClr>
                </a:solidFill>
              </a:rPr>
              <a:t>Local Energy Market Operator</a:t>
            </a:r>
            <a:br>
              <a:rPr lang="de-AT" sz="1000" dirty="0">
                <a:solidFill>
                  <a:schemeClr val="tx1">
                    <a:lumMod val="75000"/>
                    <a:lumOff val="25000"/>
                  </a:schemeClr>
                </a:solidFill>
              </a:rPr>
            </a:br>
            <a:r>
              <a:rPr lang="de-AT" sz="1000" dirty="0">
                <a:solidFill>
                  <a:schemeClr val="tx1">
                    <a:lumMod val="75000"/>
                    <a:lumOff val="25000"/>
                  </a:schemeClr>
                </a:solidFill>
              </a:rPr>
              <a:t>LFMO = </a:t>
            </a:r>
            <a:r>
              <a:rPr lang="en-GB" sz="1000" dirty="0">
                <a:solidFill>
                  <a:schemeClr val="tx1">
                    <a:lumMod val="75000"/>
                    <a:lumOff val="25000"/>
                  </a:schemeClr>
                </a:solidFill>
              </a:rPr>
              <a:t>Local Flexibility </a:t>
            </a:r>
            <a:r>
              <a:rPr lang="de-AT" sz="1000" dirty="0">
                <a:solidFill>
                  <a:schemeClr val="tx1">
                    <a:lumMod val="75000"/>
                    <a:lumOff val="25000"/>
                  </a:schemeClr>
                </a:solidFill>
              </a:rPr>
              <a:t>Market Operator </a:t>
            </a:r>
          </a:p>
        </p:txBody>
      </p:sp>
      <p:cxnSp>
        <p:nvCxnSpPr>
          <p:cNvPr id="50" name="Gerade Verbindung mit Pfeil 35">
            <a:extLst>
              <a:ext uri="{FF2B5EF4-FFF2-40B4-BE49-F238E27FC236}">
                <a16:creationId xmlns:a16="http://schemas.microsoft.com/office/drawing/2014/main" id="{3F3517BC-FC6A-4816-9C1C-E90F57900079}"/>
              </a:ext>
            </a:extLst>
          </p:cNvPr>
          <p:cNvCxnSpPr>
            <a:cxnSpLocks/>
            <a:stCxn id="78" idx="1"/>
            <a:endCxn id="55" idx="3"/>
          </p:cNvCxnSpPr>
          <p:nvPr/>
        </p:nvCxnSpPr>
        <p:spPr>
          <a:xfrm rot="10800000">
            <a:off x="8143359" y="5702856"/>
            <a:ext cx="707532" cy="1434"/>
          </a:xfrm>
          <a:prstGeom prst="curvedConnector3">
            <a:avLst>
              <a:gd name="adj1" fmla="val 50000"/>
            </a:avLst>
          </a:prstGeom>
          <a:noFill/>
          <a:ln w="28575" cap="flat" cmpd="sng" algn="ctr">
            <a:solidFill>
              <a:sysClr val="window" lastClr="FFFFFF">
                <a:lumMod val="50000"/>
              </a:sysClr>
            </a:solidFill>
            <a:prstDash val="solid"/>
            <a:miter lim="800000"/>
            <a:tailEnd type="triangle"/>
          </a:ln>
          <a:effectLst/>
        </p:spPr>
      </p:cxnSp>
      <p:cxnSp>
        <p:nvCxnSpPr>
          <p:cNvPr id="51" name="Gerade Verbindung mit Pfeil 35">
            <a:extLst>
              <a:ext uri="{FF2B5EF4-FFF2-40B4-BE49-F238E27FC236}">
                <a16:creationId xmlns:a16="http://schemas.microsoft.com/office/drawing/2014/main" id="{374B5288-C566-4241-B5F1-9D2356D32495}"/>
              </a:ext>
            </a:extLst>
          </p:cNvPr>
          <p:cNvCxnSpPr>
            <a:cxnSpLocks/>
          </p:cNvCxnSpPr>
          <p:nvPr/>
        </p:nvCxnSpPr>
        <p:spPr>
          <a:xfrm>
            <a:off x="9015036" y="1882186"/>
            <a:ext cx="325229" cy="3364674"/>
          </a:xfrm>
          <a:prstGeom prst="curvedConnector2">
            <a:avLst/>
          </a:prstGeom>
          <a:noFill/>
          <a:ln w="28575" cap="flat" cmpd="sng" algn="ctr">
            <a:solidFill>
              <a:sysClr val="window" lastClr="FFFFFF">
                <a:lumMod val="50000"/>
              </a:sysClr>
            </a:solidFill>
            <a:prstDash val="solid"/>
            <a:miter lim="800000"/>
            <a:tailEnd type="triangle"/>
          </a:ln>
          <a:effectLst/>
        </p:spPr>
      </p:cxnSp>
      <p:pic>
        <p:nvPicPr>
          <p:cNvPr id="52" name="Grafik 51">
            <a:extLst>
              <a:ext uri="{FF2B5EF4-FFF2-40B4-BE49-F238E27FC236}">
                <a16:creationId xmlns:a16="http://schemas.microsoft.com/office/drawing/2014/main" id="{F8180045-8A65-421B-8419-FFA7E938982A}"/>
              </a:ext>
            </a:extLst>
          </p:cNvPr>
          <p:cNvPicPr>
            <a:picLocks noChangeAspect="1"/>
          </p:cNvPicPr>
          <p:nvPr/>
        </p:nvPicPr>
        <p:blipFill rotWithShape="1">
          <a:blip r:embed="rId2">
            <a:extLst>
              <a:ext uri="{28A0092B-C50C-407E-A947-70E740481C1C}">
                <a14:useLocalDpi xmlns:a14="http://schemas.microsoft.com/office/drawing/2010/main" val="0"/>
              </a:ext>
            </a:extLst>
          </a:blip>
          <a:srcRect t="-4889" b="-3393"/>
          <a:stretch/>
        </p:blipFill>
        <p:spPr>
          <a:xfrm>
            <a:off x="6370069" y="3504042"/>
            <a:ext cx="829838" cy="900000"/>
          </a:xfrm>
          <a:prstGeom prst="rect">
            <a:avLst/>
          </a:prstGeom>
        </p:spPr>
      </p:pic>
      <p:sp>
        <p:nvSpPr>
          <p:cNvPr id="53" name="Textfeld 52">
            <a:extLst>
              <a:ext uri="{FF2B5EF4-FFF2-40B4-BE49-F238E27FC236}">
                <a16:creationId xmlns:a16="http://schemas.microsoft.com/office/drawing/2014/main" id="{B514F408-0CC9-4C3D-9895-5DAF0D80B358}"/>
              </a:ext>
            </a:extLst>
          </p:cNvPr>
          <p:cNvSpPr txBox="1"/>
          <p:nvPr/>
        </p:nvSpPr>
        <p:spPr>
          <a:xfrm>
            <a:off x="4688268" y="3559262"/>
            <a:ext cx="1379289" cy="584775"/>
          </a:xfrm>
          <a:prstGeom prst="rect">
            <a:avLst/>
          </a:prstGeom>
          <a:noFill/>
          <a:ln>
            <a:noFill/>
          </a:ln>
        </p:spPr>
        <p:txBody>
          <a:bodyPr wrap="square" rtlCol="0">
            <a:spAutoFit/>
          </a:bodyPr>
          <a:lstStyle/>
          <a:p>
            <a:pPr eaLnBrk="1" fontAlgn="auto" hangingPunct="1">
              <a:spcBef>
                <a:spcPts val="0"/>
              </a:spcBef>
              <a:spcAft>
                <a:spcPts val="0"/>
              </a:spcAft>
            </a:pPr>
            <a:r>
              <a:rPr lang="de-AT" sz="1600" dirty="0">
                <a:solidFill>
                  <a:prstClr val="black"/>
                </a:solidFill>
                <a:latin typeface="Calibri" panose="020F0502020204030204"/>
              </a:rPr>
              <a:t>Energie-gemeinschaft</a:t>
            </a:r>
          </a:p>
        </p:txBody>
      </p:sp>
      <p:pic>
        <p:nvPicPr>
          <p:cNvPr id="54" name="Grafik 53">
            <a:extLst>
              <a:ext uri="{FF2B5EF4-FFF2-40B4-BE49-F238E27FC236}">
                <a16:creationId xmlns:a16="http://schemas.microsoft.com/office/drawing/2014/main" id="{4B765BB7-AD3E-40BC-A956-825E93CC65FE}"/>
              </a:ext>
            </a:extLst>
          </p:cNvPr>
          <p:cNvPicPr>
            <a:picLocks noChangeAspect="1"/>
          </p:cNvPicPr>
          <p:nvPr/>
        </p:nvPicPr>
        <p:blipFill rotWithShape="1">
          <a:blip r:embed="rId3">
            <a:extLst>
              <a:ext uri="{28A0092B-C50C-407E-A947-70E740481C1C}">
                <a14:useLocalDpi xmlns:a14="http://schemas.microsoft.com/office/drawing/2010/main" val="0"/>
              </a:ext>
            </a:extLst>
          </a:blip>
          <a:srcRect l="-2668" r="-397"/>
          <a:stretch/>
        </p:blipFill>
        <p:spPr>
          <a:xfrm>
            <a:off x="10300749" y="1387097"/>
            <a:ext cx="1000181" cy="972000"/>
          </a:xfrm>
          <a:prstGeom prst="rect">
            <a:avLst/>
          </a:prstGeom>
        </p:spPr>
      </p:pic>
      <p:pic>
        <p:nvPicPr>
          <p:cNvPr id="55" name="Grafik 54">
            <a:extLst>
              <a:ext uri="{FF2B5EF4-FFF2-40B4-BE49-F238E27FC236}">
                <a16:creationId xmlns:a16="http://schemas.microsoft.com/office/drawing/2014/main" id="{6C7404AF-0D69-44D3-A6CF-DE25F970C0C0}"/>
              </a:ext>
            </a:extLst>
          </p:cNvPr>
          <p:cNvPicPr>
            <a:picLocks noChangeAspect="1"/>
          </p:cNvPicPr>
          <p:nvPr/>
        </p:nvPicPr>
        <p:blipFill rotWithShape="1">
          <a:blip r:embed="rId4">
            <a:extLst>
              <a:ext uri="{28A0092B-C50C-407E-A947-70E740481C1C}">
                <a14:useLocalDpi xmlns:a14="http://schemas.microsoft.com/office/drawing/2010/main" val="0"/>
              </a:ext>
            </a:extLst>
          </a:blip>
          <a:srcRect t="-3265" b="-4289"/>
          <a:stretch/>
        </p:blipFill>
        <p:spPr>
          <a:xfrm>
            <a:off x="7245387" y="5216856"/>
            <a:ext cx="897972" cy="972000"/>
          </a:xfrm>
          <a:prstGeom prst="rect">
            <a:avLst/>
          </a:prstGeom>
        </p:spPr>
      </p:pic>
      <p:pic>
        <p:nvPicPr>
          <p:cNvPr id="56" name="Grafik 55">
            <a:extLst>
              <a:ext uri="{FF2B5EF4-FFF2-40B4-BE49-F238E27FC236}">
                <a16:creationId xmlns:a16="http://schemas.microsoft.com/office/drawing/2014/main" id="{9FB5C82A-7AC2-42A2-9E37-DDF580B4F87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969245" y="3438421"/>
            <a:ext cx="965798" cy="972000"/>
          </a:xfrm>
          <a:prstGeom prst="rect">
            <a:avLst/>
          </a:prstGeom>
        </p:spPr>
      </p:pic>
      <p:pic>
        <p:nvPicPr>
          <p:cNvPr id="57" name="Grafik 56">
            <a:extLst>
              <a:ext uri="{FF2B5EF4-FFF2-40B4-BE49-F238E27FC236}">
                <a16:creationId xmlns:a16="http://schemas.microsoft.com/office/drawing/2014/main" id="{2BA3A998-5BE2-4F3B-B366-92A2854242BB}"/>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9945126" y="3451568"/>
            <a:ext cx="965800" cy="972000"/>
          </a:xfrm>
          <a:prstGeom prst="rect">
            <a:avLst/>
          </a:prstGeom>
        </p:spPr>
      </p:pic>
      <p:cxnSp>
        <p:nvCxnSpPr>
          <p:cNvPr id="58" name="Gerade Verbindung mit Pfeil 57">
            <a:extLst>
              <a:ext uri="{FF2B5EF4-FFF2-40B4-BE49-F238E27FC236}">
                <a16:creationId xmlns:a16="http://schemas.microsoft.com/office/drawing/2014/main" id="{CCEE5074-96DD-4CDA-A54E-7F0965809F7F}"/>
              </a:ext>
            </a:extLst>
          </p:cNvPr>
          <p:cNvCxnSpPr>
            <a:cxnSpLocks/>
            <a:stCxn id="54" idx="2"/>
            <a:endCxn id="56" idx="0"/>
          </p:cNvCxnSpPr>
          <p:nvPr/>
        </p:nvCxnSpPr>
        <p:spPr>
          <a:xfrm>
            <a:off x="10800840" y="2359097"/>
            <a:ext cx="651304" cy="1079324"/>
          </a:xfrm>
          <a:prstGeom prst="straightConnector1">
            <a:avLst/>
          </a:prstGeom>
          <a:noFill/>
          <a:ln w="28575" cap="flat" cmpd="sng" algn="ctr">
            <a:solidFill>
              <a:srgbClr val="FFC000"/>
            </a:solidFill>
            <a:prstDash val="solid"/>
            <a:miter lim="800000"/>
            <a:tailEnd type="triangle"/>
          </a:ln>
          <a:effectLst/>
        </p:spPr>
      </p:cxnSp>
      <p:cxnSp>
        <p:nvCxnSpPr>
          <p:cNvPr id="59" name="Gerade Verbindung mit Pfeil 58">
            <a:extLst>
              <a:ext uri="{FF2B5EF4-FFF2-40B4-BE49-F238E27FC236}">
                <a16:creationId xmlns:a16="http://schemas.microsoft.com/office/drawing/2014/main" id="{D8D45953-4496-4D75-ADCE-906F543DB9FD}"/>
              </a:ext>
            </a:extLst>
          </p:cNvPr>
          <p:cNvCxnSpPr>
            <a:cxnSpLocks/>
            <a:stCxn id="54" idx="2"/>
            <a:endCxn id="57" idx="0"/>
          </p:cNvCxnSpPr>
          <p:nvPr/>
        </p:nvCxnSpPr>
        <p:spPr>
          <a:xfrm flipH="1">
            <a:off x="10428026" y="2359097"/>
            <a:ext cx="372814" cy="1092471"/>
          </a:xfrm>
          <a:prstGeom prst="straightConnector1">
            <a:avLst/>
          </a:prstGeom>
          <a:noFill/>
          <a:ln w="28575" cap="flat" cmpd="sng" algn="ctr">
            <a:solidFill>
              <a:srgbClr val="FFC000"/>
            </a:solidFill>
            <a:prstDash val="solid"/>
            <a:miter lim="800000"/>
            <a:tailEnd type="triangle"/>
          </a:ln>
          <a:effectLst/>
        </p:spPr>
      </p:cxnSp>
      <p:cxnSp>
        <p:nvCxnSpPr>
          <p:cNvPr id="60" name="Gerade Verbindung mit Pfeil 35">
            <a:extLst>
              <a:ext uri="{FF2B5EF4-FFF2-40B4-BE49-F238E27FC236}">
                <a16:creationId xmlns:a16="http://schemas.microsoft.com/office/drawing/2014/main" id="{635527E5-6F35-4B45-93CF-1504970393BB}"/>
              </a:ext>
            </a:extLst>
          </p:cNvPr>
          <p:cNvCxnSpPr>
            <a:cxnSpLocks/>
            <a:stCxn id="75" idx="3"/>
            <a:endCxn id="54" idx="1"/>
          </p:cNvCxnSpPr>
          <p:nvPr/>
        </p:nvCxnSpPr>
        <p:spPr>
          <a:xfrm flipV="1">
            <a:off x="9014614" y="1873097"/>
            <a:ext cx="1286135" cy="9089"/>
          </a:xfrm>
          <a:prstGeom prst="curvedConnector3">
            <a:avLst>
              <a:gd name="adj1" fmla="val 50000"/>
            </a:avLst>
          </a:prstGeom>
          <a:noFill/>
          <a:ln w="28575" cap="flat" cmpd="sng" algn="ctr">
            <a:solidFill>
              <a:srgbClr val="FFC000"/>
            </a:solidFill>
            <a:prstDash val="solid"/>
            <a:miter lim="800000"/>
            <a:tailEnd type="triangle"/>
          </a:ln>
          <a:effectLst/>
        </p:spPr>
      </p:cxnSp>
      <p:sp>
        <p:nvSpPr>
          <p:cNvPr id="61" name="Textfeld 60">
            <a:extLst>
              <a:ext uri="{FF2B5EF4-FFF2-40B4-BE49-F238E27FC236}">
                <a16:creationId xmlns:a16="http://schemas.microsoft.com/office/drawing/2014/main" id="{73C8D13A-B2C9-4C43-B8C5-005EDA2D7CF5}"/>
              </a:ext>
            </a:extLst>
          </p:cNvPr>
          <p:cNvSpPr txBox="1"/>
          <p:nvPr/>
        </p:nvSpPr>
        <p:spPr>
          <a:xfrm>
            <a:off x="9278772" y="2443934"/>
            <a:ext cx="1310128" cy="369332"/>
          </a:xfrm>
          <a:prstGeom prst="rect">
            <a:avLst/>
          </a:prstGeom>
          <a:noFill/>
        </p:spPr>
        <p:txBody>
          <a:bodyPr wrap="square" rtlCol="0">
            <a:spAutoFit/>
          </a:bodyPr>
          <a:lstStyle/>
          <a:p>
            <a:pPr eaLnBrk="1" fontAlgn="auto" hangingPunct="1">
              <a:spcBef>
                <a:spcPts val="0"/>
              </a:spcBef>
              <a:spcAft>
                <a:spcPts val="0"/>
              </a:spcAft>
            </a:pPr>
            <a:r>
              <a:rPr lang="de-AT" sz="1800" b="1" dirty="0">
                <a:solidFill>
                  <a:srgbClr val="FFC000"/>
                </a:solidFill>
                <a:latin typeface="Calibri" panose="020F0502020204030204"/>
              </a:rPr>
              <a:t>Flexibilität</a:t>
            </a:r>
          </a:p>
        </p:txBody>
      </p:sp>
      <p:pic>
        <p:nvPicPr>
          <p:cNvPr id="62" name="Grafik 61">
            <a:extLst>
              <a:ext uri="{FF2B5EF4-FFF2-40B4-BE49-F238E27FC236}">
                <a16:creationId xmlns:a16="http://schemas.microsoft.com/office/drawing/2014/main" id="{421ABE16-1A17-4814-B961-2345D0251EB4}"/>
              </a:ext>
            </a:extLst>
          </p:cNvPr>
          <p:cNvPicPr>
            <a:picLocks noChangeAspect="1"/>
          </p:cNvPicPr>
          <p:nvPr/>
        </p:nvPicPr>
        <p:blipFill rotWithShape="1">
          <a:blip r:embed="rId7">
            <a:extLst>
              <a:ext uri="{28A0092B-C50C-407E-A947-70E740481C1C}">
                <a14:useLocalDpi xmlns:a14="http://schemas.microsoft.com/office/drawing/2010/main" val="0"/>
              </a:ext>
            </a:extLst>
          </a:blip>
          <a:srcRect t="-976" b="-4064"/>
          <a:stretch/>
        </p:blipFill>
        <p:spPr>
          <a:xfrm>
            <a:off x="5336379" y="1491446"/>
            <a:ext cx="923867" cy="972000"/>
          </a:xfrm>
          <a:prstGeom prst="rect">
            <a:avLst/>
          </a:prstGeom>
        </p:spPr>
      </p:pic>
      <p:cxnSp>
        <p:nvCxnSpPr>
          <p:cNvPr id="63" name="Gerade Verbindung mit Pfeil 62">
            <a:extLst>
              <a:ext uri="{FF2B5EF4-FFF2-40B4-BE49-F238E27FC236}">
                <a16:creationId xmlns:a16="http://schemas.microsoft.com/office/drawing/2014/main" id="{BB142891-5FEA-44DC-97B0-F0EE9162287C}"/>
              </a:ext>
            </a:extLst>
          </p:cNvPr>
          <p:cNvCxnSpPr>
            <a:cxnSpLocks/>
            <a:stCxn id="55" idx="0"/>
            <a:endCxn id="52" idx="2"/>
          </p:cNvCxnSpPr>
          <p:nvPr/>
        </p:nvCxnSpPr>
        <p:spPr>
          <a:xfrm flipH="1" flipV="1">
            <a:off x="6784988" y="4404042"/>
            <a:ext cx="909385" cy="812814"/>
          </a:xfrm>
          <a:prstGeom prst="straightConnector1">
            <a:avLst/>
          </a:prstGeom>
          <a:noFill/>
          <a:ln w="28575" cap="flat" cmpd="sng" algn="ctr">
            <a:solidFill>
              <a:srgbClr val="5B9BD5">
                <a:lumMod val="60000"/>
                <a:lumOff val="40000"/>
              </a:srgbClr>
            </a:solidFill>
            <a:prstDash val="solid"/>
            <a:miter lim="800000"/>
            <a:tailEnd type="triangle"/>
          </a:ln>
          <a:effectLst/>
        </p:spPr>
      </p:cxnSp>
      <p:cxnSp>
        <p:nvCxnSpPr>
          <p:cNvPr id="64" name="Gerade Verbindung mit Pfeil 63">
            <a:extLst>
              <a:ext uri="{FF2B5EF4-FFF2-40B4-BE49-F238E27FC236}">
                <a16:creationId xmlns:a16="http://schemas.microsoft.com/office/drawing/2014/main" id="{91680044-43D3-4A1C-92E9-30A26944AEEE}"/>
              </a:ext>
            </a:extLst>
          </p:cNvPr>
          <p:cNvCxnSpPr>
            <a:cxnSpLocks/>
            <a:stCxn id="55" idx="0"/>
            <a:endCxn id="76" idx="2"/>
          </p:cNvCxnSpPr>
          <p:nvPr/>
        </p:nvCxnSpPr>
        <p:spPr>
          <a:xfrm flipH="1" flipV="1">
            <a:off x="7684138" y="4431114"/>
            <a:ext cx="10235" cy="785742"/>
          </a:xfrm>
          <a:prstGeom prst="straightConnector1">
            <a:avLst/>
          </a:prstGeom>
          <a:noFill/>
          <a:ln w="28575" cap="flat" cmpd="sng" algn="ctr">
            <a:solidFill>
              <a:srgbClr val="5B9BD5">
                <a:lumMod val="60000"/>
                <a:lumOff val="40000"/>
              </a:srgbClr>
            </a:solidFill>
            <a:prstDash val="solid"/>
            <a:miter lim="800000"/>
            <a:tailEnd type="triangle"/>
          </a:ln>
          <a:effectLst/>
        </p:spPr>
      </p:cxnSp>
      <p:cxnSp>
        <p:nvCxnSpPr>
          <p:cNvPr id="65" name="Gerade Verbindung mit Pfeil 64">
            <a:extLst>
              <a:ext uri="{FF2B5EF4-FFF2-40B4-BE49-F238E27FC236}">
                <a16:creationId xmlns:a16="http://schemas.microsoft.com/office/drawing/2014/main" id="{4F07E4AC-FBC4-4A4B-A228-A6F6A233FEFF}"/>
              </a:ext>
            </a:extLst>
          </p:cNvPr>
          <p:cNvCxnSpPr>
            <a:cxnSpLocks/>
            <a:stCxn id="55" idx="0"/>
            <a:endCxn id="77" idx="2"/>
          </p:cNvCxnSpPr>
          <p:nvPr/>
        </p:nvCxnSpPr>
        <p:spPr>
          <a:xfrm flipV="1">
            <a:off x="7694373" y="4402408"/>
            <a:ext cx="892896" cy="814448"/>
          </a:xfrm>
          <a:prstGeom prst="straightConnector1">
            <a:avLst/>
          </a:prstGeom>
          <a:noFill/>
          <a:ln w="28575" cap="flat" cmpd="sng" algn="ctr">
            <a:solidFill>
              <a:srgbClr val="5B9BD5">
                <a:lumMod val="60000"/>
                <a:lumOff val="40000"/>
              </a:srgbClr>
            </a:solidFill>
            <a:prstDash val="solid"/>
            <a:miter lim="800000"/>
            <a:tailEnd type="triangle"/>
          </a:ln>
          <a:effectLst/>
        </p:spPr>
      </p:cxnSp>
      <p:cxnSp>
        <p:nvCxnSpPr>
          <p:cNvPr id="66" name="Gerade Verbindung mit Pfeil 65">
            <a:extLst>
              <a:ext uri="{FF2B5EF4-FFF2-40B4-BE49-F238E27FC236}">
                <a16:creationId xmlns:a16="http://schemas.microsoft.com/office/drawing/2014/main" id="{907E9DF4-CDAD-4F51-B3FE-0494961FD1A2}"/>
              </a:ext>
            </a:extLst>
          </p:cNvPr>
          <p:cNvCxnSpPr>
            <a:cxnSpLocks/>
            <a:stCxn id="62" idx="2"/>
            <a:endCxn id="52" idx="0"/>
          </p:cNvCxnSpPr>
          <p:nvPr/>
        </p:nvCxnSpPr>
        <p:spPr>
          <a:xfrm>
            <a:off x="5798313" y="2463446"/>
            <a:ext cx="986675" cy="1040596"/>
          </a:xfrm>
          <a:prstGeom prst="straightConnector1">
            <a:avLst/>
          </a:prstGeom>
          <a:noFill/>
          <a:ln w="28575" cap="flat" cmpd="sng" algn="ctr">
            <a:solidFill>
              <a:srgbClr val="70AD47">
                <a:lumMod val="75000"/>
              </a:srgbClr>
            </a:solidFill>
            <a:prstDash val="lgDash"/>
            <a:miter lim="800000"/>
            <a:tailEnd type="triangle"/>
          </a:ln>
          <a:effectLst/>
        </p:spPr>
      </p:cxnSp>
      <p:cxnSp>
        <p:nvCxnSpPr>
          <p:cNvPr id="67" name="Gerade Verbindung mit Pfeil 66">
            <a:extLst>
              <a:ext uri="{FF2B5EF4-FFF2-40B4-BE49-F238E27FC236}">
                <a16:creationId xmlns:a16="http://schemas.microsoft.com/office/drawing/2014/main" id="{AACA7818-27DB-4C37-9D5D-49341648D3B3}"/>
              </a:ext>
            </a:extLst>
          </p:cNvPr>
          <p:cNvCxnSpPr>
            <a:cxnSpLocks/>
            <a:stCxn id="62" idx="2"/>
            <a:endCxn id="76" idx="0"/>
          </p:cNvCxnSpPr>
          <p:nvPr/>
        </p:nvCxnSpPr>
        <p:spPr>
          <a:xfrm>
            <a:off x="5798313" y="2463446"/>
            <a:ext cx="1885825" cy="1067668"/>
          </a:xfrm>
          <a:prstGeom prst="straightConnector1">
            <a:avLst/>
          </a:prstGeom>
          <a:noFill/>
          <a:ln w="28575" cap="flat" cmpd="sng" algn="ctr">
            <a:solidFill>
              <a:srgbClr val="70AD47">
                <a:lumMod val="75000"/>
              </a:srgbClr>
            </a:solidFill>
            <a:prstDash val="lgDash"/>
            <a:miter lim="800000"/>
            <a:tailEnd type="triangle"/>
          </a:ln>
          <a:effectLst/>
        </p:spPr>
      </p:cxnSp>
      <p:cxnSp>
        <p:nvCxnSpPr>
          <p:cNvPr id="68" name="Gerade Verbindung mit Pfeil 67">
            <a:extLst>
              <a:ext uri="{FF2B5EF4-FFF2-40B4-BE49-F238E27FC236}">
                <a16:creationId xmlns:a16="http://schemas.microsoft.com/office/drawing/2014/main" id="{E72B4BE9-4368-4EC4-8DE7-BACCB3BC7888}"/>
              </a:ext>
            </a:extLst>
          </p:cNvPr>
          <p:cNvCxnSpPr>
            <a:cxnSpLocks/>
            <a:stCxn id="62" idx="2"/>
            <a:endCxn id="77" idx="0"/>
          </p:cNvCxnSpPr>
          <p:nvPr/>
        </p:nvCxnSpPr>
        <p:spPr>
          <a:xfrm>
            <a:off x="5798313" y="2463446"/>
            <a:ext cx="2788956" cy="1038962"/>
          </a:xfrm>
          <a:prstGeom prst="straightConnector1">
            <a:avLst/>
          </a:prstGeom>
          <a:noFill/>
          <a:ln w="28575" cap="flat" cmpd="sng" algn="ctr">
            <a:solidFill>
              <a:srgbClr val="70AD47">
                <a:lumMod val="75000"/>
              </a:srgbClr>
            </a:solidFill>
            <a:prstDash val="lgDash"/>
            <a:miter lim="800000"/>
            <a:tailEnd type="triangle"/>
          </a:ln>
          <a:effectLst/>
        </p:spPr>
      </p:cxnSp>
      <p:cxnSp>
        <p:nvCxnSpPr>
          <p:cNvPr id="69" name="Gerade Verbindung mit Pfeil 68">
            <a:extLst>
              <a:ext uri="{FF2B5EF4-FFF2-40B4-BE49-F238E27FC236}">
                <a16:creationId xmlns:a16="http://schemas.microsoft.com/office/drawing/2014/main" id="{4D7C1316-6B7A-4A09-84C6-7D4688BE663C}"/>
              </a:ext>
            </a:extLst>
          </p:cNvPr>
          <p:cNvCxnSpPr>
            <a:cxnSpLocks/>
            <a:endCxn id="52" idx="0"/>
          </p:cNvCxnSpPr>
          <p:nvPr/>
        </p:nvCxnSpPr>
        <p:spPr>
          <a:xfrm flipH="1">
            <a:off x="6784988" y="2334733"/>
            <a:ext cx="1594634" cy="1169309"/>
          </a:xfrm>
          <a:prstGeom prst="straightConnector1">
            <a:avLst/>
          </a:prstGeom>
          <a:noFill/>
          <a:ln w="28575" cap="flat" cmpd="sng" algn="ctr">
            <a:solidFill>
              <a:srgbClr val="70AD47">
                <a:lumMod val="75000"/>
              </a:srgbClr>
            </a:solidFill>
            <a:prstDash val="solid"/>
            <a:miter lim="800000"/>
            <a:headEnd type="triangle" w="med" len="med"/>
            <a:tailEnd type="triangle" w="med" len="med"/>
          </a:ln>
          <a:effectLst/>
        </p:spPr>
      </p:cxnSp>
      <p:cxnSp>
        <p:nvCxnSpPr>
          <p:cNvPr id="70" name="Gerade Verbindung mit Pfeil 69">
            <a:extLst>
              <a:ext uri="{FF2B5EF4-FFF2-40B4-BE49-F238E27FC236}">
                <a16:creationId xmlns:a16="http://schemas.microsoft.com/office/drawing/2014/main" id="{91263901-FFD8-4FEA-B145-8D9F9A8332EF}"/>
              </a:ext>
            </a:extLst>
          </p:cNvPr>
          <p:cNvCxnSpPr>
            <a:cxnSpLocks/>
            <a:stCxn id="75" idx="2"/>
            <a:endCxn id="76" idx="0"/>
          </p:cNvCxnSpPr>
          <p:nvPr/>
        </p:nvCxnSpPr>
        <p:spPr>
          <a:xfrm flipH="1">
            <a:off x="7684138" y="2368186"/>
            <a:ext cx="830440" cy="1162928"/>
          </a:xfrm>
          <a:prstGeom prst="straightConnector1">
            <a:avLst/>
          </a:prstGeom>
          <a:noFill/>
          <a:ln w="28575" cap="flat" cmpd="sng" algn="ctr">
            <a:solidFill>
              <a:srgbClr val="70AD47">
                <a:lumMod val="75000"/>
              </a:srgbClr>
            </a:solidFill>
            <a:prstDash val="solid"/>
            <a:miter lim="800000"/>
            <a:headEnd type="triangle" w="med" len="med"/>
            <a:tailEnd type="triangle" w="med" len="med"/>
          </a:ln>
          <a:effectLst/>
        </p:spPr>
      </p:cxnSp>
      <p:cxnSp>
        <p:nvCxnSpPr>
          <p:cNvPr id="71" name="Gerade Verbindung mit Pfeil 70">
            <a:extLst>
              <a:ext uri="{FF2B5EF4-FFF2-40B4-BE49-F238E27FC236}">
                <a16:creationId xmlns:a16="http://schemas.microsoft.com/office/drawing/2014/main" id="{428816ED-2F95-4E85-8A37-E243CF17551F}"/>
              </a:ext>
            </a:extLst>
          </p:cNvPr>
          <p:cNvCxnSpPr>
            <a:cxnSpLocks/>
            <a:endCxn id="77" idx="0"/>
          </p:cNvCxnSpPr>
          <p:nvPr/>
        </p:nvCxnSpPr>
        <p:spPr>
          <a:xfrm flipH="1">
            <a:off x="8587269" y="2399862"/>
            <a:ext cx="54080" cy="1102546"/>
          </a:xfrm>
          <a:prstGeom prst="straightConnector1">
            <a:avLst/>
          </a:prstGeom>
          <a:noFill/>
          <a:ln w="28575" cap="flat" cmpd="sng" algn="ctr">
            <a:solidFill>
              <a:srgbClr val="70AD47">
                <a:lumMod val="75000"/>
              </a:srgbClr>
            </a:solidFill>
            <a:prstDash val="solid"/>
            <a:miter lim="800000"/>
            <a:headEnd type="triangle" w="med" len="med"/>
            <a:tailEnd type="triangle" w="med" len="med"/>
          </a:ln>
          <a:effectLst/>
        </p:spPr>
      </p:cxnSp>
      <p:sp>
        <p:nvSpPr>
          <p:cNvPr id="72" name="Textfeld 71">
            <a:extLst>
              <a:ext uri="{FF2B5EF4-FFF2-40B4-BE49-F238E27FC236}">
                <a16:creationId xmlns:a16="http://schemas.microsoft.com/office/drawing/2014/main" id="{6EC77ABA-498E-4105-A65E-FBFEBCD7E05F}"/>
              </a:ext>
            </a:extLst>
          </p:cNvPr>
          <p:cNvSpPr txBox="1"/>
          <p:nvPr/>
        </p:nvSpPr>
        <p:spPr>
          <a:xfrm>
            <a:off x="6626581" y="1982269"/>
            <a:ext cx="1505977" cy="646331"/>
          </a:xfrm>
          <a:prstGeom prst="rect">
            <a:avLst/>
          </a:prstGeom>
          <a:noFill/>
        </p:spPr>
        <p:txBody>
          <a:bodyPr wrap="square" rtlCol="0">
            <a:spAutoFit/>
          </a:bodyPr>
          <a:lstStyle/>
          <a:p>
            <a:pPr eaLnBrk="1" fontAlgn="auto" hangingPunct="1">
              <a:spcBef>
                <a:spcPts val="0"/>
              </a:spcBef>
              <a:spcAft>
                <a:spcPts val="0"/>
              </a:spcAft>
            </a:pPr>
            <a:r>
              <a:rPr lang="de-AT" sz="1800" b="1" dirty="0">
                <a:solidFill>
                  <a:srgbClr val="70AD47">
                    <a:lumMod val="75000"/>
                  </a:srgbClr>
                </a:solidFill>
                <a:latin typeface="Calibri" panose="020F0502020204030204"/>
              </a:rPr>
              <a:t>Energie &amp; Preissignale</a:t>
            </a:r>
          </a:p>
        </p:txBody>
      </p:sp>
      <p:sp>
        <p:nvSpPr>
          <p:cNvPr id="73" name="Textfeld 72">
            <a:extLst>
              <a:ext uri="{FF2B5EF4-FFF2-40B4-BE49-F238E27FC236}">
                <a16:creationId xmlns:a16="http://schemas.microsoft.com/office/drawing/2014/main" id="{9CB6E9EB-384F-4769-9914-2039F68AA797}"/>
              </a:ext>
            </a:extLst>
          </p:cNvPr>
          <p:cNvSpPr txBox="1"/>
          <p:nvPr/>
        </p:nvSpPr>
        <p:spPr>
          <a:xfrm>
            <a:off x="5412791" y="5003869"/>
            <a:ext cx="1872717" cy="369332"/>
          </a:xfrm>
          <a:prstGeom prst="rect">
            <a:avLst/>
          </a:prstGeom>
          <a:noFill/>
          <a:ln>
            <a:noFill/>
          </a:ln>
        </p:spPr>
        <p:txBody>
          <a:bodyPr wrap="square" rtlCol="0">
            <a:spAutoFit/>
          </a:bodyPr>
          <a:lstStyle/>
          <a:p>
            <a:pPr algn="ctr" eaLnBrk="1" fontAlgn="auto" hangingPunct="1">
              <a:spcBef>
                <a:spcPts val="0"/>
              </a:spcBef>
              <a:spcAft>
                <a:spcPts val="0"/>
              </a:spcAft>
            </a:pPr>
            <a:r>
              <a:rPr lang="de-AT" sz="1800" b="1" dirty="0">
                <a:solidFill>
                  <a:srgbClr val="9DC3E6"/>
                </a:solidFill>
                <a:latin typeface="Calibri" panose="020F0502020204030204"/>
              </a:rPr>
              <a:t>Netzanschluss</a:t>
            </a:r>
            <a:endParaRPr lang="de-AT" sz="1800" b="1" dirty="0">
              <a:solidFill>
                <a:prstClr val="white">
                  <a:lumMod val="50000"/>
                </a:prstClr>
              </a:solidFill>
              <a:latin typeface="Calibri" panose="020F0502020204030204"/>
            </a:endParaRPr>
          </a:p>
        </p:txBody>
      </p:sp>
      <p:sp>
        <p:nvSpPr>
          <p:cNvPr id="74" name="Ellipse 73">
            <a:extLst>
              <a:ext uri="{FF2B5EF4-FFF2-40B4-BE49-F238E27FC236}">
                <a16:creationId xmlns:a16="http://schemas.microsoft.com/office/drawing/2014/main" id="{D107594C-2D09-40EF-BAEA-4910ABBADEF0}"/>
              </a:ext>
            </a:extLst>
          </p:cNvPr>
          <p:cNvSpPr/>
          <p:nvPr/>
        </p:nvSpPr>
        <p:spPr>
          <a:xfrm>
            <a:off x="6124445" y="2912384"/>
            <a:ext cx="3070460" cy="2048256"/>
          </a:xfrm>
          <a:prstGeom prst="ellipse">
            <a:avLst/>
          </a:prstGeom>
          <a:noFill/>
          <a:ln w="19050" cap="flat" cmpd="sng" algn="ctr">
            <a:solidFill>
              <a:sysClr val="windowText" lastClr="000000"/>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AT"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75" name="Grafik 74">
            <a:extLst>
              <a:ext uri="{FF2B5EF4-FFF2-40B4-BE49-F238E27FC236}">
                <a16:creationId xmlns:a16="http://schemas.microsoft.com/office/drawing/2014/main" id="{FABC9287-379C-4244-9A79-0FA1A910CBF6}"/>
              </a:ext>
            </a:extLst>
          </p:cNvPr>
          <p:cNvPicPr>
            <a:picLocks noChangeAspect="1"/>
          </p:cNvPicPr>
          <p:nvPr/>
        </p:nvPicPr>
        <p:blipFill>
          <a:blip r:embed="rId8"/>
          <a:stretch>
            <a:fillRect/>
          </a:stretch>
        </p:blipFill>
        <p:spPr>
          <a:xfrm>
            <a:off x="8014542" y="1396186"/>
            <a:ext cx="1000072" cy="972000"/>
          </a:xfrm>
          <a:prstGeom prst="rect">
            <a:avLst/>
          </a:prstGeom>
        </p:spPr>
      </p:pic>
      <p:pic>
        <p:nvPicPr>
          <p:cNvPr id="76" name="Grafik 75">
            <a:extLst>
              <a:ext uri="{FF2B5EF4-FFF2-40B4-BE49-F238E27FC236}">
                <a16:creationId xmlns:a16="http://schemas.microsoft.com/office/drawing/2014/main" id="{51B1EDC1-4B7A-41DD-8530-FA06259315A9}"/>
              </a:ext>
            </a:extLst>
          </p:cNvPr>
          <p:cNvPicPr>
            <a:picLocks noChangeAspect="1"/>
          </p:cNvPicPr>
          <p:nvPr/>
        </p:nvPicPr>
        <p:blipFill rotWithShape="1">
          <a:blip r:embed="rId2">
            <a:extLst>
              <a:ext uri="{28A0092B-C50C-407E-A947-70E740481C1C}">
                <a14:useLocalDpi xmlns:a14="http://schemas.microsoft.com/office/drawing/2010/main" val="0"/>
              </a:ext>
            </a:extLst>
          </a:blip>
          <a:srcRect t="-4889" b="-3393"/>
          <a:stretch/>
        </p:blipFill>
        <p:spPr>
          <a:xfrm>
            <a:off x="7269219" y="3531114"/>
            <a:ext cx="829838" cy="900000"/>
          </a:xfrm>
          <a:prstGeom prst="rect">
            <a:avLst/>
          </a:prstGeom>
        </p:spPr>
      </p:pic>
      <p:pic>
        <p:nvPicPr>
          <p:cNvPr id="77" name="Grafik 76">
            <a:extLst>
              <a:ext uri="{FF2B5EF4-FFF2-40B4-BE49-F238E27FC236}">
                <a16:creationId xmlns:a16="http://schemas.microsoft.com/office/drawing/2014/main" id="{1F418F04-7D9C-4987-96A2-9E476DDAC42E}"/>
              </a:ext>
            </a:extLst>
          </p:cNvPr>
          <p:cNvPicPr>
            <a:picLocks noChangeAspect="1"/>
          </p:cNvPicPr>
          <p:nvPr/>
        </p:nvPicPr>
        <p:blipFill rotWithShape="1">
          <a:blip r:embed="rId2">
            <a:extLst>
              <a:ext uri="{28A0092B-C50C-407E-A947-70E740481C1C}">
                <a14:useLocalDpi xmlns:a14="http://schemas.microsoft.com/office/drawing/2010/main" val="0"/>
              </a:ext>
            </a:extLst>
          </a:blip>
          <a:srcRect t="-4889" b="-3393"/>
          <a:stretch/>
        </p:blipFill>
        <p:spPr>
          <a:xfrm>
            <a:off x="8172350" y="3502408"/>
            <a:ext cx="829838" cy="900000"/>
          </a:xfrm>
          <a:prstGeom prst="rect">
            <a:avLst/>
          </a:prstGeom>
        </p:spPr>
      </p:pic>
      <p:pic>
        <p:nvPicPr>
          <p:cNvPr id="78" name="Grafik 77">
            <a:extLst>
              <a:ext uri="{FF2B5EF4-FFF2-40B4-BE49-F238E27FC236}">
                <a16:creationId xmlns:a16="http://schemas.microsoft.com/office/drawing/2014/main" id="{B546F4CD-C051-4849-A0EF-3BDAA48B3BC3}"/>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8850891" y="5246860"/>
            <a:ext cx="977903" cy="914859"/>
          </a:xfrm>
          <a:prstGeom prst="rect">
            <a:avLst/>
          </a:prstGeom>
        </p:spPr>
      </p:pic>
      <p:sp>
        <p:nvSpPr>
          <p:cNvPr id="79" name="Textfeld 78">
            <a:extLst>
              <a:ext uri="{FF2B5EF4-FFF2-40B4-BE49-F238E27FC236}">
                <a16:creationId xmlns:a16="http://schemas.microsoft.com/office/drawing/2014/main" id="{F077A28B-BCBA-46EF-A5BE-73227ABE2AE7}"/>
              </a:ext>
            </a:extLst>
          </p:cNvPr>
          <p:cNvSpPr txBox="1"/>
          <p:nvPr/>
        </p:nvSpPr>
        <p:spPr>
          <a:xfrm>
            <a:off x="9891299" y="5518190"/>
            <a:ext cx="1877197" cy="369332"/>
          </a:xfrm>
          <a:prstGeom prst="rect">
            <a:avLst/>
          </a:prstGeom>
          <a:noFill/>
        </p:spPr>
        <p:txBody>
          <a:bodyPr wrap="square">
            <a:spAutoFit/>
          </a:bodyPr>
          <a:lstStyle/>
          <a:p>
            <a:pPr eaLnBrk="1" fontAlgn="auto" hangingPunct="1">
              <a:spcBef>
                <a:spcPts val="0"/>
              </a:spcBef>
              <a:spcAft>
                <a:spcPts val="0"/>
              </a:spcAft>
            </a:pPr>
            <a:r>
              <a:rPr lang="de-AT" sz="1800" b="1" dirty="0">
                <a:solidFill>
                  <a:prstClr val="white">
                    <a:lumMod val="50000"/>
                  </a:prstClr>
                </a:solidFill>
                <a:latin typeface="Calibri" panose="020F0502020204030204"/>
              </a:rPr>
              <a:t>Expliziter LFM</a:t>
            </a:r>
            <a:endParaRPr lang="de-AT" sz="1800" dirty="0">
              <a:solidFill>
                <a:prstClr val="black"/>
              </a:solidFill>
              <a:latin typeface="Calibri" panose="020F0502020204030204"/>
            </a:endParaRPr>
          </a:p>
        </p:txBody>
      </p:sp>
      <p:sp>
        <p:nvSpPr>
          <p:cNvPr id="85" name="Textfeld 84">
            <a:extLst>
              <a:ext uri="{FF2B5EF4-FFF2-40B4-BE49-F238E27FC236}">
                <a16:creationId xmlns:a16="http://schemas.microsoft.com/office/drawing/2014/main" id="{12C378D6-1709-4EEA-A5FF-977A8AA8C6CE}"/>
              </a:ext>
            </a:extLst>
          </p:cNvPr>
          <p:cNvSpPr txBox="1"/>
          <p:nvPr/>
        </p:nvSpPr>
        <p:spPr>
          <a:xfrm>
            <a:off x="5576214" y="5245389"/>
            <a:ext cx="1594991" cy="369332"/>
          </a:xfrm>
          <a:prstGeom prst="rect">
            <a:avLst/>
          </a:prstGeom>
          <a:noFill/>
        </p:spPr>
        <p:txBody>
          <a:bodyPr wrap="square">
            <a:spAutoFit/>
          </a:bodyPr>
          <a:lstStyle/>
          <a:p>
            <a:r>
              <a:rPr lang="de-AT" sz="1800" b="1" dirty="0">
                <a:solidFill>
                  <a:srgbClr val="9DC3E6"/>
                </a:solidFill>
                <a:latin typeface="Calibri" panose="020F0502020204030204"/>
              </a:rPr>
              <a:t>&amp; Preissignale</a:t>
            </a:r>
            <a:endParaRPr lang="de-AT" sz="1800" dirty="0"/>
          </a:p>
        </p:txBody>
      </p:sp>
    </p:spTree>
    <p:extLst>
      <p:ext uri="{BB962C8B-B14F-4D97-AF65-F5344CB8AC3E}">
        <p14:creationId xmlns:p14="http://schemas.microsoft.com/office/powerpoint/2010/main" val="2641753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
                                            <p:txEl>
                                              <p:pRg st="4" end="4"/>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63"/>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64"/>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65"/>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55"/>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73">
                                            <p:txEl>
                                              <p:pRg st="0" end="0"/>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4">
                                            <p:txEl>
                                              <p:pRg st="5" end="5"/>
                                            </p:txEl>
                                          </p:spTgt>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8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4">
                                            <p:txEl>
                                              <p:pRg st="6" end="6"/>
                                            </p:txEl>
                                          </p:spTgt>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79"/>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78"/>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50"/>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51"/>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4">
                                            <p:txEl>
                                              <p:pRg st="8" end="8"/>
                                            </p:txEl>
                                          </p:spTgt>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72" grpId="0"/>
      <p:bldP spid="79" grpId="0"/>
      <p:bldP spid="8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0D0335-8B6B-4C58-859C-519EFFC88309}"/>
              </a:ext>
            </a:extLst>
          </p:cNvPr>
          <p:cNvSpPr>
            <a:spLocks noGrp="1"/>
          </p:cNvSpPr>
          <p:nvPr>
            <p:ph type="title"/>
          </p:nvPr>
        </p:nvSpPr>
        <p:spPr/>
        <p:txBody>
          <a:bodyPr/>
          <a:lstStyle/>
          <a:p>
            <a:r>
              <a:rPr lang="de-AT" dirty="0"/>
              <a:t>Numerische </a:t>
            </a:r>
            <a:r>
              <a:rPr lang="de-AT" dirty="0">
                <a:solidFill>
                  <a:srgbClr val="E84E0F"/>
                </a:solidFill>
              </a:rPr>
              <a:t>Validierung</a:t>
            </a:r>
          </a:p>
        </p:txBody>
      </p:sp>
      <p:sp>
        <p:nvSpPr>
          <p:cNvPr id="3" name="Foliennummernplatzhalter 2">
            <a:extLst>
              <a:ext uri="{FF2B5EF4-FFF2-40B4-BE49-F238E27FC236}">
                <a16:creationId xmlns:a16="http://schemas.microsoft.com/office/drawing/2014/main" id="{CFEC9E13-EC46-47AF-A1B6-27B72809BB7C}"/>
              </a:ext>
            </a:extLst>
          </p:cNvPr>
          <p:cNvSpPr>
            <a:spLocks noGrp="1"/>
          </p:cNvSpPr>
          <p:nvPr>
            <p:ph type="sldNum" sz="quarter" idx="12"/>
          </p:nvPr>
        </p:nvSpPr>
        <p:spPr/>
        <p:txBody>
          <a:bodyPr/>
          <a:lstStyle/>
          <a:p>
            <a:fld id="{42F09A7C-B0E0-4880-A6EC-D7FCF6FA6F79}" type="slidenum">
              <a:rPr lang="de-AT" smtClean="0"/>
              <a:t>6</a:t>
            </a:fld>
            <a:endParaRPr lang="de-AT" dirty="0"/>
          </a:p>
        </p:txBody>
      </p:sp>
      <p:sp>
        <p:nvSpPr>
          <p:cNvPr id="4" name="Inhaltsplatzhalter 3">
            <a:extLst>
              <a:ext uri="{FF2B5EF4-FFF2-40B4-BE49-F238E27FC236}">
                <a16:creationId xmlns:a16="http://schemas.microsoft.com/office/drawing/2014/main" id="{4FDCE810-81F9-482F-8D64-0100AAA30C69}"/>
              </a:ext>
            </a:extLst>
          </p:cNvPr>
          <p:cNvSpPr>
            <a:spLocks noGrp="1"/>
          </p:cNvSpPr>
          <p:nvPr>
            <p:ph sz="quarter" idx="13"/>
          </p:nvPr>
        </p:nvSpPr>
        <p:spPr/>
        <p:txBody>
          <a:bodyPr/>
          <a:lstStyle/>
          <a:p>
            <a:r>
              <a:rPr lang="de-AT" dirty="0"/>
              <a:t>Vereinfachter Markt mit 3 Marktteilnehmern (Einfamilienhäuser)</a:t>
            </a:r>
          </a:p>
          <a:p>
            <a:pPr lvl="1"/>
            <a:r>
              <a:rPr lang="de-AT" dirty="0"/>
              <a:t>1 Prosumer (PV), 2 Verbraucher </a:t>
            </a:r>
          </a:p>
          <a:p>
            <a:r>
              <a:rPr lang="de-AT" dirty="0"/>
              <a:t>Flexibilitätspotenzial von </a:t>
            </a:r>
            <a:r>
              <a:rPr lang="de-AT" b="0" i="0" u="none" strike="noStrike" baseline="0" dirty="0">
                <a:solidFill>
                  <a:srgbClr val="000000"/>
                </a:solidFill>
              </a:rPr>
              <a:t>±20% der aktuellen Last</a:t>
            </a:r>
          </a:p>
          <a:p>
            <a:r>
              <a:rPr lang="de-AT" dirty="0">
                <a:solidFill>
                  <a:srgbClr val="000000"/>
                </a:solidFill>
              </a:rPr>
              <a:t>Optimierungsmodell zur optimalen Lastverschiebung unter den dynamischen Preissignalen</a:t>
            </a:r>
          </a:p>
          <a:p>
            <a:r>
              <a:rPr lang="de-AT" dirty="0">
                <a:solidFill>
                  <a:srgbClr val="000000"/>
                </a:solidFill>
              </a:rPr>
              <a:t>Iterative Bildung der Preissignale zur Verhaltensänderung </a:t>
            </a:r>
          </a:p>
          <a:p>
            <a:r>
              <a:rPr lang="de-AT" dirty="0">
                <a:solidFill>
                  <a:srgbClr val="000000"/>
                </a:solidFill>
              </a:rPr>
              <a:t>Wirtschaftliche Berechnung für einzelne Tage und verschiedene Szenarien</a:t>
            </a:r>
            <a:endParaRPr lang="de-AT" dirty="0"/>
          </a:p>
          <a:p>
            <a:endParaRPr lang="de-AT" dirty="0"/>
          </a:p>
        </p:txBody>
      </p:sp>
      <p:sp>
        <p:nvSpPr>
          <p:cNvPr id="5" name="Textplatzhalter 4">
            <a:extLst>
              <a:ext uri="{FF2B5EF4-FFF2-40B4-BE49-F238E27FC236}">
                <a16:creationId xmlns:a16="http://schemas.microsoft.com/office/drawing/2014/main" id="{CC9CF5DD-2030-41D7-85BD-E00B7B593AC4}"/>
              </a:ext>
            </a:extLst>
          </p:cNvPr>
          <p:cNvSpPr>
            <a:spLocks noGrp="1"/>
          </p:cNvSpPr>
          <p:nvPr>
            <p:ph type="body" sz="quarter" idx="14"/>
          </p:nvPr>
        </p:nvSpPr>
        <p:spPr/>
        <p:txBody>
          <a:bodyPr/>
          <a:lstStyle/>
          <a:p>
            <a:endParaRPr lang="de-AT"/>
          </a:p>
        </p:txBody>
      </p:sp>
      <p:sp>
        <p:nvSpPr>
          <p:cNvPr id="6" name="Textplatzhalter 5">
            <a:extLst>
              <a:ext uri="{FF2B5EF4-FFF2-40B4-BE49-F238E27FC236}">
                <a16:creationId xmlns:a16="http://schemas.microsoft.com/office/drawing/2014/main" id="{A9506650-AE4F-4C2E-9A1F-BC4EBDEEB224}"/>
              </a:ext>
            </a:extLst>
          </p:cNvPr>
          <p:cNvSpPr>
            <a:spLocks noGrp="1"/>
          </p:cNvSpPr>
          <p:nvPr>
            <p:ph type="body" sz="quarter" idx="15"/>
          </p:nvPr>
        </p:nvSpPr>
        <p:spPr/>
        <p:txBody>
          <a:bodyPr/>
          <a:lstStyle/>
          <a:p>
            <a:endParaRPr lang="de-AT"/>
          </a:p>
        </p:txBody>
      </p:sp>
    </p:spTree>
    <p:extLst>
      <p:ext uri="{BB962C8B-B14F-4D97-AF65-F5344CB8AC3E}">
        <p14:creationId xmlns:p14="http://schemas.microsoft.com/office/powerpoint/2010/main" val="2201817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6311CE-A95F-478C-98C9-76D2B9586BF3}"/>
              </a:ext>
            </a:extLst>
          </p:cNvPr>
          <p:cNvSpPr>
            <a:spLocks noGrp="1"/>
          </p:cNvSpPr>
          <p:nvPr>
            <p:ph type="title"/>
          </p:nvPr>
        </p:nvSpPr>
        <p:spPr/>
        <p:txBody>
          <a:bodyPr/>
          <a:lstStyle/>
          <a:p>
            <a:r>
              <a:rPr lang="de-AT" dirty="0">
                <a:solidFill>
                  <a:srgbClr val="E84E0F"/>
                </a:solidFill>
              </a:rPr>
              <a:t>Validierung: </a:t>
            </a:r>
            <a:r>
              <a:rPr lang="de-AT" dirty="0" err="1"/>
              <a:t>peer-to-peer</a:t>
            </a:r>
            <a:endParaRPr lang="de-AT" dirty="0"/>
          </a:p>
        </p:txBody>
      </p:sp>
      <p:sp>
        <p:nvSpPr>
          <p:cNvPr id="3" name="Foliennummernplatzhalter 2">
            <a:extLst>
              <a:ext uri="{FF2B5EF4-FFF2-40B4-BE49-F238E27FC236}">
                <a16:creationId xmlns:a16="http://schemas.microsoft.com/office/drawing/2014/main" id="{53E95B72-7DD4-414A-8328-4053B6CAA45D}"/>
              </a:ext>
            </a:extLst>
          </p:cNvPr>
          <p:cNvSpPr>
            <a:spLocks noGrp="1"/>
          </p:cNvSpPr>
          <p:nvPr>
            <p:ph type="sldNum" sz="quarter" idx="12"/>
          </p:nvPr>
        </p:nvSpPr>
        <p:spPr/>
        <p:txBody>
          <a:bodyPr/>
          <a:lstStyle/>
          <a:p>
            <a:fld id="{42F09A7C-B0E0-4880-A6EC-D7FCF6FA6F79}" type="slidenum">
              <a:rPr lang="de-AT" smtClean="0"/>
              <a:t>7</a:t>
            </a:fld>
            <a:endParaRPr lang="de-AT" dirty="0"/>
          </a:p>
        </p:txBody>
      </p:sp>
      <p:sp>
        <p:nvSpPr>
          <p:cNvPr id="5" name="Textplatzhalter 4">
            <a:extLst>
              <a:ext uri="{FF2B5EF4-FFF2-40B4-BE49-F238E27FC236}">
                <a16:creationId xmlns:a16="http://schemas.microsoft.com/office/drawing/2014/main" id="{8469052E-B09D-4B68-B0EF-B8C38FEE9AFD}"/>
              </a:ext>
            </a:extLst>
          </p:cNvPr>
          <p:cNvSpPr>
            <a:spLocks noGrp="1"/>
          </p:cNvSpPr>
          <p:nvPr>
            <p:ph type="body" sz="quarter" idx="14"/>
          </p:nvPr>
        </p:nvSpPr>
        <p:spPr/>
        <p:txBody>
          <a:bodyPr/>
          <a:lstStyle/>
          <a:p>
            <a:endParaRPr lang="de-AT"/>
          </a:p>
        </p:txBody>
      </p:sp>
      <p:sp>
        <p:nvSpPr>
          <p:cNvPr id="6" name="Textplatzhalter 5">
            <a:extLst>
              <a:ext uri="{FF2B5EF4-FFF2-40B4-BE49-F238E27FC236}">
                <a16:creationId xmlns:a16="http://schemas.microsoft.com/office/drawing/2014/main" id="{216D6CB6-F345-43C3-8154-C1338819D955}"/>
              </a:ext>
            </a:extLst>
          </p:cNvPr>
          <p:cNvSpPr>
            <a:spLocks noGrp="1"/>
          </p:cNvSpPr>
          <p:nvPr>
            <p:ph type="body" sz="quarter" idx="15"/>
          </p:nvPr>
        </p:nvSpPr>
        <p:spPr/>
        <p:txBody>
          <a:bodyPr/>
          <a:lstStyle/>
          <a:p>
            <a:endParaRPr lang="de-AT"/>
          </a:p>
        </p:txBody>
      </p:sp>
      <p:sp>
        <p:nvSpPr>
          <p:cNvPr id="10" name="Rechteck: abgerundete Ecken 9">
            <a:extLst>
              <a:ext uri="{FF2B5EF4-FFF2-40B4-BE49-F238E27FC236}">
                <a16:creationId xmlns:a16="http://schemas.microsoft.com/office/drawing/2014/main" id="{F1D96BBB-AA07-4C67-9088-1E81D90B7937}"/>
              </a:ext>
            </a:extLst>
          </p:cNvPr>
          <p:cNvSpPr/>
          <p:nvPr/>
        </p:nvSpPr>
        <p:spPr>
          <a:xfrm>
            <a:off x="1360678" y="4508582"/>
            <a:ext cx="672354" cy="170764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1" name="Ellipse 10">
            <a:extLst>
              <a:ext uri="{FF2B5EF4-FFF2-40B4-BE49-F238E27FC236}">
                <a16:creationId xmlns:a16="http://schemas.microsoft.com/office/drawing/2014/main" id="{B4533E4E-D5B9-4C18-9F62-8CC1B3A5D93E}"/>
              </a:ext>
            </a:extLst>
          </p:cNvPr>
          <p:cNvSpPr/>
          <p:nvPr/>
        </p:nvSpPr>
        <p:spPr>
          <a:xfrm>
            <a:off x="1477921" y="5658270"/>
            <a:ext cx="456339" cy="436701"/>
          </a:xfrm>
          <a:prstGeom prst="ellipse">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2" name="Ellipse 11">
            <a:extLst>
              <a:ext uri="{FF2B5EF4-FFF2-40B4-BE49-F238E27FC236}">
                <a16:creationId xmlns:a16="http://schemas.microsoft.com/office/drawing/2014/main" id="{6075D8F4-8F75-4240-8FA6-561C65F09CE0}"/>
              </a:ext>
            </a:extLst>
          </p:cNvPr>
          <p:cNvSpPr/>
          <p:nvPr/>
        </p:nvSpPr>
        <p:spPr>
          <a:xfrm>
            <a:off x="1477921" y="4621946"/>
            <a:ext cx="456339" cy="436701"/>
          </a:xfrm>
          <a:prstGeom prst="ellipse">
            <a:avLst/>
          </a:prstGeom>
          <a:solidFill>
            <a:schemeClr val="accent5"/>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3" name="Ellipse 12">
            <a:extLst>
              <a:ext uri="{FF2B5EF4-FFF2-40B4-BE49-F238E27FC236}">
                <a16:creationId xmlns:a16="http://schemas.microsoft.com/office/drawing/2014/main" id="{36D545BA-5EE2-4285-B256-6E48BFF2A5E7}"/>
              </a:ext>
            </a:extLst>
          </p:cNvPr>
          <p:cNvSpPr/>
          <p:nvPr/>
        </p:nvSpPr>
        <p:spPr>
          <a:xfrm>
            <a:off x="1474387" y="5140108"/>
            <a:ext cx="456339" cy="436701"/>
          </a:xfrm>
          <a:prstGeom prst="ellipse">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9" name="Grafik 8">
            <a:extLst>
              <a:ext uri="{FF2B5EF4-FFF2-40B4-BE49-F238E27FC236}">
                <a16:creationId xmlns:a16="http://schemas.microsoft.com/office/drawing/2014/main" id="{B0B8DB4F-900C-432F-B95D-5938C4B6D27A}"/>
              </a:ext>
            </a:extLst>
          </p:cNvPr>
          <p:cNvPicPr>
            <a:picLocks noChangeAspect="1"/>
          </p:cNvPicPr>
          <p:nvPr/>
        </p:nvPicPr>
        <p:blipFill>
          <a:blip r:embed="rId3"/>
          <a:stretch>
            <a:fillRect/>
          </a:stretch>
        </p:blipFill>
        <p:spPr>
          <a:xfrm>
            <a:off x="2511430" y="920622"/>
            <a:ext cx="7566168" cy="5481542"/>
          </a:xfrm>
          <a:prstGeom prst="rect">
            <a:avLst/>
          </a:prstGeom>
        </p:spPr>
      </p:pic>
      <p:pic>
        <p:nvPicPr>
          <p:cNvPr id="103" name="Grafik 102">
            <a:extLst>
              <a:ext uri="{FF2B5EF4-FFF2-40B4-BE49-F238E27FC236}">
                <a16:creationId xmlns:a16="http://schemas.microsoft.com/office/drawing/2014/main" id="{0FE7100E-C44B-4D76-B27E-733B0DC6C610}"/>
              </a:ext>
            </a:extLst>
          </p:cNvPr>
          <p:cNvPicPr>
            <a:picLocks noChangeAspect="1"/>
          </p:cNvPicPr>
          <p:nvPr/>
        </p:nvPicPr>
        <p:blipFill>
          <a:blip r:embed="rId4"/>
          <a:stretch>
            <a:fillRect/>
          </a:stretch>
        </p:blipFill>
        <p:spPr>
          <a:xfrm>
            <a:off x="2511430" y="919364"/>
            <a:ext cx="7566168" cy="5482800"/>
          </a:xfrm>
          <a:prstGeom prst="rect">
            <a:avLst/>
          </a:prstGeom>
        </p:spPr>
      </p:pic>
    </p:spTree>
    <p:extLst>
      <p:ext uri="{BB962C8B-B14F-4D97-AF65-F5344CB8AC3E}">
        <p14:creationId xmlns:p14="http://schemas.microsoft.com/office/powerpoint/2010/main" val="273717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5B72A7-04A4-4B40-B82B-9242D358780D}"/>
              </a:ext>
            </a:extLst>
          </p:cNvPr>
          <p:cNvSpPr>
            <a:spLocks noGrp="1"/>
          </p:cNvSpPr>
          <p:nvPr>
            <p:ph type="title"/>
          </p:nvPr>
        </p:nvSpPr>
        <p:spPr/>
        <p:txBody>
          <a:bodyPr/>
          <a:lstStyle/>
          <a:p>
            <a:r>
              <a:rPr lang="de-AT" dirty="0">
                <a:solidFill>
                  <a:srgbClr val="E84E0F"/>
                </a:solidFill>
              </a:rPr>
              <a:t>Validierung: </a:t>
            </a:r>
            <a:r>
              <a:rPr lang="de-AT" dirty="0" err="1"/>
              <a:t>peer-to-peer</a:t>
            </a:r>
            <a:r>
              <a:rPr lang="de-AT" dirty="0"/>
              <a:t> + lokaler Flexibilitätsmarkt</a:t>
            </a:r>
          </a:p>
        </p:txBody>
      </p:sp>
      <p:sp>
        <p:nvSpPr>
          <p:cNvPr id="3" name="Foliennummernplatzhalter 2">
            <a:extLst>
              <a:ext uri="{FF2B5EF4-FFF2-40B4-BE49-F238E27FC236}">
                <a16:creationId xmlns:a16="http://schemas.microsoft.com/office/drawing/2014/main" id="{BE431D09-404F-4B1A-8CB7-31177485732B}"/>
              </a:ext>
            </a:extLst>
          </p:cNvPr>
          <p:cNvSpPr>
            <a:spLocks noGrp="1"/>
          </p:cNvSpPr>
          <p:nvPr>
            <p:ph type="sldNum" sz="quarter" idx="12"/>
          </p:nvPr>
        </p:nvSpPr>
        <p:spPr/>
        <p:txBody>
          <a:bodyPr/>
          <a:lstStyle/>
          <a:p>
            <a:fld id="{42F09A7C-B0E0-4880-A6EC-D7FCF6FA6F79}" type="slidenum">
              <a:rPr lang="de-AT" smtClean="0"/>
              <a:t>8</a:t>
            </a:fld>
            <a:endParaRPr lang="de-AT" dirty="0"/>
          </a:p>
        </p:txBody>
      </p:sp>
      <p:sp>
        <p:nvSpPr>
          <p:cNvPr id="5" name="Textplatzhalter 4">
            <a:extLst>
              <a:ext uri="{FF2B5EF4-FFF2-40B4-BE49-F238E27FC236}">
                <a16:creationId xmlns:a16="http://schemas.microsoft.com/office/drawing/2014/main" id="{03757952-CB59-4935-ABA3-7D1D6E875A31}"/>
              </a:ext>
            </a:extLst>
          </p:cNvPr>
          <p:cNvSpPr>
            <a:spLocks noGrp="1"/>
          </p:cNvSpPr>
          <p:nvPr>
            <p:ph type="body" sz="quarter" idx="14"/>
          </p:nvPr>
        </p:nvSpPr>
        <p:spPr/>
        <p:txBody>
          <a:bodyPr/>
          <a:lstStyle/>
          <a:p>
            <a:endParaRPr lang="de-AT"/>
          </a:p>
        </p:txBody>
      </p:sp>
      <p:sp>
        <p:nvSpPr>
          <p:cNvPr id="6" name="Textplatzhalter 5">
            <a:extLst>
              <a:ext uri="{FF2B5EF4-FFF2-40B4-BE49-F238E27FC236}">
                <a16:creationId xmlns:a16="http://schemas.microsoft.com/office/drawing/2014/main" id="{5648481C-26DD-48D6-82FC-BCFFBF6BD3AD}"/>
              </a:ext>
            </a:extLst>
          </p:cNvPr>
          <p:cNvSpPr>
            <a:spLocks noGrp="1"/>
          </p:cNvSpPr>
          <p:nvPr>
            <p:ph type="body" sz="quarter" idx="15"/>
          </p:nvPr>
        </p:nvSpPr>
        <p:spPr/>
        <p:txBody>
          <a:bodyPr/>
          <a:lstStyle/>
          <a:p>
            <a:endParaRPr lang="de-AT"/>
          </a:p>
        </p:txBody>
      </p:sp>
      <p:sp>
        <p:nvSpPr>
          <p:cNvPr id="8" name="Rechteck: abgerundete Ecken 7">
            <a:extLst>
              <a:ext uri="{FF2B5EF4-FFF2-40B4-BE49-F238E27FC236}">
                <a16:creationId xmlns:a16="http://schemas.microsoft.com/office/drawing/2014/main" id="{FF905312-F721-47D6-AD19-08CABB116CFE}"/>
              </a:ext>
            </a:extLst>
          </p:cNvPr>
          <p:cNvSpPr/>
          <p:nvPr/>
        </p:nvSpPr>
        <p:spPr>
          <a:xfrm>
            <a:off x="1360678" y="4508582"/>
            <a:ext cx="672354" cy="170764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9" name="Ellipse 8">
            <a:extLst>
              <a:ext uri="{FF2B5EF4-FFF2-40B4-BE49-F238E27FC236}">
                <a16:creationId xmlns:a16="http://schemas.microsoft.com/office/drawing/2014/main" id="{D87F215A-002D-4DBA-BB22-5EA9DCEE4826}"/>
              </a:ext>
            </a:extLst>
          </p:cNvPr>
          <p:cNvSpPr/>
          <p:nvPr/>
        </p:nvSpPr>
        <p:spPr>
          <a:xfrm>
            <a:off x="1477921" y="5658270"/>
            <a:ext cx="456339" cy="436701"/>
          </a:xfrm>
          <a:prstGeom prst="ellipse">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0" name="Ellipse 9">
            <a:extLst>
              <a:ext uri="{FF2B5EF4-FFF2-40B4-BE49-F238E27FC236}">
                <a16:creationId xmlns:a16="http://schemas.microsoft.com/office/drawing/2014/main" id="{10B633EC-5E85-4818-8E42-3684D437F8B2}"/>
              </a:ext>
            </a:extLst>
          </p:cNvPr>
          <p:cNvSpPr/>
          <p:nvPr/>
        </p:nvSpPr>
        <p:spPr>
          <a:xfrm>
            <a:off x="1477921" y="4621946"/>
            <a:ext cx="456339" cy="436701"/>
          </a:xfrm>
          <a:prstGeom prst="ellipse">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1" name="Ellipse 10">
            <a:extLst>
              <a:ext uri="{FF2B5EF4-FFF2-40B4-BE49-F238E27FC236}">
                <a16:creationId xmlns:a16="http://schemas.microsoft.com/office/drawing/2014/main" id="{1E89B5C0-C8C7-427F-8A18-48B92A746D7A}"/>
              </a:ext>
            </a:extLst>
          </p:cNvPr>
          <p:cNvSpPr/>
          <p:nvPr/>
        </p:nvSpPr>
        <p:spPr>
          <a:xfrm>
            <a:off x="1474387" y="5140108"/>
            <a:ext cx="456339" cy="436701"/>
          </a:xfrm>
          <a:prstGeom prst="ellipse">
            <a:avLst/>
          </a:prstGeom>
          <a:solidFill>
            <a:schemeClr val="accent6"/>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22" name="Grafik 21">
            <a:extLst>
              <a:ext uri="{FF2B5EF4-FFF2-40B4-BE49-F238E27FC236}">
                <a16:creationId xmlns:a16="http://schemas.microsoft.com/office/drawing/2014/main" id="{39439A85-7CA3-4AC1-B6D5-8DD66B3DD52E}"/>
              </a:ext>
            </a:extLst>
          </p:cNvPr>
          <p:cNvPicPr>
            <a:picLocks noChangeAspect="1"/>
          </p:cNvPicPr>
          <p:nvPr/>
        </p:nvPicPr>
        <p:blipFill>
          <a:blip r:embed="rId2"/>
          <a:stretch>
            <a:fillRect/>
          </a:stretch>
        </p:blipFill>
        <p:spPr>
          <a:xfrm>
            <a:off x="2314996" y="1040266"/>
            <a:ext cx="7724502" cy="5482800"/>
          </a:xfrm>
          <a:prstGeom prst="rect">
            <a:avLst/>
          </a:prstGeom>
        </p:spPr>
      </p:pic>
      <p:pic>
        <p:nvPicPr>
          <p:cNvPr id="57" name="Grafik 56">
            <a:extLst>
              <a:ext uri="{FF2B5EF4-FFF2-40B4-BE49-F238E27FC236}">
                <a16:creationId xmlns:a16="http://schemas.microsoft.com/office/drawing/2014/main" id="{5B43B974-5723-4E2E-891C-E9F47E5749D0}"/>
              </a:ext>
            </a:extLst>
          </p:cNvPr>
          <p:cNvPicPr>
            <a:picLocks noChangeAspect="1"/>
          </p:cNvPicPr>
          <p:nvPr/>
        </p:nvPicPr>
        <p:blipFill>
          <a:blip r:embed="rId3"/>
          <a:stretch>
            <a:fillRect/>
          </a:stretch>
        </p:blipFill>
        <p:spPr>
          <a:xfrm>
            <a:off x="2314996" y="1040266"/>
            <a:ext cx="7724502" cy="5482800"/>
          </a:xfrm>
          <a:prstGeom prst="rect">
            <a:avLst/>
          </a:prstGeom>
        </p:spPr>
      </p:pic>
      <p:pic>
        <p:nvPicPr>
          <p:cNvPr id="88" name="Grafik 87">
            <a:extLst>
              <a:ext uri="{FF2B5EF4-FFF2-40B4-BE49-F238E27FC236}">
                <a16:creationId xmlns:a16="http://schemas.microsoft.com/office/drawing/2014/main" id="{A147574D-89F5-4985-901E-65C3F0A7F6DE}"/>
              </a:ext>
            </a:extLst>
          </p:cNvPr>
          <p:cNvPicPr>
            <a:picLocks noChangeAspect="1"/>
          </p:cNvPicPr>
          <p:nvPr/>
        </p:nvPicPr>
        <p:blipFill>
          <a:blip r:embed="rId4"/>
          <a:stretch>
            <a:fillRect/>
          </a:stretch>
        </p:blipFill>
        <p:spPr>
          <a:xfrm>
            <a:off x="2314996" y="1040266"/>
            <a:ext cx="7724502" cy="5482800"/>
          </a:xfrm>
          <a:prstGeom prst="rect">
            <a:avLst/>
          </a:prstGeom>
        </p:spPr>
      </p:pic>
    </p:spTree>
    <p:extLst>
      <p:ext uri="{BB962C8B-B14F-4D97-AF65-F5344CB8AC3E}">
        <p14:creationId xmlns:p14="http://schemas.microsoft.com/office/powerpoint/2010/main" val="127432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5C6A69-2729-4D4B-A291-A40B55ABE03F}"/>
              </a:ext>
            </a:extLst>
          </p:cNvPr>
          <p:cNvSpPr>
            <a:spLocks noGrp="1"/>
          </p:cNvSpPr>
          <p:nvPr>
            <p:ph type="title"/>
          </p:nvPr>
        </p:nvSpPr>
        <p:spPr/>
        <p:txBody>
          <a:bodyPr/>
          <a:lstStyle/>
          <a:p>
            <a:r>
              <a:rPr lang="de-AT" dirty="0">
                <a:solidFill>
                  <a:srgbClr val="E84E0F"/>
                </a:solidFill>
              </a:rPr>
              <a:t>Validierung: </a:t>
            </a:r>
            <a:r>
              <a:rPr lang="de-AT" dirty="0"/>
              <a:t>Ergebnisse</a:t>
            </a:r>
          </a:p>
        </p:txBody>
      </p:sp>
      <p:sp>
        <p:nvSpPr>
          <p:cNvPr id="3" name="Foliennummernplatzhalter 2">
            <a:extLst>
              <a:ext uri="{FF2B5EF4-FFF2-40B4-BE49-F238E27FC236}">
                <a16:creationId xmlns:a16="http://schemas.microsoft.com/office/drawing/2014/main" id="{96CFD562-3D46-4F72-BF5A-E7E419697526}"/>
              </a:ext>
            </a:extLst>
          </p:cNvPr>
          <p:cNvSpPr>
            <a:spLocks noGrp="1"/>
          </p:cNvSpPr>
          <p:nvPr>
            <p:ph type="sldNum" sz="quarter" idx="12"/>
          </p:nvPr>
        </p:nvSpPr>
        <p:spPr/>
        <p:txBody>
          <a:bodyPr/>
          <a:lstStyle/>
          <a:p>
            <a:fld id="{42F09A7C-B0E0-4880-A6EC-D7FCF6FA6F79}" type="slidenum">
              <a:rPr lang="de-AT" smtClean="0"/>
              <a:t>9</a:t>
            </a:fld>
            <a:endParaRPr lang="de-AT" dirty="0"/>
          </a:p>
        </p:txBody>
      </p:sp>
      <p:graphicFrame>
        <p:nvGraphicFramePr>
          <p:cNvPr id="13" name="Inhaltsplatzhalter 12">
            <a:extLst>
              <a:ext uri="{FF2B5EF4-FFF2-40B4-BE49-F238E27FC236}">
                <a16:creationId xmlns:a16="http://schemas.microsoft.com/office/drawing/2014/main" id="{4D02E7B1-A21D-4CE5-8D2B-2EDEB2DEF36B}"/>
              </a:ext>
            </a:extLst>
          </p:cNvPr>
          <p:cNvGraphicFramePr>
            <a:graphicFrameLocks noGrp="1"/>
          </p:cNvGraphicFramePr>
          <p:nvPr>
            <p:ph sz="quarter" idx="13"/>
            <p:extLst>
              <p:ext uri="{D42A27DB-BD31-4B8C-83A1-F6EECF244321}">
                <p14:modId xmlns:p14="http://schemas.microsoft.com/office/powerpoint/2010/main" val="773133694"/>
              </p:ext>
            </p:extLst>
          </p:nvPr>
        </p:nvGraphicFramePr>
        <p:xfrm>
          <a:off x="342900" y="1412795"/>
          <a:ext cx="8372475" cy="4176602"/>
        </p:xfrm>
        <a:graphic>
          <a:graphicData uri="http://schemas.openxmlformats.org/drawingml/2006/table">
            <a:tbl>
              <a:tblPr firstRow="1" firstCol="1" bandRow="1"/>
              <a:tblGrid>
                <a:gridCol w="162560">
                  <a:extLst>
                    <a:ext uri="{9D8B030D-6E8A-4147-A177-3AD203B41FA5}">
                      <a16:colId xmlns:a16="http://schemas.microsoft.com/office/drawing/2014/main" val="1896622984"/>
                    </a:ext>
                  </a:extLst>
                </a:gridCol>
                <a:gridCol w="3380740">
                  <a:extLst>
                    <a:ext uri="{9D8B030D-6E8A-4147-A177-3AD203B41FA5}">
                      <a16:colId xmlns:a16="http://schemas.microsoft.com/office/drawing/2014/main" val="905201844"/>
                    </a:ext>
                  </a:extLst>
                </a:gridCol>
                <a:gridCol w="333375">
                  <a:extLst>
                    <a:ext uri="{9D8B030D-6E8A-4147-A177-3AD203B41FA5}">
                      <a16:colId xmlns:a16="http://schemas.microsoft.com/office/drawing/2014/main" val="477171600"/>
                    </a:ext>
                  </a:extLst>
                </a:gridCol>
                <a:gridCol w="180975">
                  <a:extLst>
                    <a:ext uri="{9D8B030D-6E8A-4147-A177-3AD203B41FA5}">
                      <a16:colId xmlns:a16="http://schemas.microsoft.com/office/drawing/2014/main" val="93436283"/>
                    </a:ext>
                  </a:extLst>
                </a:gridCol>
                <a:gridCol w="694690">
                  <a:extLst>
                    <a:ext uri="{9D8B030D-6E8A-4147-A177-3AD203B41FA5}">
                      <a16:colId xmlns:a16="http://schemas.microsoft.com/office/drawing/2014/main" val="1246116038"/>
                    </a:ext>
                  </a:extLst>
                </a:gridCol>
                <a:gridCol w="162560">
                  <a:extLst>
                    <a:ext uri="{9D8B030D-6E8A-4147-A177-3AD203B41FA5}">
                      <a16:colId xmlns:a16="http://schemas.microsoft.com/office/drawing/2014/main" val="852116089"/>
                    </a:ext>
                  </a:extLst>
                </a:gridCol>
                <a:gridCol w="285750">
                  <a:extLst>
                    <a:ext uri="{9D8B030D-6E8A-4147-A177-3AD203B41FA5}">
                      <a16:colId xmlns:a16="http://schemas.microsoft.com/office/drawing/2014/main" val="2210233644"/>
                    </a:ext>
                  </a:extLst>
                </a:gridCol>
                <a:gridCol w="390525">
                  <a:extLst>
                    <a:ext uri="{9D8B030D-6E8A-4147-A177-3AD203B41FA5}">
                      <a16:colId xmlns:a16="http://schemas.microsoft.com/office/drawing/2014/main" val="3378989973"/>
                    </a:ext>
                  </a:extLst>
                </a:gridCol>
                <a:gridCol w="561975">
                  <a:extLst>
                    <a:ext uri="{9D8B030D-6E8A-4147-A177-3AD203B41FA5}">
                      <a16:colId xmlns:a16="http://schemas.microsoft.com/office/drawing/2014/main" val="2034958323"/>
                    </a:ext>
                  </a:extLst>
                </a:gridCol>
                <a:gridCol w="619125">
                  <a:extLst>
                    <a:ext uri="{9D8B030D-6E8A-4147-A177-3AD203B41FA5}">
                      <a16:colId xmlns:a16="http://schemas.microsoft.com/office/drawing/2014/main" val="1731800302"/>
                    </a:ext>
                  </a:extLst>
                </a:gridCol>
                <a:gridCol w="457200">
                  <a:extLst>
                    <a:ext uri="{9D8B030D-6E8A-4147-A177-3AD203B41FA5}">
                      <a16:colId xmlns:a16="http://schemas.microsoft.com/office/drawing/2014/main" val="2040504773"/>
                    </a:ext>
                  </a:extLst>
                </a:gridCol>
                <a:gridCol w="552450">
                  <a:extLst>
                    <a:ext uri="{9D8B030D-6E8A-4147-A177-3AD203B41FA5}">
                      <a16:colId xmlns:a16="http://schemas.microsoft.com/office/drawing/2014/main" val="3814855526"/>
                    </a:ext>
                  </a:extLst>
                </a:gridCol>
                <a:gridCol w="590550">
                  <a:extLst>
                    <a:ext uri="{9D8B030D-6E8A-4147-A177-3AD203B41FA5}">
                      <a16:colId xmlns:a16="http://schemas.microsoft.com/office/drawing/2014/main" val="2516534761"/>
                    </a:ext>
                  </a:extLst>
                </a:gridCol>
              </a:tblGrid>
              <a:tr h="180340">
                <a:tc gridSpan="2">
                  <a:txBody>
                    <a:bodyPr/>
                    <a:lstStyle/>
                    <a:p>
                      <a:pPr algn="ctr">
                        <a:lnSpc>
                          <a:spcPct val="120000"/>
                        </a:lnSpc>
                        <a:spcAft>
                          <a:spcPts val="600"/>
                        </a:spcAft>
                      </a:pPr>
                      <a:r>
                        <a:rPr lang="de-AT" sz="1400">
                          <a:effectLst/>
                          <a:latin typeface="Arial" panose="020B0604020202020204" pitchFamily="34" charset="0"/>
                          <a:ea typeface="Calibri" panose="020F0502020204030204" pitchFamily="34" charset="0"/>
                          <a:cs typeface="Arial" panose="020B0604020202020204" pitchFamily="34" charset="0"/>
                        </a:rPr>
                        <a:t> </a:t>
                      </a:r>
                      <a:endParaRPr lang="de-AT"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de-AT"/>
                    </a:p>
                  </a:txBody>
                  <a:tcPr/>
                </a:tc>
                <a:tc gridSpan="6">
                  <a:txBody>
                    <a:bodyPr/>
                    <a:lstStyle/>
                    <a:p>
                      <a:pPr algn="ctr">
                        <a:lnSpc>
                          <a:spcPct val="120000"/>
                        </a:lnSpc>
                        <a:spcAft>
                          <a:spcPts val="600"/>
                        </a:spcAft>
                      </a:pPr>
                      <a:r>
                        <a:rPr lang="de-AT" sz="1400" b="1" dirty="0" err="1">
                          <a:solidFill>
                            <a:schemeClr val="bg1">
                              <a:lumMod val="65000"/>
                            </a:schemeClr>
                          </a:solidFill>
                          <a:effectLst/>
                          <a:latin typeface="Arial" panose="020B0604020202020204" pitchFamily="34" charset="0"/>
                          <a:ea typeface="Calibri" panose="020F0502020204030204" pitchFamily="34" charset="0"/>
                          <a:cs typeface="Arial" panose="020B0604020202020204" pitchFamily="34" charset="0"/>
                        </a:rPr>
                        <a:t>Szenariendefinition</a:t>
                      </a:r>
                      <a:endParaRPr lang="de-AT" sz="2000" dirty="0">
                        <a:solidFill>
                          <a:schemeClr val="bg1">
                            <a:lumMod val="6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de-AT"/>
                    </a:p>
                  </a:txBody>
                  <a:tcPr/>
                </a:tc>
                <a:tc hMerge="1">
                  <a:txBody>
                    <a:bodyPr/>
                    <a:lstStyle/>
                    <a:p>
                      <a:endParaRPr lang="de-AT"/>
                    </a:p>
                  </a:txBody>
                  <a:tcPr/>
                </a:tc>
                <a:tc hMerge="1">
                  <a:txBody>
                    <a:bodyPr/>
                    <a:lstStyle/>
                    <a:p>
                      <a:endParaRPr lang="de-AT"/>
                    </a:p>
                  </a:txBody>
                  <a:tcPr/>
                </a:tc>
                <a:tc hMerge="1">
                  <a:txBody>
                    <a:bodyPr/>
                    <a:lstStyle/>
                    <a:p>
                      <a:endParaRPr lang="de-AT"/>
                    </a:p>
                  </a:txBody>
                  <a:tcPr/>
                </a:tc>
                <a:tc hMerge="1">
                  <a:txBody>
                    <a:bodyPr/>
                    <a:lstStyle/>
                    <a:p>
                      <a:endParaRPr lang="de-AT"/>
                    </a:p>
                  </a:txBody>
                  <a:tcPr/>
                </a:tc>
                <a:tc gridSpan="5">
                  <a:txBody>
                    <a:bodyPr/>
                    <a:lstStyle/>
                    <a:p>
                      <a:pPr algn="ctr">
                        <a:lnSpc>
                          <a:spcPct val="120000"/>
                        </a:lnSpc>
                        <a:spcAft>
                          <a:spcPts val="600"/>
                        </a:spcAft>
                      </a:pPr>
                      <a:r>
                        <a:rPr lang="de-AT" sz="1400" b="1" dirty="0">
                          <a:effectLst/>
                          <a:latin typeface="Arial" panose="020B0604020202020204" pitchFamily="34" charset="0"/>
                          <a:ea typeface="Calibri" panose="020F0502020204030204" pitchFamily="34" charset="0"/>
                          <a:cs typeface="Arial" panose="020B0604020202020204" pitchFamily="34" charset="0"/>
                        </a:rPr>
                        <a:t>Ergebnisse</a:t>
                      </a:r>
                      <a:endParaRPr lang="de-AT"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de-AT"/>
                    </a:p>
                  </a:txBody>
                  <a:tcPr/>
                </a:tc>
                <a:tc hMerge="1">
                  <a:txBody>
                    <a:bodyPr/>
                    <a:lstStyle/>
                    <a:p>
                      <a:endParaRPr lang="de-AT"/>
                    </a:p>
                  </a:txBody>
                  <a:tcPr/>
                </a:tc>
                <a:tc hMerge="1">
                  <a:txBody>
                    <a:bodyPr/>
                    <a:lstStyle/>
                    <a:p>
                      <a:endParaRPr lang="de-AT"/>
                    </a:p>
                  </a:txBody>
                  <a:tcPr/>
                </a:tc>
                <a:tc hMerge="1">
                  <a:txBody>
                    <a:bodyPr/>
                    <a:lstStyle/>
                    <a:p>
                      <a:endParaRPr lang="de-AT"/>
                    </a:p>
                  </a:txBody>
                  <a:tcPr/>
                </a:tc>
                <a:extLst>
                  <a:ext uri="{0D108BD9-81ED-4DB2-BD59-A6C34878D82A}">
                    <a16:rowId xmlns:a16="http://schemas.microsoft.com/office/drawing/2014/main" val="2462876060"/>
                  </a:ext>
                </a:extLst>
              </a:tr>
              <a:tr h="2055190">
                <a:tc gridSpan="2">
                  <a:txBody>
                    <a:bodyPr/>
                    <a:lstStyle/>
                    <a:p>
                      <a:pPr algn="ctr">
                        <a:lnSpc>
                          <a:spcPct val="120000"/>
                        </a:lnSpc>
                        <a:spcAft>
                          <a:spcPts val="600"/>
                        </a:spcAft>
                      </a:pPr>
                      <a:r>
                        <a:rPr lang="de-AT" sz="1400" b="1" dirty="0">
                          <a:effectLst/>
                          <a:latin typeface="Arial" panose="020B0604020202020204" pitchFamily="34" charset="0"/>
                          <a:ea typeface="Calibri" panose="020F0502020204030204" pitchFamily="34" charset="0"/>
                          <a:cs typeface="Arial" panose="020B0604020202020204" pitchFamily="34" charset="0"/>
                        </a:rPr>
                        <a:t>Szenario</a:t>
                      </a:r>
                      <a:endParaRPr lang="de-AT"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9050" cap="flat" cmpd="sng" algn="ctr">
                      <a:solidFill>
                        <a:srgbClr val="DF370F"/>
                      </a:solidFill>
                      <a:prstDash val="solid"/>
                      <a:round/>
                      <a:headEnd type="none" w="med" len="med"/>
                      <a:tailEnd type="none" w="med" len="med"/>
                    </a:lnB>
                  </a:tcPr>
                </a:tc>
                <a:tc hMerge="1">
                  <a:txBody>
                    <a:bodyPr/>
                    <a:lstStyle/>
                    <a:p>
                      <a:endParaRPr lang="de-AT"/>
                    </a:p>
                  </a:txBody>
                  <a:tcPr/>
                </a:tc>
                <a:tc>
                  <a:txBody>
                    <a:bodyPr/>
                    <a:lstStyle/>
                    <a:p>
                      <a:pPr algn="ctr">
                        <a:lnSpc>
                          <a:spcPct val="120000"/>
                        </a:lnSpc>
                        <a:spcAft>
                          <a:spcPts val="600"/>
                        </a:spcAft>
                      </a:pPr>
                      <a:r>
                        <a:rPr lang="de-AT" sz="1400" b="1">
                          <a:solidFill>
                            <a:schemeClr val="bg1">
                              <a:lumMod val="65000"/>
                            </a:schemeClr>
                          </a:solidFill>
                          <a:effectLst/>
                          <a:latin typeface="Arial" panose="020B0604020202020204" pitchFamily="34" charset="0"/>
                          <a:ea typeface="Calibri" panose="020F0502020204030204" pitchFamily="34" charset="0"/>
                          <a:cs typeface="Arial" panose="020B0604020202020204" pitchFamily="34" charset="0"/>
                        </a:rPr>
                        <a:t>Reduzierter Netztarif</a:t>
                      </a:r>
                      <a:endParaRPr lang="de-AT" sz="2000">
                        <a:solidFill>
                          <a:schemeClr val="bg1">
                            <a:lumMod val="6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vert="vert" anchor="ctr">
                    <a:lnL w="12700" cap="flat" cmpd="sng" algn="ctr">
                      <a:solidFill>
                        <a:srgbClr val="000000"/>
                      </a:solidFill>
                      <a:prstDash val="solid"/>
                      <a:round/>
                      <a:headEnd type="none" w="med" len="med"/>
                      <a:tailEnd type="none" w="med" len="med"/>
                    </a:lnL>
                    <a:lnR>
                      <a:noFill/>
                    </a:lnR>
                    <a:lnT>
                      <a:noFill/>
                    </a:lnT>
                    <a:lnB w="19050" cap="flat" cmpd="sng" algn="ctr">
                      <a:solidFill>
                        <a:srgbClr val="DF370F"/>
                      </a:solidFill>
                      <a:prstDash val="solid"/>
                      <a:round/>
                      <a:headEnd type="none" w="med" len="med"/>
                      <a:tailEnd type="none" w="med" len="med"/>
                    </a:lnB>
                  </a:tcPr>
                </a:tc>
                <a:tc>
                  <a:txBody>
                    <a:bodyPr/>
                    <a:lstStyle/>
                    <a:p>
                      <a:pPr algn="ctr">
                        <a:lnSpc>
                          <a:spcPct val="120000"/>
                        </a:lnSpc>
                        <a:spcAft>
                          <a:spcPts val="600"/>
                        </a:spcAft>
                      </a:pPr>
                      <a:r>
                        <a:rPr lang="de-AT" sz="1400" b="1">
                          <a:solidFill>
                            <a:schemeClr val="bg1">
                              <a:lumMod val="65000"/>
                            </a:schemeClr>
                          </a:solidFill>
                          <a:effectLst/>
                          <a:latin typeface="Arial" panose="020B0604020202020204" pitchFamily="34" charset="0"/>
                          <a:ea typeface="Calibri" panose="020F0502020204030204" pitchFamily="34" charset="0"/>
                          <a:cs typeface="Arial" panose="020B0604020202020204" pitchFamily="34" charset="0"/>
                        </a:rPr>
                        <a:t>Lastverschiebung</a:t>
                      </a:r>
                      <a:endParaRPr lang="de-AT" sz="2000">
                        <a:solidFill>
                          <a:schemeClr val="bg1">
                            <a:lumMod val="6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vert="vert" anchor="ctr">
                    <a:lnL>
                      <a:noFill/>
                    </a:lnL>
                    <a:lnR>
                      <a:noFill/>
                    </a:lnR>
                    <a:lnT>
                      <a:noFill/>
                    </a:lnT>
                    <a:lnB w="19050" cap="flat" cmpd="sng" algn="ctr">
                      <a:solidFill>
                        <a:srgbClr val="DF370F"/>
                      </a:solidFill>
                      <a:prstDash val="solid"/>
                      <a:round/>
                      <a:headEnd type="none" w="med" len="med"/>
                      <a:tailEnd type="none" w="med" len="med"/>
                    </a:lnB>
                  </a:tcPr>
                </a:tc>
                <a:tc>
                  <a:txBody>
                    <a:bodyPr/>
                    <a:lstStyle/>
                    <a:p>
                      <a:pPr algn="ctr">
                        <a:lnSpc>
                          <a:spcPct val="120000"/>
                        </a:lnSpc>
                        <a:spcAft>
                          <a:spcPts val="600"/>
                        </a:spcAft>
                      </a:pPr>
                      <a:r>
                        <a:rPr lang="de-AT" sz="1400" b="1" dirty="0">
                          <a:solidFill>
                            <a:schemeClr val="bg1">
                              <a:lumMod val="65000"/>
                            </a:schemeClr>
                          </a:solidFill>
                          <a:effectLst/>
                          <a:latin typeface="Arial" panose="020B0604020202020204" pitchFamily="34" charset="0"/>
                          <a:ea typeface="Calibri" panose="020F0502020204030204" pitchFamily="34" charset="0"/>
                          <a:cs typeface="Arial" panose="020B0604020202020204" pitchFamily="34" charset="0"/>
                        </a:rPr>
                        <a:t>Ampelphase</a:t>
                      </a:r>
                      <a:endParaRPr lang="de-AT" sz="2000" dirty="0">
                        <a:solidFill>
                          <a:schemeClr val="bg1">
                            <a:lumMod val="6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vert="vert" anchor="ctr">
                    <a:lnL>
                      <a:noFill/>
                    </a:lnL>
                    <a:lnR>
                      <a:noFill/>
                    </a:lnR>
                    <a:lnT>
                      <a:noFill/>
                    </a:lnT>
                    <a:lnB w="19050" cap="flat" cmpd="sng" algn="ctr">
                      <a:solidFill>
                        <a:srgbClr val="DF370F"/>
                      </a:solidFill>
                      <a:prstDash val="solid"/>
                      <a:round/>
                      <a:headEnd type="none" w="med" len="med"/>
                      <a:tailEnd type="none" w="med" len="med"/>
                    </a:lnB>
                  </a:tcPr>
                </a:tc>
                <a:tc>
                  <a:txBody>
                    <a:bodyPr/>
                    <a:lstStyle/>
                    <a:p>
                      <a:pPr algn="ctr">
                        <a:lnSpc>
                          <a:spcPct val="120000"/>
                        </a:lnSpc>
                        <a:spcAft>
                          <a:spcPts val="600"/>
                        </a:spcAft>
                      </a:pPr>
                      <a:r>
                        <a:rPr lang="de-AT" sz="1400" b="1" dirty="0">
                          <a:solidFill>
                            <a:schemeClr val="bg1">
                              <a:lumMod val="65000"/>
                            </a:schemeClr>
                          </a:solidFill>
                          <a:effectLst/>
                          <a:latin typeface="Arial" panose="020B0604020202020204" pitchFamily="34" charset="0"/>
                          <a:ea typeface="Calibri" panose="020F0502020204030204" pitchFamily="34" charset="0"/>
                          <a:cs typeface="Arial" panose="020B0604020202020204" pitchFamily="34" charset="0"/>
                        </a:rPr>
                        <a:t>LEM</a:t>
                      </a:r>
                      <a:endParaRPr lang="de-AT" sz="2000" dirty="0">
                        <a:solidFill>
                          <a:schemeClr val="bg1">
                            <a:lumMod val="6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vert="vert" anchor="ctr">
                    <a:lnL>
                      <a:noFill/>
                    </a:lnL>
                    <a:lnR>
                      <a:noFill/>
                    </a:lnR>
                    <a:lnT>
                      <a:noFill/>
                    </a:lnT>
                    <a:lnB w="19050" cap="flat" cmpd="sng" algn="ctr">
                      <a:solidFill>
                        <a:srgbClr val="DF370F"/>
                      </a:solidFill>
                      <a:prstDash val="solid"/>
                      <a:round/>
                      <a:headEnd type="none" w="med" len="med"/>
                      <a:tailEnd type="none" w="med" len="med"/>
                    </a:lnB>
                  </a:tcPr>
                </a:tc>
                <a:tc>
                  <a:txBody>
                    <a:bodyPr/>
                    <a:lstStyle/>
                    <a:p>
                      <a:pPr algn="ctr">
                        <a:lnSpc>
                          <a:spcPct val="120000"/>
                        </a:lnSpc>
                        <a:spcAft>
                          <a:spcPts val="600"/>
                        </a:spcAft>
                      </a:pPr>
                      <a:r>
                        <a:rPr lang="de-AT" sz="1400" b="1" dirty="0">
                          <a:solidFill>
                            <a:schemeClr val="bg1">
                              <a:lumMod val="65000"/>
                            </a:schemeClr>
                          </a:solidFill>
                          <a:effectLst/>
                          <a:latin typeface="Arial" panose="020B0604020202020204" pitchFamily="34" charset="0"/>
                          <a:ea typeface="Calibri" panose="020F0502020204030204" pitchFamily="34" charset="0"/>
                          <a:cs typeface="Arial" panose="020B0604020202020204" pitchFamily="34" charset="0"/>
                        </a:rPr>
                        <a:t>LFM</a:t>
                      </a:r>
                      <a:endParaRPr lang="de-AT" sz="2000" dirty="0">
                        <a:solidFill>
                          <a:schemeClr val="bg1">
                            <a:lumMod val="6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vert="vert" anchor="ctr">
                    <a:lnL>
                      <a:noFill/>
                    </a:lnL>
                    <a:lnR>
                      <a:noFill/>
                    </a:lnR>
                    <a:lnT>
                      <a:noFill/>
                    </a:lnT>
                    <a:lnB w="19050" cap="flat" cmpd="sng" algn="ctr">
                      <a:solidFill>
                        <a:srgbClr val="DF370F"/>
                      </a:solidFill>
                      <a:prstDash val="solid"/>
                      <a:round/>
                      <a:headEnd type="none" w="med" len="med"/>
                      <a:tailEnd type="none" w="med" len="med"/>
                    </a:lnB>
                  </a:tcPr>
                </a:tc>
                <a:tc>
                  <a:txBody>
                    <a:bodyPr/>
                    <a:lstStyle/>
                    <a:p>
                      <a:pPr algn="ctr">
                        <a:lnSpc>
                          <a:spcPct val="120000"/>
                        </a:lnSpc>
                        <a:spcAft>
                          <a:spcPts val="600"/>
                        </a:spcAft>
                      </a:pPr>
                      <a:r>
                        <a:rPr lang="de-AT" sz="1400" b="1">
                          <a:solidFill>
                            <a:schemeClr val="bg1">
                              <a:lumMod val="65000"/>
                            </a:schemeClr>
                          </a:solidFill>
                          <a:effectLst/>
                          <a:latin typeface="Arial" panose="020B0604020202020204" pitchFamily="34" charset="0"/>
                          <a:ea typeface="Calibri" panose="020F0502020204030204" pitchFamily="34" charset="0"/>
                          <a:cs typeface="Arial" panose="020B0604020202020204" pitchFamily="34" charset="0"/>
                        </a:rPr>
                        <a:t>Regelenergiemarkt</a:t>
                      </a:r>
                      <a:endParaRPr lang="de-AT" sz="2000">
                        <a:solidFill>
                          <a:schemeClr val="bg1">
                            <a:lumMod val="6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vert="vert" anchor="ctr">
                    <a:lnL>
                      <a:noFill/>
                    </a:lnL>
                    <a:lnR w="12700" cap="flat" cmpd="sng" algn="ctr">
                      <a:solidFill>
                        <a:srgbClr val="000000"/>
                      </a:solidFill>
                      <a:prstDash val="solid"/>
                      <a:round/>
                      <a:headEnd type="none" w="med" len="med"/>
                      <a:tailEnd type="none" w="med" len="med"/>
                    </a:lnR>
                    <a:lnT>
                      <a:noFill/>
                    </a:lnT>
                    <a:lnB w="19050" cap="flat" cmpd="sng" algn="ctr">
                      <a:solidFill>
                        <a:srgbClr val="DF370F"/>
                      </a:solidFill>
                      <a:prstDash val="solid"/>
                      <a:round/>
                      <a:headEnd type="none" w="med" len="med"/>
                      <a:tailEnd type="none" w="med" len="med"/>
                    </a:lnB>
                  </a:tcPr>
                </a:tc>
                <a:tc>
                  <a:txBody>
                    <a:bodyPr/>
                    <a:lstStyle/>
                    <a:p>
                      <a:pPr marL="71755" marR="71755" algn="ctr">
                        <a:lnSpc>
                          <a:spcPct val="120000"/>
                        </a:lnSpc>
                        <a:spcAft>
                          <a:spcPts val="600"/>
                        </a:spcAft>
                      </a:pPr>
                      <a:r>
                        <a:rPr lang="de-AT" sz="1400" b="1" dirty="0">
                          <a:solidFill>
                            <a:schemeClr val="bg1">
                              <a:lumMod val="65000"/>
                            </a:schemeClr>
                          </a:solidFill>
                          <a:effectLst/>
                          <a:latin typeface="Arial" panose="020B0604020202020204" pitchFamily="34" charset="0"/>
                          <a:ea typeface="Calibri" panose="020F0502020204030204" pitchFamily="34" charset="0"/>
                          <a:cs typeface="Arial" panose="020B0604020202020204" pitchFamily="34" charset="0"/>
                        </a:rPr>
                        <a:t>Kosten [€]</a:t>
                      </a:r>
                      <a:endParaRPr lang="de-AT" sz="2000" dirty="0">
                        <a:solidFill>
                          <a:schemeClr val="bg1">
                            <a:lumMod val="6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vert="vert" anchor="ctr">
                    <a:lnL w="12700" cap="flat" cmpd="sng" algn="ctr">
                      <a:solidFill>
                        <a:srgbClr val="000000"/>
                      </a:solidFill>
                      <a:prstDash val="solid"/>
                      <a:round/>
                      <a:headEnd type="none" w="med" len="med"/>
                      <a:tailEnd type="none" w="med" len="med"/>
                    </a:lnL>
                    <a:lnR>
                      <a:noFill/>
                    </a:lnR>
                    <a:lnT>
                      <a:noFill/>
                    </a:lnT>
                    <a:lnB w="19050" cap="flat" cmpd="sng" algn="ctr">
                      <a:solidFill>
                        <a:srgbClr val="DF370F"/>
                      </a:solidFill>
                      <a:prstDash val="solid"/>
                      <a:round/>
                      <a:headEnd type="none" w="med" len="med"/>
                      <a:tailEnd type="none" w="med" len="med"/>
                    </a:lnB>
                  </a:tcPr>
                </a:tc>
                <a:tc>
                  <a:txBody>
                    <a:bodyPr/>
                    <a:lstStyle/>
                    <a:p>
                      <a:pPr marL="71755" marR="71755" algn="ctr">
                        <a:lnSpc>
                          <a:spcPct val="120000"/>
                        </a:lnSpc>
                        <a:spcAft>
                          <a:spcPts val="600"/>
                        </a:spcAft>
                      </a:pPr>
                      <a:r>
                        <a:rPr lang="de-AT" sz="1400" b="1" dirty="0">
                          <a:solidFill>
                            <a:schemeClr val="bg1">
                              <a:lumMod val="65000"/>
                            </a:schemeClr>
                          </a:solidFill>
                          <a:effectLst/>
                          <a:latin typeface="Arial" panose="020B0604020202020204" pitchFamily="34" charset="0"/>
                          <a:ea typeface="Calibri" panose="020F0502020204030204" pitchFamily="34" charset="0"/>
                          <a:cs typeface="Arial" panose="020B0604020202020204" pitchFamily="34" charset="0"/>
                        </a:rPr>
                        <a:t>Kostenersparnis [€]</a:t>
                      </a:r>
                      <a:endParaRPr lang="de-AT" sz="2000" dirty="0">
                        <a:solidFill>
                          <a:schemeClr val="bg1">
                            <a:lumMod val="6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vert="vert" anchor="ctr">
                    <a:lnL>
                      <a:noFill/>
                    </a:lnL>
                    <a:lnR>
                      <a:noFill/>
                    </a:lnR>
                    <a:lnT>
                      <a:noFill/>
                    </a:lnT>
                    <a:lnB w="19050" cap="flat" cmpd="sng" algn="ctr">
                      <a:solidFill>
                        <a:srgbClr val="DF370F"/>
                      </a:solidFill>
                      <a:prstDash val="solid"/>
                      <a:round/>
                      <a:headEnd type="none" w="med" len="med"/>
                      <a:tailEnd type="none" w="med" len="med"/>
                    </a:lnB>
                  </a:tcPr>
                </a:tc>
                <a:tc>
                  <a:txBody>
                    <a:bodyPr/>
                    <a:lstStyle/>
                    <a:p>
                      <a:pPr marL="71755" marR="71755" algn="ctr">
                        <a:lnSpc>
                          <a:spcPct val="120000"/>
                        </a:lnSpc>
                        <a:spcAft>
                          <a:spcPts val="600"/>
                        </a:spcAft>
                      </a:pPr>
                      <a:r>
                        <a:rPr lang="de-AT" sz="1400" b="1" dirty="0">
                          <a:effectLst/>
                          <a:latin typeface="Arial" panose="020B0604020202020204" pitchFamily="34" charset="0"/>
                          <a:ea typeface="Calibri" panose="020F0502020204030204" pitchFamily="34" charset="0"/>
                          <a:cs typeface="Arial" panose="020B0604020202020204" pitchFamily="34" charset="0"/>
                        </a:rPr>
                        <a:t>Kostenersparnis [%]</a:t>
                      </a:r>
                      <a:endParaRPr lang="de-AT"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vert="vert" anchor="ctr">
                    <a:lnL>
                      <a:noFill/>
                    </a:lnL>
                    <a:lnR>
                      <a:noFill/>
                    </a:lnR>
                    <a:lnT>
                      <a:noFill/>
                    </a:lnT>
                    <a:lnB w="19050" cap="flat" cmpd="sng" algn="ctr">
                      <a:solidFill>
                        <a:srgbClr val="DF370F"/>
                      </a:solidFill>
                      <a:prstDash val="solid"/>
                      <a:round/>
                      <a:headEnd type="none" w="med" len="med"/>
                      <a:tailEnd type="none" w="med" len="med"/>
                    </a:lnB>
                  </a:tcPr>
                </a:tc>
                <a:tc>
                  <a:txBody>
                    <a:bodyPr/>
                    <a:lstStyle/>
                    <a:p>
                      <a:pPr algn="ctr">
                        <a:lnSpc>
                          <a:spcPct val="120000"/>
                        </a:lnSpc>
                        <a:spcAft>
                          <a:spcPts val="600"/>
                        </a:spcAft>
                      </a:pPr>
                      <a:r>
                        <a:rPr lang="de-AT" sz="1400" b="1" dirty="0">
                          <a:solidFill>
                            <a:schemeClr val="bg1">
                              <a:lumMod val="65000"/>
                            </a:schemeClr>
                          </a:solidFill>
                          <a:effectLst/>
                          <a:latin typeface="Arial" panose="020B0604020202020204" pitchFamily="34" charset="0"/>
                          <a:ea typeface="Calibri" panose="020F0502020204030204" pitchFamily="34" charset="0"/>
                          <a:cs typeface="Arial" panose="020B0604020202020204" pitchFamily="34" charset="0"/>
                        </a:rPr>
                        <a:t>Lastverschiebung [kWh]</a:t>
                      </a:r>
                      <a:endParaRPr lang="de-AT" sz="2000" dirty="0">
                        <a:solidFill>
                          <a:schemeClr val="bg1">
                            <a:lumMod val="6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vert="vert" anchor="ctr">
                    <a:lnL>
                      <a:noFill/>
                    </a:lnL>
                    <a:lnR>
                      <a:noFill/>
                    </a:lnR>
                    <a:lnT>
                      <a:noFill/>
                    </a:lnT>
                    <a:lnB w="19050" cap="flat" cmpd="sng" algn="ctr">
                      <a:solidFill>
                        <a:srgbClr val="DF370F"/>
                      </a:solidFill>
                      <a:prstDash val="solid"/>
                      <a:round/>
                      <a:headEnd type="none" w="med" len="med"/>
                      <a:tailEnd type="none" w="med" len="med"/>
                    </a:lnB>
                  </a:tcPr>
                </a:tc>
                <a:tc>
                  <a:txBody>
                    <a:bodyPr/>
                    <a:lstStyle/>
                    <a:p>
                      <a:pPr algn="ctr">
                        <a:lnSpc>
                          <a:spcPct val="120000"/>
                        </a:lnSpc>
                        <a:spcAft>
                          <a:spcPts val="600"/>
                        </a:spcAft>
                      </a:pPr>
                      <a:r>
                        <a:rPr lang="de-AT" sz="1400" b="1" dirty="0">
                          <a:solidFill>
                            <a:schemeClr val="bg1">
                              <a:lumMod val="65000"/>
                            </a:schemeClr>
                          </a:solidFill>
                          <a:effectLst/>
                          <a:latin typeface="Arial" panose="020B0604020202020204" pitchFamily="34" charset="0"/>
                          <a:ea typeface="Calibri" panose="020F0502020204030204" pitchFamily="34" charset="0"/>
                          <a:cs typeface="Arial" panose="020B0604020202020204" pitchFamily="34" charset="0"/>
                        </a:rPr>
                        <a:t>Flexibilitätspreis</a:t>
                      </a:r>
                      <a:br>
                        <a:rPr lang="de-AT" sz="1400" b="1" dirty="0">
                          <a:solidFill>
                            <a:schemeClr val="bg1">
                              <a:lumMod val="65000"/>
                            </a:schemeClr>
                          </a:solidFill>
                          <a:effectLst/>
                          <a:latin typeface="Arial" panose="020B0604020202020204" pitchFamily="34" charset="0"/>
                          <a:ea typeface="Calibri" panose="020F0502020204030204" pitchFamily="34" charset="0"/>
                          <a:cs typeface="Arial" panose="020B0604020202020204" pitchFamily="34" charset="0"/>
                        </a:rPr>
                      </a:br>
                      <a:r>
                        <a:rPr lang="de-AT" sz="1400" b="1" dirty="0">
                          <a:solidFill>
                            <a:schemeClr val="bg1">
                              <a:lumMod val="65000"/>
                            </a:schemeClr>
                          </a:solidFill>
                          <a:effectLst/>
                          <a:latin typeface="Arial" panose="020B0604020202020204" pitchFamily="34" charset="0"/>
                          <a:ea typeface="Calibri" panose="020F0502020204030204" pitchFamily="34" charset="0"/>
                          <a:cs typeface="Arial" panose="020B0604020202020204" pitchFamily="34" charset="0"/>
                        </a:rPr>
                        <a:t> [€/kWh]</a:t>
                      </a:r>
                      <a:endParaRPr lang="de-AT" sz="2000" dirty="0">
                        <a:solidFill>
                          <a:schemeClr val="bg1">
                            <a:lumMod val="6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vert="vert" anchor="ctr">
                    <a:lnL>
                      <a:noFill/>
                    </a:lnL>
                    <a:lnR>
                      <a:noFill/>
                    </a:lnR>
                    <a:lnT>
                      <a:noFill/>
                    </a:lnT>
                    <a:lnB w="19050" cap="flat" cmpd="sng" algn="ctr">
                      <a:solidFill>
                        <a:srgbClr val="DF370F"/>
                      </a:solidFill>
                      <a:prstDash val="solid"/>
                      <a:round/>
                      <a:headEnd type="none" w="med" len="med"/>
                      <a:tailEnd type="none" w="med" len="med"/>
                    </a:lnB>
                  </a:tcPr>
                </a:tc>
                <a:extLst>
                  <a:ext uri="{0D108BD9-81ED-4DB2-BD59-A6C34878D82A}">
                    <a16:rowId xmlns:a16="http://schemas.microsoft.com/office/drawing/2014/main" val="3680207296"/>
                  </a:ext>
                </a:extLst>
              </a:tr>
              <a:tr h="261620">
                <a:tc>
                  <a:txBody>
                    <a:bodyPr/>
                    <a:lstStyle/>
                    <a:p>
                      <a:pPr algn="just">
                        <a:lnSpc>
                          <a:spcPct val="120000"/>
                        </a:lnSpc>
                        <a:spcAft>
                          <a:spcPts val="600"/>
                        </a:spcAft>
                      </a:pPr>
                      <a:r>
                        <a:rPr lang="de-AT" sz="1400" b="1">
                          <a:solidFill>
                            <a:srgbClr val="DF370F"/>
                          </a:solidFill>
                          <a:effectLst/>
                          <a:latin typeface="Arial" panose="020B0604020202020204" pitchFamily="34" charset="0"/>
                          <a:ea typeface="Calibri" panose="020F0502020204030204" pitchFamily="34" charset="0"/>
                          <a:cs typeface="Arial" panose="020B0604020202020204" pitchFamily="34" charset="0"/>
                        </a:rPr>
                        <a:t>0</a:t>
                      </a:r>
                      <a:endParaRPr lang="de-AT"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DF370F"/>
                      </a:solidFill>
                      <a:prstDash val="solid"/>
                      <a:round/>
                      <a:headEnd type="none" w="med" len="med"/>
                      <a:tailEnd type="none" w="med" len="med"/>
                    </a:lnT>
                    <a:lnB w="12700" cap="flat" cmpd="sng" algn="ctr">
                      <a:solidFill>
                        <a:srgbClr val="A6A6A6"/>
                      </a:solidFill>
                      <a:prstDash val="dot"/>
                      <a:round/>
                      <a:headEnd type="none" w="med" len="med"/>
                      <a:tailEnd type="none" w="med" len="med"/>
                    </a:lnB>
                  </a:tcPr>
                </a:tc>
                <a:tc>
                  <a:txBody>
                    <a:bodyPr/>
                    <a:lstStyle/>
                    <a:p>
                      <a:pPr algn="just">
                        <a:lnSpc>
                          <a:spcPct val="120000"/>
                        </a:lnSpc>
                        <a:spcAft>
                          <a:spcPts val="600"/>
                        </a:spcAft>
                      </a:pPr>
                      <a:r>
                        <a:rPr lang="de-AT" sz="1400" b="1">
                          <a:solidFill>
                            <a:srgbClr val="DF370F"/>
                          </a:solidFill>
                          <a:effectLst/>
                          <a:latin typeface="Arial" panose="020B0604020202020204" pitchFamily="34" charset="0"/>
                          <a:ea typeface="Calibri" panose="020F0502020204030204" pitchFamily="34" charset="0"/>
                          <a:cs typeface="Times New Roman" panose="02020603050405020304" pitchFamily="18" charset="0"/>
                        </a:rPr>
                        <a:t>BaU</a:t>
                      </a:r>
                      <a:endParaRPr lang="de-AT"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9050" cap="flat" cmpd="sng" algn="ctr">
                      <a:solidFill>
                        <a:srgbClr val="DF370F"/>
                      </a:solidFill>
                      <a:prstDash val="solid"/>
                      <a:round/>
                      <a:headEnd type="none" w="med" len="med"/>
                      <a:tailEnd type="none" w="med" len="med"/>
                    </a:lnT>
                    <a:lnB w="12700" cap="flat" cmpd="sng" algn="ctr">
                      <a:solidFill>
                        <a:srgbClr val="A6A6A6"/>
                      </a:solidFill>
                      <a:prstDash val="dot"/>
                      <a:round/>
                      <a:headEnd type="none" w="med" len="med"/>
                      <a:tailEnd type="none" w="med" len="med"/>
                    </a:lnB>
                  </a:tcPr>
                </a:tc>
                <a:tc>
                  <a:txBody>
                    <a:bodyPr/>
                    <a:lstStyle/>
                    <a:p>
                      <a:pPr algn="ctr">
                        <a:lnSpc>
                          <a:spcPct val="120000"/>
                        </a:lnSpc>
                        <a:spcAft>
                          <a:spcPts val="600"/>
                        </a:spcAft>
                      </a:pPr>
                      <a:r>
                        <a:rPr lang="de-AT" sz="1400">
                          <a:solidFill>
                            <a:schemeClr val="bg1">
                              <a:lumMod val="65000"/>
                            </a:schemeClr>
                          </a:solidFill>
                          <a:effectLst/>
                          <a:latin typeface="Arial" panose="020B0604020202020204" pitchFamily="34" charset="0"/>
                          <a:ea typeface="Calibri" panose="020F0502020204030204" pitchFamily="34" charset="0"/>
                          <a:cs typeface="Arial" panose="020B0604020202020204" pitchFamily="34" charset="0"/>
                        </a:rPr>
                        <a:t>N</a:t>
                      </a:r>
                      <a:endParaRPr lang="de-AT" sz="2000">
                        <a:solidFill>
                          <a:schemeClr val="bg1">
                            <a:lumMod val="6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9050" cap="flat" cmpd="sng" algn="ctr">
                      <a:solidFill>
                        <a:srgbClr val="DF370F"/>
                      </a:solidFill>
                      <a:prstDash val="solid"/>
                      <a:round/>
                      <a:headEnd type="none" w="med" len="med"/>
                      <a:tailEnd type="none" w="med" len="med"/>
                    </a:lnT>
                    <a:lnB w="12700" cap="flat" cmpd="sng" algn="ctr">
                      <a:solidFill>
                        <a:srgbClr val="A6A6A6"/>
                      </a:solidFill>
                      <a:prstDash val="dot"/>
                      <a:round/>
                      <a:headEnd type="none" w="med" len="med"/>
                      <a:tailEnd type="none" w="med" len="med"/>
                    </a:lnB>
                  </a:tcPr>
                </a:tc>
                <a:tc>
                  <a:txBody>
                    <a:bodyPr/>
                    <a:lstStyle/>
                    <a:p>
                      <a:pPr algn="ctr">
                        <a:lnSpc>
                          <a:spcPct val="120000"/>
                        </a:lnSpc>
                        <a:spcAft>
                          <a:spcPts val="600"/>
                        </a:spcAft>
                      </a:pPr>
                      <a:r>
                        <a:rPr lang="de-AT" sz="1400">
                          <a:solidFill>
                            <a:schemeClr val="bg1">
                              <a:lumMod val="65000"/>
                            </a:schemeClr>
                          </a:solidFill>
                          <a:effectLst/>
                          <a:latin typeface="Arial" panose="020B0604020202020204" pitchFamily="34" charset="0"/>
                          <a:ea typeface="Calibri" panose="020F0502020204030204" pitchFamily="34" charset="0"/>
                          <a:cs typeface="Arial" panose="020B0604020202020204" pitchFamily="34" charset="0"/>
                        </a:rPr>
                        <a:t>N</a:t>
                      </a:r>
                      <a:endParaRPr lang="de-AT" sz="2000">
                        <a:solidFill>
                          <a:schemeClr val="bg1">
                            <a:lumMod val="6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DF370F"/>
                      </a:solidFill>
                      <a:prstDash val="solid"/>
                      <a:round/>
                      <a:headEnd type="none" w="med" len="med"/>
                      <a:tailEnd type="none" w="med" len="med"/>
                    </a:lnT>
                    <a:lnB w="12700" cap="flat" cmpd="sng" algn="ctr">
                      <a:solidFill>
                        <a:srgbClr val="A6A6A6"/>
                      </a:solidFill>
                      <a:prstDash val="dot"/>
                      <a:round/>
                      <a:headEnd type="none" w="med" len="med"/>
                      <a:tailEnd type="none" w="med" len="med"/>
                    </a:lnB>
                  </a:tcPr>
                </a:tc>
                <a:tc>
                  <a:txBody>
                    <a:bodyPr/>
                    <a:lstStyle/>
                    <a:p>
                      <a:pPr algn="ctr">
                        <a:lnSpc>
                          <a:spcPct val="120000"/>
                        </a:lnSpc>
                        <a:spcAft>
                          <a:spcPts val="600"/>
                        </a:spcAft>
                      </a:pPr>
                      <a:r>
                        <a:rPr lang="de-AT" sz="1400" dirty="0">
                          <a:solidFill>
                            <a:schemeClr val="bg1">
                              <a:lumMod val="65000"/>
                            </a:schemeClr>
                          </a:solidFill>
                          <a:effectLst/>
                          <a:latin typeface="Arial" panose="020B0604020202020204" pitchFamily="34" charset="0"/>
                          <a:ea typeface="Calibri" panose="020F0502020204030204" pitchFamily="34" charset="0"/>
                          <a:cs typeface="Arial" panose="020B0604020202020204" pitchFamily="34" charset="0"/>
                        </a:rPr>
                        <a:t>GRÜN</a:t>
                      </a:r>
                      <a:endParaRPr lang="de-AT" sz="2000" dirty="0">
                        <a:solidFill>
                          <a:schemeClr val="bg1">
                            <a:lumMod val="6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DF370F"/>
                      </a:solidFill>
                      <a:prstDash val="solid"/>
                      <a:round/>
                      <a:headEnd type="none" w="med" len="med"/>
                      <a:tailEnd type="none" w="med" len="med"/>
                    </a:lnT>
                    <a:lnB w="12700" cap="flat" cmpd="sng" algn="ctr">
                      <a:solidFill>
                        <a:srgbClr val="A6A6A6"/>
                      </a:solidFill>
                      <a:prstDash val="dot"/>
                      <a:round/>
                      <a:headEnd type="none" w="med" len="med"/>
                      <a:tailEnd type="none" w="med" len="med"/>
                    </a:lnB>
                  </a:tcPr>
                </a:tc>
                <a:tc>
                  <a:txBody>
                    <a:bodyPr/>
                    <a:lstStyle/>
                    <a:p>
                      <a:pPr algn="ctr">
                        <a:lnSpc>
                          <a:spcPct val="120000"/>
                        </a:lnSpc>
                        <a:spcAft>
                          <a:spcPts val="600"/>
                        </a:spcAft>
                      </a:pPr>
                      <a:r>
                        <a:rPr lang="de-AT" sz="1400">
                          <a:solidFill>
                            <a:schemeClr val="bg1">
                              <a:lumMod val="65000"/>
                            </a:schemeClr>
                          </a:solidFill>
                          <a:effectLst/>
                          <a:latin typeface="Arial" panose="020B0604020202020204" pitchFamily="34" charset="0"/>
                          <a:ea typeface="Calibri" panose="020F0502020204030204" pitchFamily="34" charset="0"/>
                          <a:cs typeface="Arial" panose="020B0604020202020204" pitchFamily="34" charset="0"/>
                        </a:rPr>
                        <a:t>-</a:t>
                      </a:r>
                      <a:endParaRPr lang="de-AT" sz="2000">
                        <a:solidFill>
                          <a:schemeClr val="bg1">
                            <a:lumMod val="6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DF370F"/>
                      </a:solidFill>
                      <a:prstDash val="solid"/>
                      <a:round/>
                      <a:headEnd type="none" w="med" len="med"/>
                      <a:tailEnd type="none" w="med" len="med"/>
                    </a:lnT>
                    <a:lnB w="12700" cap="flat" cmpd="sng" algn="ctr">
                      <a:solidFill>
                        <a:srgbClr val="A6A6A6"/>
                      </a:solidFill>
                      <a:prstDash val="dot"/>
                      <a:round/>
                      <a:headEnd type="none" w="med" len="med"/>
                      <a:tailEnd type="none" w="med" len="med"/>
                    </a:lnB>
                  </a:tcPr>
                </a:tc>
                <a:tc>
                  <a:txBody>
                    <a:bodyPr/>
                    <a:lstStyle/>
                    <a:p>
                      <a:pPr algn="ctr">
                        <a:lnSpc>
                          <a:spcPct val="120000"/>
                        </a:lnSpc>
                        <a:spcAft>
                          <a:spcPts val="600"/>
                        </a:spcAft>
                      </a:pPr>
                      <a:r>
                        <a:rPr lang="de-AT" sz="1400" dirty="0">
                          <a:solidFill>
                            <a:schemeClr val="bg1">
                              <a:lumMod val="65000"/>
                            </a:schemeClr>
                          </a:solidFill>
                          <a:effectLst/>
                          <a:latin typeface="Arial" panose="020B0604020202020204" pitchFamily="34" charset="0"/>
                          <a:ea typeface="Calibri" panose="020F0502020204030204" pitchFamily="34" charset="0"/>
                          <a:cs typeface="Arial" panose="020B0604020202020204" pitchFamily="34" charset="0"/>
                        </a:rPr>
                        <a:t>-</a:t>
                      </a:r>
                      <a:endParaRPr lang="de-AT" sz="2000" dirty="0">
                        <a:solidFill>
                          <a:schemeClr val="bg1">
                            <a:lumMod val="6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DF370F"/>
                      </a:solidFill>
                      <a:prstDash val="solid"/>
                      <a:round/>
                      <a:headEnd type="none" w="med" len="med"/>
                      <a:tailEnd type="none" w="med" len="med"/>
                    </a:lnT>
                    <a:lnB w="12700" cap="flat" cmpd="sng" algn="ctr">
                      <a:solidFill>
                        <a:srgbClr val="A6A6A6"/>
                      </a:solidFill>
                      <a:prstDash val="dot"/>
                      <a:round/>
                      <a:headEnd type="none" w="med" len="med"/>
                      <a:tailEnd type="none" w="med" len="med"/>
                    </a:lnB>
                  </a:tcPr>
                </a:tc>
                <a:tc>
                  <a:txBody>
                    <a:bodyPr/>
                    <a:lstStyle/>
                    <a:p>
                      <a:pPr algn="ctr">
                        <a:lnSpc>
                          <a:spcPct val="120000"/>
                        </a:lnSpc>
                        <a:spcAft>
                          <a:spcPts val="600"/>
                        </a:spcAft>
                      </a:pPr>
                      <a:r>
                        <a:rPr lang="de-AT" sz="1400">
                          <a:solidFill>
                            <a:schemeClr val="bg1">
                              <a:lumMod val="65000"/>
                            </a:schemeClr>
                          </a:solidFill>
                          <a:effectLst/>
                          <a:latin typeface="Arial" panose="020B0604020202020204" pitchFamily="34" charset="0"/>
                          <a:ea typeface="Calibri" panose="020F0502020204030204" pitchFamily="34" charset="0"/>
                          <a:cs typeface="Arial" panose="020B0604020202020204" pitchFamily="34" charset="0"/>
                        </a:rPr>
                        <a:t>-</a:t>
                      </a:r>
                      <a:endParaRPr lang="de-AT" sz="2000">
                        <a:solidFill>
                          <a:schemeClr val="bg1">
                            <a:lumMod val="6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9050" cap="flat" cmpd="sng" algn="ctr">
                      <a:solidFill>
                        <a:srgbClr val="DF370F"/>
                      </a:solidFill>
                      <a:prstDash val="solid"/>
                      <a:round/>
                      <a:headEnd type="none" w="med" len="med"/>
                      <a:tailEnd type="none" w="med" len="med"/>
                    </a:lnT>
                    <a:lnB w="12700" cap="flat" cmpd="sng" algn="ctr">
                      <a:solidFill>
                        <a:srgbClr val="A6A6A6"/>
                      </a:solidFill>
                      <a:prstDash val="dot"/>
                      <a:round/>
                      <a:headEnd type="none" w="med" len="med"/>
                      <a:tailEnd type="none" w="med" len="med"/>
                    </a:lnB>
                  </a:tcPr>
                </a:tc>
                <a:tc>
                  <a:txBody>
                    <a:bodyPr/>
                    <a:lstStyle/>
                    <a:p>
                      <a:pPr algn="r">
                        <a:lnSpc>
                          <a:spcPct val="120000"/>
                        </a:lnSpc>
                        <a:spcAft>
                          <a:spcPts val="600"/>
                        </a:spcAft>
                      </a:pPr>
                      <a:r>
                        <a:rPr lang="de-AT" sz="1400" dirty="0">
                          <a:solidFill>
                            <a:schemeClr val="bg1">
                              <a:lumMod val="65000"/>
                            </a:schemeClr>
                          </a:solidFill>
                          <a:effectLst/>
                          <a:latin typeface="Arial" panose="020B0604020202020204" pitchFamily="34" charset="0"/>
                          <a:ea typeface="Calibri" panose="020F0502020204030204" pitchFamily="34" charset="0"/>
                          <a:cs typeface="Arial" panose="020B0604020202020204" pitchFamily="34" charset="0"/>
                        </a:rPr>
                        <a:t>5,99</a:t>
                      </a:r>
                      <a:endParaRPr lang="de-AT" sz="2000" dirty="0">
                        <a:solidFill>
                          <a:schemeClr val="bg1">
                            <a:lumMod val="6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9050" cap="flat" cmpd="sng" algn="ctr">
                      <a:solidFill>
                        <a:srgbClr val="DF370F"/>
                      </a:solidFill>
                      <a:prstDash val="solid"/>
                      <a:round/>
                      <a:headEnd type="none" w="med" len="med"/>
                      <a:tailEnd type="none" w="med" len="med"/>
                    </a:lnT>
                    <a:lnB w="12700" cap="flat" cmpd="sng" algn="ctr">
                      <a:solidFill>
                        <a:srgbClr val="A6A6A6"/>
                      </a:solidFill>
                      <a:prstDash val="dot"/>
                      <a:round/>
                      <a:headEnd type="none" w="med" len="med"/>
                      <a:tailEnd type="none" w="med" len="med"/>
                    </a:lnB>
                  </a:tcPr>
                </a:tc>
                <a:tc>
                  <a:txBody>
                    <a:bodyPr/>
                    <a:lstStyle/>
                    <a:p>
                      <a:pPr algn="r">
                        <a:lnSpc>
                          <a:spcPct val="120000"/>
                        </a:lnSpc>
                        <a:spcAft>
                          <a:spcPts val="600"/>
                        </a:spcAft>
                      </a:pPr>
                      <a:r>
                        <a:rPr lang="de-AT" sz="1400" dirty="0">
                          <a:solidFill>
                            <a:schemeClr val="bg1">
                              <a:lumMod val="65000"/>
                            </a:schemeClr>
                          </a:solidFill>
                          <a:effectLst/>
                          <a:latin typeface="Arial" panose="020B0604020202020204" pitchFamily="34" charset="0"/>
                          <a:ea typeface="Calibri" panose="020F0502020204030204" pitchFamily="34" charset="0"/>
                          <a:cs typeface="Arial" panose="020B0604020202020204" pitchFamily="34" charset="0"/>
                        </a:rPr>
                        <a:t>-</a:t>
                      </a:r>
                      <a:endParaRPr lang="de-AT" sz="2000" dirty="0">
                        <a:solidFill>
                          <a:schemeClr val="bg1">
                            <a:lumMod val="6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DF370F"/>
                      </a:solidFill>
                      <a:prstDash val="solid"/>
                      <a:round/>
                      <a:headEnd type="none" w="med" len="med"/>
                      <a:tailEnd type="none" w="med" len="med"/>
                    </a:lnT>
                    <a:lnB w="12700" cap="flat" cmpd="sng" algn="ctr">
                      <a:solidFill>
                        <a:srgbClr val="A6A6A6"/>
                      </a:solidFill>
                      <a:prstDash val="dot"/>
                      <a:round/>
                      <a:headEnd type="none" w="med" len="med"/>
                      <a:tailEnd type="none" w="med" len="med"/>
                    </a:lnB>
                  </a:tcPr>
                </a:tc>
                <a:tc>
                  <a:txBody>
                    <a:bodyPr/>
                    <a:lstStyle/>
                    <a:p>
                      <a:pPr algn="r">
                        <a:lnSpc>
                          <a:spcPct val="120000"/>
                        </a:lnSpc>
                        <a:spcAft>
                          <a:spcPts val="600"/>
                        </a:spcAft>
                      </a:pPr>
                      <a:r>
                        <a:rPr lang="de-AT" sz="1400" dirty="0">
                          <a:effectLst/>
                          <a:latin typeface="Arial" panose="020B0604020202020204" pitchFamily="34" charset="0"/>
                          <a:ea typeface="Calibri" panose="020F0502020204030204" pitchFamily="34" charset="0"/>
                          <a:cs typeface="Arial" panose="020B0604020202020204" pitchFamily="34" charset="0"/>
                        </a:rPr>
                        <a:t>-</a:t>
                      </a:r>
                      <a:endParaRPr lang="de-AT"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DF370F"/>
                      </a:solidFill>
                      <a:prstDash val="solid"/>
                      <a:round/>
                      <a:headEnd type="none" w="med" len="med"/>
                      <a:tailEnd type="none" w="med" len="med"/>
                    </a:lnT>
                    <a:lnB w="12700" cap="flat" cmpd="sng" algn="ctr">
                      <a:solidFill>
                        <a:srgbClr val="A6A6A6"/>
                      </a:solidFill>
                      <a:prstDash val="dot"/>
                      <a:round/>
                      <a:headEnd type="none" w="med" len="med"/>
                      <a:tailEnd type="none" w="med" len="med"/>
                    </a:lnB>
                  </a:tcPr>
                </a:tc>
                <a:tc>
                  <a:txBody>
                    <a:bodyPr/>
                    <a:lstStyle/>
                    <a:p>
                      <a:pPr algn="r">
                        <a:lnSpc>
                          <a:spcPct val="120000"/>
                        </a:lnSpc>
                        <a:spcAft>
                          <a:spcPts val="600"/>
                        </a:spcAft>
                      </a:pPr>
                      <a:r>
                        <a:rPr lang="de-AT" sz="1400">
                          <a:solidFill>
                            <a:schemeClr val="bg1">
                              <a:lumMod val="65000"/>
                            </a:schemeClr>
                          </a:solidFill>
                          <a:effectLst/>
                          <a:latin typeface="Arial" panose="020B0604020202020204" pitchFamily="34" charset="0"/>
                          <a:ea typeface="Calibri" panose="020F0502020204030204" pitchFamily="34" charset="0"/>
                          <a:cs typeface="Arial" panose="020B0604020202020204" pitchFamily="34" charset="0"/>
                        </a:rPr>
                        <a:t>-</a:t>
                      </a:r>
                      <a:endParaRPr lang="de-AT" sz="2000">
                        <a:solidFill>
                          <a:schemeClr val="bg1">
                            <a:lumMod val="6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DF370F"/>
                      </a:solidFill>
                      <a:prstDash val="solid"/>
                      <a:round/>
                      <a:headEnd type="none" w="med" len="med"/>
                      <a:tailEnd type="none" w="med" len="med"/>
                    </a:lnT>
                    <a:lnB w="12700" cap="flat" cmpd="sng" algn="ctr">
                      <a:solidFill>
                        <a:srgbClr val="A6A6A6"/>
                      </a:solidFill>
                      <a:prstDash val="dot"/>
                      <a:round/>
                      <a:headEnd type="none" w="med" len="med"/>
                      <a:tailEnd type="none" w="med" len="med"/>
                    </a:lnB>
                  </a:tcPr>
                </a:tc>
                <a:tc>
                  <a:txBody>
                    <a:bodyPr/>
                    <a:lstStyle/>
                    <a:p>
                      <a:pPr algn="r">
                        <a:lnSpc>
                          <a:spcPct val="120000"/>
                        </a:lnSpc>
                        <a:spcAft>
                          <a:spcPts val="600"/>
                        </a:spcAft>
                      </a:pPr>
                      <a:r>
                        <a:rPr lang="de-AT" sz="1400" dirty="0">
                          <a:solidFill>
                            <a:schemeClr val="bg1">
                              <a:lumMod val="65000"/>
                            </a:schemeClr>
                          </a:solidFill>
                          <a:effectLst/>
                          <a:latin typeface="Arial" panose="020B0604020202020204" pitchFamily="34" charset="0"/>
                          <a:ea typeface="Calibri" panose="020F0502020204030204" pitchFamily="34" charset="0"/>
                          <a:cs typeface="Arial" panose="020B0604020202020204" pitchFamily="34" charset="0"/>
                        </a:rPr>
                        <a:t>-</a:t>
                      </a:r>
                      <a:endParaRPr lang="de-AT" sz="2000" dirty="0">
                        <a:solidFill>
                          <a:schemeClr val="bg1">
                            <a:lumMod val="6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DF370F"/>
                      </a:solidFill>
                      <a:prstDash val="solid"/>
                      <a:round/>
                      <a:headEnd type="none" w="med" len="med"/>
                      <a:tailEnd type="none" w="med" len="med"/>
                    </a:lnT>
                    <a:lnB w="12700" cap="flat" cmpd="sng" algn="ctr">
                      <a:solidFill>
                        <a:srgbClr val="A6A6A6"/>
                      </a:solidFill>
                      <a:prstDash val="dot"/>
                      <a:round/>
                      <a:headEnd type="none" w="med" len="med"/>
                      <a:tailEnd type="none" w="med" len="med"/>
                    </a:lnB>
                  </a:tcPr>
                </a:tc>
                <a:extLst>
                  <a:ext uri="{0D108BD9-81ED-4DB2-BD59-A6C34878D82A}">
                    <a16:rowId xmlns:a16="http://schemas.microsoft.com/office/drawing/2014/main" val="3412790297"/>
                  </a:ext>
                </a:extLst>
              </a:tr>
              <a:tr h="190500">
                <a:tc>
                  <a:txBody>
                    <a:bodyPr/>
                    <a:lstStyle/>
                    <a:p>
                      <a:pPr algn="just">
                        <a:lnSpc>
                          <a:spcPct val="120000"/>
                        </a:lnSpc>
                        <a:spcAft>
                          <a:spcPts val="600"/>
                        </a:spcAft>
                      </a:pPr>
                      <a:r>
                        <a:rPr lang="de-AT" sz="1400" b="1" dirty="0">
                          <a:solidFill>
                            <a:srgbClr val="DF370F"/>
                          </a:solidFill>
                          <a:effectLst/>
                          <a:latin typeface="Arial" panose="020B0604020202020204" pitchFamily="34" charset="0"/>
                          <a:ea typeface="Calibri" panose="020F0502020204030204" pitchFamily="34" charset="0"/>
                          <a:cs typeface="Arial" panose="020B0604020202020204" pitchFamily="34" charset="0"/>
                        </a:rPr>
                        <a:t>1</a:t>
                      </a:r>
                      <a:endParaRPr lang="de-AT"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A6A6A6"/>
                      </a:solidFill>
                      <a:prstDash val="dot"/>
                      <a:round/>
                      <a:headEnd type="none" w="med" len="med"/>
                      <a:tailEnd type="none" w="med" len="med"/>
                    </a:lnT>
                    <a:lnB w="12700" cap="flat" cmpd="sng" algn="ctr">
                      <a:solidFill>
                        <a:srgbClr val="A6A6A6"/>
                      </a:solidFill>
                      <a:prstDash val="dot"/>
                      <a:round/>
                      <a:headEnd type="none" w="med" len="med"/>
                      <a:tailEnd type="none" w="med" len="med"/>
                    </a:lnB>
                  </a:tcPr>
                </a:tc>
                <a:tc>
                  <a:txBody>
                    <a:bodyPr/>
                    <a:lstStyle/>
                    <a:p>
                      <a:pPr algn="l">
                        <a:lnSpc>
                          <a:spcPct val="120000"/>
                        </a:lnSpc>
                        <a:spcAft>
                          <a:spcPts val="600"/>
                        </a:spcAft>
                      </a:pPr>
                      <a:r>
                        <a:rPr lang="de-AT" sz="1400" b="1" dirty="0">
                          <a:solidFill>
                            <a:srgbClr val="DF370F"/>
                          </a:solidFill>
                          <a:effectLst/>
                          <a:latin typeface="Arial" panose="020B0604020202020204" pitchFamily="34" charset="0"/>
                          <a:ea typeface="Calibri" panose="020F0502020204030204" pitchFamily="34" charset="0"/>
                          <a:cs typeface="Arial" panose="020B0604020202020204" pitchFamily="34" charset="0"/>
                        </a:rPr>
                        <a:t>LEM</a:t>
                      </a:r>
                      <a:endParaRPr lang="de-AT"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A6A6A6"/>
                      </a:solidFill>
                      <a:prstDash val="dot"/>
                      <a:round/>
                      <a:headEnd type="none" w="med" len="med"/>
                      <a:tailEnd type="none" w="med" len="med"/>
                    </a:lnT>
                    <a:lnB w="12700" cap="flat" cmpd="sng" algn="ctr">
                      <a:solidFill>
                        <a:srgbClr val="A6A6A6"/>
                      </a:solidFill>
                      <a:prstDash val="dot"/>
                      <a:round/>
                      <a:headEnd type="none" w="med" len="med"/>
                      <a:tailEnd type="none" w="med" len="med"/>
                    </a:lnB>
                  </a:tcPr>
                </a:tc>
                <a:tc>
                  <a:txBody>
                    <a:bodyPr/>
                    <a:lstStyle/>
                    <a:p>
                      <a:pPr algn="ctr">
                        <a:lnSpc>
                          <a:spcPct val="120000"/>
                        </a:lnSpc>
                        <a:spcAft>
                          <a:spcPts val="600"/>
                        </a:spcAft>
                      </a:pPr>
                      <a:r>
                        <a:rPr lang="de-AT" sz="1400">
                          <a:solidFill>
                            <a:schemeClr val="bg1">
                              <a:lumMod val="65000"/>
                            </a:schemeClr>
                          </a:solidFill>
                          <a:effectLst/>
                          <a:latin typeface="Arial" panose="020B0604020202020204" pitchFamily="34" charset="0"/>
                          <a:ea typeface="Calibri" panose="020F0502020204030204" pitchFamily="34" charset="0"/>
                          <a:cs typeface="Arial" panose="020B0604020202020204" pitchFamily="34" charset="0"/>
                        </a:rPr>
                        <a:t>J</a:t>
                      </a:r>
                      <a:endParaRPr lang="de-AT" sz="2000">
                        <a:solidFill>
                          <a:schemeClr val="bg1">
                            <a:lumMod val="6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A6A6A6"/>
                      </a:solidFill>
                      <a:prstDash val="dot"/>
                      <a:round/>
                      <a:headEnd type="none" w="med" len="med"/>
                      <a:tailEnd type="none" w="med" len="med"/>
                    </a:lnT>
                    <a:lnB w="12700" cap="flat" cmpd="sng" algn="ctr">
                      <a:solidFill>
                        <a:srgbClr val="A6A6A6"/>
                      </a:solidFill>
                      <a:prstDash val="dot"/>
                      <a:round/>
                      <a:headEnd type="none" w="med" len="med"/>
                      <a:tailEnd type="none" w="med" len="med"/>
                    </a:lnB>
                  </a:tcPr>
                </a:tc>
                <a:tc>
                  <a:txBody>
                    <a:bodyPr/>
                    <a:lstStyle/>
                    <a:p>
                      <a:pPr algn="ctr">
                        <a:lnSpc>
                          <a:spcPct val="120000"/>
                        </a:lnSpc>
                        <a:spcAft>
                          <a:spcPts val="600"/>
                        </a:spcAft>
                      </a:pPr>
                      <a:r>
                        <a:rPr lang="de-AT" sz="1400">
                          <a:solidFill>
                            <a:schemeClr val="bg1">
                              <a:lumMod val="65000"/>
                            </a:schemeClr>
                          </a:solidFill>
                          <a:effectLst/>
                          <a:latin typeface="Arial" panose="020B0604020202020204" pitchFamily="34" charset="0"/>
                          <a:ea typeface="Calibri" panose="020F0502020204030204" pitchFamily="34" charset="0"/>
                          <a:cs typeface="Arial" panose="020B0604020202020204" pitchFamily="34" charset="0"/>
                        </a:rPr>
                        <a:t>N</a:t>
                      </a:r>
                      <a:endParaRPr lang="de-AT" sz="2000">
                        <a:solidFill>
                          <a:schemeClr val="bg1">
                            <a:lumMod val="6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A6A6A6"/>
                      </a:solidFill>
                      <a:prstDash val="dot"/>
                      <a:round/>
                      <a:headEnd type="none" w="med" len="med"/>
                      <a:tailEnd type="none" w="med" len="med"/>
                    </a:lnT>
                    <a:lnB w="12700" cap="flat" cmpd="sng" algn="ctr">
                      <a:solidFill>
                        <a:srgbClr val="A6A6A6"/>
                      </a:solidFill>
                      <a:prstDash val="dot"/>
                      <a:round/>
                      <a:headEnd type="none" w="med" len="med"/>
                      <a:tailEnd type="none" w="med" len="med"/>
                    </a:lnB>
                  </a:tcPr>
                </a:tc>
                <a:tc>
                  <a:txBody>
                    <a:bodyPr/>
                    <a:lstStyle/>
                    <a:p>
                      <a:pPr algn="ctr">
                        <a:lnSpc>
                          <a:spcPct val="120000"/>
                        </a:lnSpc>
                        <a:spcAft>
                          <a:spcPts val="600"/>
                        </a:spcAft>
                      </a:pPr>
                      <a:r>
                        <a:rPr lang="de-AT" sz="1400" dirty="0">
                          <a:solidFill>
                            <a:schemeClr val="bg1">
                              <a:lumMod val="65000"/>
                            </a:schemeClr>
                          </a:solidFill>
                          <a:effectLst/>
                          <a:latin typeface="Arial" panose="020B0604020202020204" pitchFamily="34" charset="0"/>
                          <a:ea typeface="Calibri" panose="020F0502020204030204" pitchFamily="34" charset="0"/>
                          <a:cs typeface="Arial" panose="020B0604020202020204" pitchFamily="34" charset="0"/>
                        </a:rPr>
                        <a:t>GRÜN</a:t>
                      </a:r>
                      <a:endParaRPr lang="de-AT" sz="2000" dirty="0">
                        <a:solidFill>
                          <a:schemeClr val="bg1">
                            <a:lumMod val="6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A6A6A6"/>
                      </a:solidFill>
                      <a:prstDash val="dot"/>
                      <a:round/>
                      <a:headEnd type="none" w="med" len="med"/>
                      <a:tailEnd type="none" w="med" len="med"/>
                    </a:lnT>
                    <a:lnB w="12700" cap="flat" cmpd="sng" algn="ctr">
                      <a:solidFill>
                        <a:srgbClr val="A6A6A6"/>
                      </a:solidFill>
                      <a:prstDash val="dot"/>
                      <a:round/>
                      <a:headEnd type="none" w="med" len="med"/>
                      <a:tailEnd type="none" w="med" len="med"/>
                    </a:lnB>
                  </a:tcPr>
                </a:tc>
                <a:tc>
                  <a:txBody>
                    <a:bodyPr/>
                    <a:lstStyle/>
                    <a:p>
                      <a:pPr algn="ctr">
                        <a:lnSpc>
                          <a:spcPct val="120000"/>
                        </a:lnSpc>
                        <a:spcAft>
                          <a:spcPts val="600"/>
                        </a:spcAft>
                      </a:pPr>
                      <a:r>
                        <a:rPr lang="de-AT" sz="1400">
                          <a:solidFill>
                            <a:schemeClr val="bg1">
                              <a:lumMod val="65000"/>
                            </a:schemeClr>
                          </a:solidFill>
                          <a:effectLst/>
                          <a:latin typeface="Arial" panose="020B0604020202020204" pitchFamily="34" charset="0"/>
                          <a:ea typeface="Calibri" panose="020F0502020204030204" pitchFamily="34" charset="0"/>
                          <a:cs typeface="Arial" panose="020B0604020202020204" pitchFamily="34" charset="0"/>
                        </a:rPr>
                        <a:t>J</a:t>
                      </a:r>
                      <a:endParaRPr lang="de-AT" sz="2000">
                        <a:solidFill>
                          <a:schemeClr val="bg1">
                            <a:lumMod val="6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A6A6A6"/>
                      </a:solidFill>
                      <a:prstDash val="dot"/>
                      <a:round/>
                      <a:headEnd type="none" w="med" len="med"/>
                      <a:tailEnd type="none" w="med" len="med"/>
                    </a:lnT>
                    <a:lnB w="12700" cap="flat" cmpd="sng" algn="ctr">
                      <a:solidFill>
                        <a:srgbClr val="A6A6A6"/>
                      </a:solidFill>
                      <a:prstDash val="dot"/>
                      <a:round/>
                      <a:headEnd type="none" w="med" len="med"/>
                      <a:tailEnd type="none" w="med" len="med"/>
                    </a:lnB>
                  </a:tcPr>
                </a:tc>
                <a:tc>
                  <a:txBody>
                    <a:bodyPr/>
                    <a:lstStyle/>
                    <a:p>
                      <a:pPr algn="ctr">
                        <a:lnSpc>
                          <a:spcPct val="120000"/>
                        </a:lnSpc>
                        <a:spcAft>
                          <a:spcPts val="600"/>
                        </a:spcAft>
                      </a:pPr>
                      <a:r>
                        <a:rPr lang="de-AT" sz="1400" dirty="0">
                          <a:solidFill>
                            <a:schemeClr val="bg1">
                              <a:lumMod val="65000"/>
                            </a:schemeClr>
                          </a:solidFill>
                          <a:effectLst/>
                          <a:latin typeface="Arial" panose="020B0604020202020204" pitchFamily="34" charset="0"/>
                          <a:ea typeface="Calibri" panose="020F0502020204030204" pitchFamily="34" charset="0"/>
                          <a:cs typeface="Arial" panose="020B0604020202020204" pitchFamily="34" charset="0"/>
                        </a:rPr>
                        <a:t>N</a:t>
                      </a:r>
                      <a:endParaRPr lang="de-AT" sz="2000" dirty="0">
                        <a:solidFill>
                          <a:schemeClr val="bg1">
                            <a:lumMod val="6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A6A6A6"/>
                      </a:solidFill>
                      <a:prstDash val="dot"/>
                      <a:round/>
                      <a:headEnd type="none" w="med" len="med"/>
                      <a:tailEnd type="none" w="med" len="med"/>
                    </a:lnT>
                    <a:lnB w="12700" cap="flat" cmpd="sng" algn="ctr">
                      <a:solidFill>
                        <a:srgbClr val="A6A6A6"/>
                      </a:solidFill>
                      <a:prstDash val="dot"/>
                      <a:round/>
                      <a:headEnd type="none" w="med" len="med"/>
                      <a:tailEnd type="none" w="med" len="med"/>
                    </a:lnB>
                  </a:tcPr>
                </a:tc>
                <a:tc>
                  <a:txBody>
                    <a:bodyPr/>
                    <a:lstStyle/>
                    <a:p>
                      <a:pPr algn="ctr">
                        <a:lnSpc>
                          <a:spcPct val="120000"/>
                        </a:lnSpc>
                        <a:spcAft>
                          <a:spcPts val="600"/>
                        </a:spcAft>
                      </a:pPr>
                      <a:r>
                        <a:rPr lang="de-AT" sz="1400">
                          <a:solidFill>
                            <a:schemeClr val="bg1">
                              <a:lumMod val="65000"/>
                            </a:schemeClr>
                          </a:solidFill>
                          <a:effectLst/>
                          <a:latin typeface="Arial" panose="020B0604020202020204" pitchFamily="34" charset="0"/>
                          <a:ea typeface="Calibri" panose="020F0502020204030204" pitchFamily="34" charset="0"/>
                          <a:cs typeface="Arial" panose="020B0604020202020204" pitchFamily="34" charset="0"/>
                        </a:rPr>
                        <a:t>N</a:t>
                      </a:r>
                      <a:endParaRPr lang="de-AT" sz="2000">
                        <a:solidFill>
                          <a:schemeClr val="bg1">
                            <a:lumMod val="6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A6A6A6"/>
                      </a:solidFill>
                      <a:prstDash val="dot"/>
                      <a:round/>
                      <a:headEnd type="none" w="med" len="med"/>
                      <a:tailEnd type="none" w="med" len="med"/>
                    </a:lnT>
                    <a:lnB w="12700" cap="flat" cmpd="sng" algn="ctr">
                      <a:solidFill>
                        <a:srgbClr val="A6A6A6"/>
                      </a:solidFill>
                      <a:prstDash val="dot"/>
                      <a:round/>
                      <a:headEnd type="none" w="med" len="med"/>
                      <a:tailEnd type="none" w="med" len="med"/>
                    </a:lnB>
                  </a:tcPr>
                </a:tc>
                <a:tc>
                  <a:txBody>
                    <a:bodyPr/>
                    <a:lstStyle/>
                    <a:p>
                      <a:pPr algn="r">
                        <a:lnSpc>
                          <a:spcPct val="120000"/>
                        </a:lnSpc>
                        <a:spcAft>
                          <a:spcPts val="600"/>
                        </a:spcAft>
                      </a:pPr>
                      <a:r>
                        <a:rPr lang="de-AT" sz="1400" dirty="0">
                          <a:solidFill>
                            <a:schemeClr val="bg1">
                              <a:lumMod val="65000"/>
                            </a:schemeClr>
                          </a:solidFill>
                          <a:effectLst/>
                          <a:latin typeface="Arial" panose="020B0604020202020204" pitchFamily="34" charset="0"/>
                          <a:ea typeface="Calibri" panose="020F0502020204030204" pitchFamily="34" charset="0"/>
                          <a:cs typeface="Arial" panose="020B0604020202020204" pitchFamily="34" charset="0"/>
                        </a:rPr>
                        <a:t>4,76</a:t>
                      </a:r>
                      <a:endParaRPr lang="de-AT" sz="2000" dirty="0">
                        <a:solidFill>
                          <a:schemeClr val="bg1">
                            <a:lumMod val="6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A6A6A6"/>
                      </a:solidFill>
                      <a:prstDash val="dot"/>
                      <a:round/>
                      <a:headEnd type="none" w="med" len="med"/>
                      <a:tailEnd type="none" w="med" len="med"/>
                    </a:lnT>
                    <a:lnB w="12700" cap="flat" cmpd="sng" algn="ctr">
                      <a:solidFill>
                        <a:srgbClr val="A6A6A6"/>
                      </a:solidFill>
                      <a:prstDash val="dot"/>
                      <a:round/>
                      <a:headEnd type="none" w="med" len="med"/>
                      <a:tailEnd type="none" w="med" len="med"/>
                    </a:lnB>
                  </a:tcPr>
                </a:tc>
                <a:tc>
                  <a:txBody>
                    <a:bodyPr/>
                    <a:lstStyle/>
                    <a:p>
                      <a:pPr algn="r">
                        <a:lnSpc>
                          <a:spcPct val="120000"/>
                        </a:lnSpc>
                        <a:spcAft>
                          <a:spcPts val="600"/>
                        </a:spcAft>
                      </a:pPr>
                      <a:r>
                        <a:rPr lang="de-AT" sz="1400" dirty="0">
                          <a:solidFill>
                            <a:schemeClr val="bg1">
                              <a:lumMod val="65000"/>
                            </a:schemeClr>
                          </a:solidFill>
                          <a:effectLst/>
                          <a:latin typeface="Arial" panose="020B0604020202020204" pitchFamily="34" charset="0"/>
                          <a:ea typeface="Calibri" panose="020F0502020204030204" pitchFamily="34" charset="0"/>
                          <a:cs typeface="Arial" panose="020B0604020202020204" pitchFamily="34" charset="0"/>
                        </a:rPr>
                        <a:t>1,23</a:t>
                      </a:r>
                      <a:endParaRPr lang="de-AT" sz="2000" dirty="0">
                        <a:solidFill>
                          <a:schemeClr val="bg1">
                            <a:lumMod val="6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A6A6A6"/>
                      </a:solidFill>
                      <a:prstDash val="dot"/>
                      <a:round/>
                      <a:headEnd type="none" w="med" len="med"/>
                      <a:tailEnd type="none" w="med" len="med"/>
                    </a:lnT>
                    <a:lnB w="12700" cap="flat" cmpd="sng" algn="ctr">
                      <a:solidFill>
                        <a:srgbClr val="A6A6A6"/>
                      </a:solidFill>
                      <a:prstDash val="dot"/>
                      <a:round/>
                      <a:headEnd type="none" w="med" len="med"/>
                      <a:tailEnd type="none" w="med" len="med"/>
                    </a:lnB>
                  </a:tcPr>
                </a:tc>
                <a:tc>
                  <a:txBody>
                    <a:bodyPr/>
                    <a:lstStyle/>
                    <a:p>
                      <a:pPr algn="r">
                        <a:lnSpc>
                          <a:spcPct val="120000"/>
                        </a:lnSpc>
                        <a:spcAft>
                          <a:spcPts val="600"/>
                        </a:spcAft>
                      </a:pPr>
                      <a:r>
                        <a:rPr lang="de-AT" sz="1400" dirty="0">
                          <a:effectLst/>
                          <a:latin typeface="Arial" panose="020B0604020202020204" pitchFamily="34" charset="0"/>
                          <a:ea typeface="Calibri" panose="020F0502020204030204" pitchFamily="34" charset="0"/>
                          <a:cs typeface="Arial" panose="020B0604020202020204" pitchFamily="34" charset="0"/>
                        </a:rPr>
                        <a:t>15</a:t>
                      </a:r>
                      <a:endParaRPr lang="de-AT"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A6A6A6"/>
                      </a:solidFill>
                      <a:prstDash val="dot"/>
                      <a:round/>
                      <a:headEnd type="none" w="med" len="med"/>
                      <a:tailEnd type="none" w="med" len="med"/>
                    </a:lnT>
                    <a:lnB w="12700" cap="flat" cmpd="sng" algn="ctr">
                      <a:solidFill>
                        <a:srgbClr val="A6A6A6"/>
                      </a:solidFill>
                      <a:prstDash val="dot"/>
                      <a:round/>
                      <a:headEnd type="none" w="med" len="med"/>
                      <a:tailEnd type="none" w="med" len="med"/>
                    </a:lnB>
                  </a:tcPr>
                </a:tc>
                <a:tc>
                  <a:txBody>
                    <a:bodyPr/>
                    <a:lstStyle/>
                    <a:p>
                      <a:pPr algn="r">
                        <a:lnSpc>
                          <a:spcPct val="120000"/>
                        </a:lnSpc>
                        <a:spcAft>
                          <a:spcPts val="600"/>
                        </a:spcAft>
                      </a:pPr>
                      <a:r>
                        <a:rPr lang="de-AT" sz="1400">
                          <a:solidFill>
                            <a:schemeClr val="bg1">
                              <a:lumMod val="65000"/>
                            </a:schemeClr>
                          </a:solidFill>
                          <a:effectLst/>
                          <a:latin typeface="Arial" panose="020B0604020202020204" pitchFamily="34" charset="0"/>
                          <a:ea typeface="Calibri" panose="020F0502020204030204" pitchFamily="34" charset="0"/>
                          <a:cs typeface="Arial" panose="020B0604020202020204" pitchFamily="34" charset="0"/>
                        </a:rPr>
                        <a:t>-</a:t>
                      </a:r>
                      <a:endParaRPr lang="de-AT" sz="2000">
                        <a:solidFill>
                          <a:schemeClr val="bg1">
                            <a:lumMod val="6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A6A6A6"/>
                      </a:solidFill>
                      <a:prstDash val="dot"/>
                      <a:round/>
                      <a:headEnd type="none" w="med" len="med"/>
                      <a:tailEnd type="none" w="med" len="med"/>
                    </a:lnT>
                    <a:lnB w="12700" cap="flat" cmpd="sng" algn="ctr">
                      <a:solidFill>
                        <a:srgbClr val="A6A6A6"/>
                      </a:solidFill>
                      <a:prstDash val="dot"/>
                      <a:round/>
                      <a:headEnd type="none" w="med" len="med"/>
                      <a:tailEnd type="none" w="med" len="med"/>
                    </a:lnB>
                  </a:tcPr>
                </a:tc>
                <a:tc>
                  <a:txBody>
                    <a:bodyPr/>
                    <a:lstStyle/>
                    <a:p>
                      <a:pPr algn="r">
                        <a:lnSpc>
                          <a:spcPct val="120000"/>
                        </a:lnSpc>
                        <a:spcAft>
                          <a:spcPts val="600"/>
                        </a:spcAft>
                      </a:pPr>
                      <a:r>
                        <a:rPr lang="de-AT" sz="1400" dirty="0">
                          <a:solidFill>
                            <a:schemeClr val="bg1">
                              <a:lumMod val="65000"/>
                            </a:schemeClr>
                          </a:solidFill>
                          <a:effectLst/>
                          <a:latin typeface="Arial" panose="020B0604020202020204" pitchFamily="34" charset="0"/>
                          <a:ea typeface="Calibri" panose="020F0502020204030204" pitchFamily="34" charset="0"/>
                          <a:cs typeface="Arial" panose="020B0604020202020204" pitchFamily="34" charset="0"/>
                        </a:rPr>
                        <a:t>-</a:t>
                      </a:r>
                      <a:endParaRPr lang="de-AT" sz="2000" dirty="0">
                        <a:solidFill>
                          <a:schemeClr val="bg1">
                            <a:lumMod val="6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A6A6A6"/>
                      </a:solidFill>
                      <a:prstDash val="dot"/>
                      <a:round/>
                      <a:headEnd type="none" w="med" len="med"/>
                      <a:tailEnd type="none" w="med" len="med"/>
                    </a:lnT>
                    <a:lnB w="12700" cap="flat" cmpd="sng" algn="ctr">
                      <a:solidFill>
                        <a:srgbClr val="A6A6A6"/>
                      </a:solidFill>
                      <a:prstDash val="dot"/>
                      <a:round/>
                      <a:headEnd type="none" w="med" len="med"/>
                      <a:tailEnd type="none" w="med" len="med"/>
                    </a:lnB>
                  </a:tcPr>
                </a:tc>
                <a:extLst>
                  <a:ext uri="{0D108BD9-81ED-4DB2-BD59-A6C34878D82A}">
                    <a16:rowId xmlns:a16="http://schemas.microsoft.com/office/drawing/2014/main" val="3736173158"/>
                  </a:ext>
                </a:extLst>
              </a:tr>
              <a:tr h="190500">
                <a:tc>
                  <a:txBody>
                    <a:bodyPr/>
                    <a:lstStyle/>
                    <a:p>
                      <a:pPr algn="just">
                        <a:lnSpc>
                          <a:spcPct val="120000"/>
                        </a:lnSpc>
                        <a:spcAft>
                          <a:spcPts val="600"/>
                        </a:spcAft>
                      </a:pPr>
                      <a:r>
                        <a:rPr lang="de-AT" sz="1400" b="1">
                          <a:solidFill>
                            <a:srgbClr val="DF370F"/>
                          </a:solidFill>
                          <a:effectLst/>
                          <a:latin typeface="Arial" panose="020B0604020202020204" pitchFamily="34" charset="0"/>
                          <a:ea typeface="Calibri" panose="020F0502020204030204" pitchFamily="34" charset="0"/>
                          <a:cs typeface="Arial" panose="020B0604020202020204" pitchFamily="34" charset="0"/>
                        </a:rPr>
                        <a:t>2</a:t>
                      </a:r>
                      <a:endParaRPr lang="de-AT"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A6A6A6"/>
                      </a:solidFill>
                      <a:prstDash val="dot"/>
                      <a:round/>
                      <a:headEnd type="none" w="med" len="med"/>
                      <a:tailEnd type="none" w="med" len="med"/>
                    </a:lnT>
                    <a:lnB w="12700" cap="flat" cmpd="sng" algn="ctr">
                      <a:solidFill>
                        <a:srgbClr val="A6A6A6"/>
                      </a:solidFill>
                      <a:prstDash val="dot"/>
                      <a:round/>
                      <a:headEnd type="none" w="med" len="med"/>
                      <a:tailEnd type="none" w="med" len="med"/>
                    </a:lnB>
                  </a:tcPr>
                </a:tc>
                <a:tc>
                  <a:txBody>
                    <a:bodyPr/>
                    <a:lstStyle/>
                    <a:p>
                      <a:pPr algn="l">
                        <a:lnSpc>
                          <a:spcPct val="120000"/>
                        </a:lnSpc>
                        <a:spcAft>
                          <a:spcPts val="600"/>
                        </a:spcAft>
                      </a:pPr>
                      <a:r>
                        <a:rPr lang="de-AT" sz="1400" b="1">
                          <a:solidFill>
                            <a:srgbClr val="DF370F"/>
                          </a:solidFill>
                          <a:effectLst/>
                          <a:latin typeface="Arial" panose="020B0604020202020204" pitchFamily="34" charset="0"/>
                          <a:ea typeface="Calibri" panose="020F0502020204030204" pitchFamily="34" charset="0"/>
                          <a:cs typeface="Arial" panose="020B0604020202020204" pitchFamily="34" charset="0"/>
                        </a:rPr>
                        <a:t>LEM ohne red. Netztarif</a:t>
                      </a:r>
                      <a:endParaRPr lang="de-AT"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A6A6A6"/>
                      </a:solidFill>
                      <a:prstDash val="dot"/>
                      <a:round/>
                      <a:headEnd type="none" w="med" len="med"/>
                      <a:tailEnd type="none" w="med" len="med"/>
                    </a:lnT>
                    <a:lnB w="12700" cap="flat" cmpd="sng" algn="ctr">
                      <a:solidFill>
                        <a:srgbClr val="A6A6A6"/>
                      </a:solidFill>
                      <a:prstDash val="dot"/>
                      <a:round/>
                      <a:headEnd type="none" w="med" len="med"/>
                      <a:tailEnd type="none" w="med" len="med"/>
                    </a:lnB>
                  </a:tcPr>
                </a:tc>
                <a:tc>
                  <a:txBody>
                    <a:bodyPr/>
                    <a:lstStyle/>
                    <a:p>
                      <a:pPr algn="ctr">
                        <a:lnSpc>
                          <a:spcPct val="120000"/>
                        </a:lnSpc>
                        <a:spcAft>
                          <a:spcPts val="600"/>
                        </a:spcAft>
                      </a:pPr>
                      <a:r>
                        <a:rPr lang="de-AT" sz="1400">
                          <a:solidFill>
                            <a:schemeClr val="bg1">
                              <a:lumMod val="65000"/>
                            </a:schemeClr>
                          </a:solidFill>
                          <a:effectLst/>
                          <a:latin typeface="Arial" panose="020B0604020202020204" pitchFamily="34" charset="0"/>
                          <a:ea typeface="Calibri" panose="020F0502020204030204" pitchFamily="34" charset="0"/>
                          <a:cs typeface="Arial" panose="020B0604020202020204" pitchFamily="34" charset="0"/>
                        </a:rPr>
                        <a:t>N</a:t>
                      </a:r>
                      <a:endParaRPr lang="de-AT" sz="2000">
                        <a:solidFill>
                          <a:schemeClr val="bg1">
                            <a:lumMod val="6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A6A6A6"/>
                      </a:solidFill>
                      <a:prstDash val="dot"/>
                      <a:round/>
                      <a:headEnd type="none" w="med" len="med"/>
                      <a:tailEnd type="none" w="med" len="med"/>
                    </a:lnT>
                    <a:lnB w="12700" cap="flat" cmpd="sng" algn="ctr">
                      <a:solidFill>
                        <a:srgbClr val="A6A6A6"/>
                      </a:solidFill>
                      <a:prstDash val="dot"/>
                      <a:round/>
                      <a:headEnd type="none" w="med" len="med"/>
                      <a:tailEnd type="none" w="med" len="med"/>
                    </a:lnB>
                  </a:tcPr>
                </a:tc>
                <a:tc>
                  <a:txBody>
                    <a:bodyPr/>
                    <a:lstStyle/>
                    <a:p>
                      <a:pPr algn="ctr">
                        <a:lnSpc>
                          <a:spcPct val="120000"/>
                        </a:lnSpc>
                        <a:spcAft>
                          <a:spcPts val="600"/>
                        </a:spcAft>
                      </a:pPr>
                      <a:r>
                        <a:rPr lang="de-AT" sz="1400">
                          <a:solidFill>
                            <a:schemeClr val="bg1">
                              <a:lumMod val="65000"/>
                            </a:schemeClr>
                          </a:solidFill>
                          <a:effectLst/>
                          <a:latin typeface="Arial" panose="020B0604020202020204" pitchFamily="34" charset="0"/>
                          <a:ea typeface="Calibri" panose="020F0502020204030204" pitchFamily="34" charset="0"/>
                          <a:cs typeface="Arial" panose="020B0604020202020204" pitchFamily="34" charset="0"/>
                        </a:rPr>
                        <a:t>N</a:t>
                      </a:r>
                      <a:endParaRPr lang="de-AT" sz="2000">
                        <a:solidFill>
                          <a:schemeClr val="bg1">
                            <a:lumMod val="6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A6A6A6"/>
                      </a:solidFill>
                      <a:prstDash val="dot"/>
                      <a:round/>
                      <a:headEnd type="none" w="med" len="med"/>
                      <a:tailEnd type="none" w="med" len="med"/>
                    </a:lnT>
                    <a:lnB w="12700" cap="flat" cmpd="sng" algn="ctr">
                      <a:solidFill>
                        <a:srgbClr val="A6A6A6"/>
                      </a:solidFill>
                      <a:prstDash val="dot"/>
                      <a:round/>
                      <a:headEnd type="none" w="med" len="med"/>
                      <a:tailEnd type="none" w="med" len="med"/>
                    </a:lnB>
                  </a:tcPr>
                </a:tc>
                <a:tc>
                  <a:txBody>
                    <a:bodyPr/>
                    <a:lstStyle/>
                    <a:p>
                      <a:pPr algn="ctr">
                        <a:lnSpc>
                          <a:spcPct val="120000"/>
                        </a:lnSpc>
                        <a:spcAft>
                          <a:spcPts val="600"/>
                        </a:spcAft>
                      </a:pPr>
                      <a:r>
                        <a:rPr lang="de-AT" sz="1400">
                          <a:solidFill>
                            <a:schemeClr val="bg1">
                              <a:lumMod val="65000"/>
                            </a:schemeClr>
                          </a:solidFill>
                          <a:effectLst/>
                          <a:latin typeface="Arial" panose="020B0604020202020204" pitchFamily="34" charset="0"/>
                          <a:ea typeface="Calibri" panose="020F0502020204030204" pitchFamily="34" charset="0"/>
                          <a:cs typeface="Arial" panose="020B0604020202020204" pitchFamily="34" charset="0"/>
                        </a:rPr>
                        <a:t>GRÜN</a:t>
                      </a:r>
                      <a:endParaRPr lang="de-AT" sz="2000">
                        <a:solidFill>
                          <a:schemeClr val="bg1">
                            <a:lumMod val="6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A6A6A6"/>
                      </a:solidFill>
                      <a:prstDash val="dot"/>
                      <a:round/>
                      <a:headEnd type="none" w="med" len="med"/>
                      <a:tailEnd type="none" w="med" len="med"/>
                    </a:lnT>
                    <a:lnB w="12700" cap="flat" cmpd="sng" algn="ctr">
                      <a:solidFill>
                        <a:srgbClr val="A6A6A6"/>
                      </a:solidFill>
                      <a:prstDash val="dot"/>
                      <a:round/>
                      <a:headEnd type="none" w="med" len="med"/>
                      <a:tailEnd type="none" w="med" len="med"/>
                    </a:lnB>
                  </a:tcPr>
                </a:tc>
                <a:tc>
                  <a:txBody>
                    <a:bodyPr/>
                    <a:lstStyle/>
                    <a:p>
                      <a:pPr algn="ctr">
                        <a:lnSpc>
                          <a:spcPct val="120000"/>
                        </a:lnSpc>
                        <a:spcAft>
                          <a:spcPts val="600"/>
                        </a:spcAft>
                      </a:pPr>
                      <a:r>
                        <a:rPr lang="de-AT" sz="1400">
                          <a:solidFill>
                            <a:schemeClr val="bg1">
                              <a:lumMod val="65000"/>
                            </a:schemeClr>
                          </a:solidFill>
                          <a:effectLst/>
                          <a:latin typeface="Arial" panose="020B0604020202020204" pitchFamily="34" charset="0"/>
                          <a:ea typeface="Calibri" panose="020F0502020204030204" pitchFamily="34" charset="0"/>
                          <a:cs typeface="Arial" panose="020B0604020202020204" pitchFamily="34" charset="0"/>
                        </a:rPr>
                        <a:t>J</a:t>
                      </a:r>
                      <a:endParaRPr lang="de-AT" sz="2000">
                        <a:solidFill>
                          <a:schemeClr val="bg1">
                            <a:lumMod val="6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A6A6A6"/>
                      </a:solidFill>
                      <a:prstDash val="dot"/>
                      <a:round/>
                      <a:headEnd type="none" w="med" len="med"/>
                      <a:tailEnd type="none" w="med" len="med"/>
                    </a:lnT>
                    <a:lnB w="12700" cap="flat" cmpd="sng" algn="ctr">
                      <a:solidFill>
                        <a:srgbClr val="A6A6A6"/>
                      </a:solidFill>
                      <a:prstDash val="dot"/>
                      <a:round/>
                      <a:headEnd type="none" w="med" len="med"/>
                      <a:tailEnd type="none" w="med" len="med"/>
                    </a:lnB>
                  </a:tcPr>
                </a:tc>
                <a:tc>
                  <a:txBody>
                    <a:bodyPr/>
                    <a:lstStyle/>
                    <a:p>
                      <a:pPr algn="ctr">
                        <a:lnSpc>
                          <a:spcPct val="120000"/>
                        </a:lnSpc>
                        <a:spcAft>
                          <a:spcPts val="600"/>
                        </a:spcAft>
                      </a:pPr>
                      <a:r>
                        <a:rPr lang="de-AT" sz="1400" dirty="0">
                          <a:solidFill>
                            <a:schemeClr val="bg1">
                              <a:lumMod val="65000"/>
                            </a:schemeClr>
                          </a:solidFill>
                          <a:effectLst/>
                          <a:latin typeface="Arial" panose="020B0604020202020204" pitchFamily="34" charset="0"/>
                          <a:ea typeface="Calibri" panose="020F0502020204030204" pitchFamily="34" charset="0"/>
                          <a:cs typeface="Arial" panose="020B0604020202020204" pitchFamily="34" charset="0"/>
                        </a:rPr>
                        <a:t>N</a:t>
                      </a:r>
                      <a:endParaRPr lang="de-AT" sz="2000" dirty="0">
                        <a:solidFill>
                          <a:schemeClr val="bg1">
                            <a:lumMod val="6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A6A6A6"/>
                      </a:solidFill>
                      <a:prstDash val="dot"/>
                      <a:round/>
                      <a:headEnd type="none" w="med" len="med"/>
                      <a:tailEnd type="none" w="med" len="med"/>
                    </a:lnT>
                    <a:lnB w="12700" cap="flat" cmpd="sng" algn="ctr">
                      <a:solidFill>
                        <a:srgbClr val="A6A6A6"/>
                      </a:solidFill>
                      <a:prstDash val="dot"/>
                      <a:round/>
                      <a:headEnd type="none" w="med" len="med"/>
                      <a:tailEnd type="none" w="med" len="med"/>
                    </a:lnB>
                  </a:tcPr>
                </a:tc>
                <a:tc>
                  <a:txBody>
                    <a:bodyPr/>
                    <a:lstStyle/>
                    <a:p>
                      <a:pPr algn="ctr">
                        <a:lnSpc>
                          <a:spcPct val="120000"/>
                        </a:lnSpc>
                        <a:spcAft>
                          <a:spcPts val="600"/>
                        </a:spcAft>
                      </a:pPr>
                      <a:r>
                        <a:rPr lang="de-AT" sz="1400">
                          <a:solidFill>
                            <a:schemeClr val="bg1">
                              <a:lumMod val="65000"/>
                            </a:schemeClr>
                          </a:solidFill>
                          <a:effectLst/>
                          <a:latin typeface="Arial" panose="020B0604020202020204" pitchFamily="34" charset="0"/>
                          <a:ea typeface="Calibri" panose="020F0502020204030204" pitchFamily="34" charset="0"/>
                          <a:cs typeface="Arial" panose="020B0604020202020204" pitchFamily="34" charset="0"/>
                        </a:rPr>
                        <a:t>N</a:t>
                      </a:r>
                      <a:endParaRPr lang="de-AT" sz="2000">
                        <a:solidFill>
                          <a:schemeClr val="bg1">
                            <a:lumMod val="6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A6A6A6"/>
                      </a:solidFill>
                      <a:prstDash val="dot"/>
                      <a:round/>
                      <a:headEnd type="none" w="med" len="med"/>
                      <a:tailEnd type="none" w="med" len="med"/>
                    </a:lnT>
                    <a:lnB w="12700" cap="flat" cmpd="sng" algn="ctr">
                      <a:solidFill>
                        <a:srgbClr val="A6A6A6"/>
                      </a:solidFill>
                      <a:prstDash val="dot"/>
                      <a:round/>
                      <a:headEnd type="none" w="med" len="med"/>
                      <a:tailEnd type="none" w="med" len="med"/>
                    </a:lnB>
                  </a:tcPr>
                </a:tc>
                <a:tc>
                  <a:txBody>
                    <a:bodyPr/>
                    <a:lstStyle/>
                    <a:p>
                      <a:pPr algn="r">
                        <a:lnSpc>
                          <a:spcPct val="120000"/>
                        </a:lnSpc>
                        <a:spcAft>
                          <a:spcPts val="600"/>
                        </a:spcAft>
                      </a:pPr>
                      <a:r>
                        <a:rPr lang="de-AT" sz="1400" dirty="0">
                          <a:solidFill>
                            <a:schemeClr val="bg1">
                              <a:lumMod val="65000"/>
                            </a:schemeClr>
                          </a:solidFill>
                          <a:effectLst/>
                          <a:latin typeface="Arial" panose="020B0604020202020204" pitchFamily="34" charset="0"/>
                          <a:ea typeface="Calibri" panose="020F0502020204030204" pitchFamily="34" charset="0"/>
                          <a:cs typeface="Arial" panose="020B0604020202020204" pitchFamily="34" charset="0"/>
                        </a:rPr>
                        <a:t>5,55</a:t>
                      </a:r>
                      <a:endParaRPr lang="de-AT" sz="2000" dirty="0">
                        <a:solidFill>
                          <a:schemeClr val="bg1">
                            <a:lumMod val="6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A6A6A6"/>
                      </a:solidFill>
                      <a:prstDash val="dot"/>
                      <a:round/>
                      <a:headEnd type="none" w="med" len="med"/>
                      <a:tailEnd type="none" w="med" len="med"/>
                    </a:lnT>
                    <a:lnB w="12700" cap="flat" cmpd="sng" algn="ctr">
                      <a:solidFill>
                        <a:srgbClr val="A6A6A6"/>
                      </a:solidFill>
                      <a:prstDash val="dot"/>
                      <a:round/>
                      <a:headEnd type="none" w="med" len="med"/>
                      <a:tailEnd type="none" w="med" len="med"/>
                    </a:lnB>
                  </a:tcPr>
                </a:tc>
                <a:tc>
                  <a:txBody>
                    <a:bodyPr/>
                    <a:lstStyle/>
                    <a:p>
                      <a:pPr algn="r">
                        <a:lnSpc>
                          <a:spcPct val="120000"/>
                        </a:lnSpc>
                        <a:spcAft>
                          <a:spcPts val="600"/>
                        </a:spcAft>
                      </a:pPr>
                      <a:r>
                        <a:rPr lang="de-AT" sz="1400" dirty="0">
                          <a:solidFill>
                            <a:schemeClr val="bg1">
                              <a:lumMod val="65000"/>
                            </a:schemeClr>
                          </a:solidFill>
                          <a:effectLst/>
                          <a:latin typeface="Arial" panose="020B0604020202020204" pitchFamily="34" charset="0"/>
                          <a:ea typeface="Calibri" panose="020F0502020204030204" pitchFamily="34" charset="0"/>
                          <a:cs typeface="Arial" panose="020B0604020202020204" pitchFamily="34" charset="0"/>
                        </a:rPr>
                        <a:t>0,44</a:t>
                      </a:r>
                      <a:endParaRPr lang="de-AT" sz="2000" dirty="0">
                        <a:solidFill>
                          <a:schemeClr val="bg1">
                            <a:lumMod val="6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A6A6A6"/>
                      </a:solidFill>
                      <a:prstDash val="dot"/>
                      <a:round/>
                      <a:headEnd type="none" w="med" len="med"/>
                      <a:tailEnd type="none" w="med" len="med"/>
                    </a:lnT>
                    <a:lnB w="12700" cap="flat" cmpd="sng" algn="ctr">
                      <a:solidFill>
                        <a:srgbClr val="A6A6A6"/>
                      </a:solidFill>
                      <a:prstDash val="dot"/>
                      <a:round/>
                      <a:headEnd type="none" w="med" len="med"/>
                      <a:tailEnd type="none" w="med" len="med"/>
                    </a:lnB>
                  </a:tcPr>
                </a:tc>
                <a:tc>
                  <a:txBody>
                    <a:bodyPr/>
                    <a:lstStyle/>
                    <a:p>
                      <a:pPr algn="r">
                        <a:lnSpc>
                          <a:spcPct val="120000"/>
                        </a:lnSpc>
                        <a:spcAft>
                          <a:spcPts val="600"/>
                        </a:spcAft>
                      </a:pPr>
                      <a:r>
                        <a:rPr lang="de-AT" sz="1400" dirty="0">
                          <a:effectLst/>
                          <a:latin typeface="Arial" panose="020B0604020202020204" pitchFamily="34" charset="0"/>
                          <a:ea typeface="Calibri" panose="020F0502020204030204" pitchFamily="34" charset="0"/>
                          <a:cs typeface="Arial" panose="020B0604020202020204" pitchFamily="34" charset="0"/>
                        </a:rPr>
                        <a:t>5</a:t>
                      </a:r>
                      <a:endParaRPr lang="de-AT"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A6A6A6"/>
                      </a:solidFill>
                      <a:prstDash val="dot"/>
                      <a:round/>
                      <a:headEnd type="none" w="med" len="med"/>
                      <a:tailEnd type="none" w="med" len="med"/>
                    </a:lnT>
                    <a:lnB w="12700" cap="flat" cmpd="sng" algn="ctr">
                      <a:solidFill>
                        <a:srgbClr val="A6A6A6"/>
                      </a:solidFill>
                      <a:prstDash val="dot"/>
                      <a:round/>
                      <a:headEnd type="none" w="med" len="med"/>
                      <a:tailEnd type="none" w="med" len="med"/>
                    </a:lnB>
                  </a:tcPr>
                </a:tc>
                <a:tc>
                  <a:txBody>
                    <a:bodyPr/>
                    <a:lstStyle/>
                    <a:p>
                      <a:pPr algn="r">
                        <a:lnSpc>
                          <a:spcPct val="120000"/>
                        </a:lnSpc>
                        <a:spcAft>
                          <a:spcPts val="600"/>
                        </a:spcAft>
                      </a:pPr>
                      <a:r>
                        <a:rPr lang="de-AT" sz="1400" dirty="0">
                          <a:solidFill>
                            <a:schemeClr val="bg1">
                              <a:lumMod val="65000"/>
                            </a:schemeClr>
                          </a:solidFill>
                          <a:effectLst/>
                          <a:latin typeface="Arial" panose="020B0604020202020204" pitchFamily="34" charset="0"/>
                          <a:ea typeface="Calibri" panose="020F0502020204030204" pitchFamily="34" charset="0"/>
                          <a:cs typeface="Arial" panose="020B0604020202020204" pitchFamily="34" charset="0"/>
                        </a:rPr>
                        <a:t>-</a:t>
                      </a:r>
                      <a:endParaRPr lang="de-AT" sz="2000" dirty="0">
                        <a:solidFill>
                          <a:schemeClr val="bg1">
                            <a:lumMod val="6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A6A6A6"/>
                      </a:solidFill>
                      <a:prstDash val="dot"/>
                      <a:round/>
                      <a:headEnd type="none" w="med" len="med"/>
                      <a:tailEnd type="none" w="med" len="med"/>
                    </a:lnT>
                    <a:lnB w="12700" cap="flat" cmpd="sng" algn="ctr">
                      <a:solidFill>
                        <a:srgbClr val="A6A6A6"/>
                      </a:solidFill>
                      <a:prstDash val="dot"/>
                      <a:round/>
                      <a:headEnd type="none" w="med" len="med"/>
                      <a:tailEnd type="none" w="med" len="med"/>
                    </a:lnB>
                  </a:tcPr>
                </a:tc>
                <a:tc>
                  <a:txBody>
                    <a:bodyPr/>
                    <a:lstStyle/>
                    <a:p>
                      <a:pPr algn="r">
                        <a:lnSpc>
                          <a:spcPct val="120000"/>
                        </a:lnSpc>
                        <a:spcAft>
                          <a:spcPts val="600"/>
                        </a:spcAft>
                      </a:pPr>
                      <a:r>
                        <a:rPr lang="de-AT" sz="1400" dirty="0">
                          <a:solidFill>
                            <a:schemeClr val="bg1">
                              <a:lumMod val="65000"/>
                            </a:schemeClr>
                          </a:solidFill>
                          <a:effectLst/>
                          <a:latin typeface="Arial" panose="020B0604020202020204" pitchFamily="34" charset="0"/>
                          <a:ea typeface="Calibri" panose="020F0502020204030204" pitchFamily="34" charset="0"/>
                          <a:cs typeface="Arial" panose="020B0604020202020204" pitchFamily="34" charset="0"/>
                        </a:rPr>
                        <a:t>-</a:t>
                      </a:r>
                      <a:endParaRPr lang="de-AT" sz="2000" dirty="0">
                        <a:solidFill>
                          <a:schemeClr val="bg1">
                            <a:lumMod val="6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A6A6A6"/>
                      </a:solidFill>
                      <a:prstDash val="dot"/>
                      <a:round/>
                      <a:headEnd type="none" w="med" len="med"/>
                      <a:tailEnd type="none" w="med" len="med"/>
                    </a:lnT>
                    <a:lnB w="12700" cap="flat" cmpd="sng" algn="ctr">
                      <a:solidFill>
                        <a:srgbClr val="A6A6A6"/>
                      </a:solidFill>
                      <a:prstDash val="dot"/>
                      <a:round/>
                      <a:headEnd type="none" w="med" len="med"/>
                      <a:tailEnd type="none" w="med" len="med"/>
                    </a:lnB>
                  </a:tcPr>
                </a:tc>
                <a:extLst>
                  <a:ext uri="{0D108BD9-81ED-4DB2-BD59-A6C34878D82A}">
                    <a16:rowId xmlns:a16="http://schemas.microsoft.com/office/drawing/2014/main" val="451513069"/>
                  </a:ext>
                </a:extLst>
              </a:tr>
              <a:tr h="190500">
                <a:tc>
                  <a:txBody>
                    <a:bodyPr/>
                    <a:lstStyle/>
                    <a:p>
                      <a:pPr algn="just">
                        <a:lnSpc>
                          <a:spcPct val="120000"/>
                        </a:lnSpc>
                        <a:spcAft>
                          <a:spcPts val="600"/>
                        </a:spcAft>
                      </a:pPr>
                      <a:r>
                        <a:rPr lang="de-AT" sz="1400" b="1">
                          <a:solidFill>
                            <a:srgbClr val="DF370F"/>
                          </a:solidFill>
                          <a:effectLst/>
                          <a:latin typeface="Arial" panose="020B0604020202020204" pitchFamily="34" charset="0"/>
                          <a:ea typeface="Calibri" panose="020F0502020204030204" pitchFamily="34" charset="0"/>
                          <a:cs typeface="Arial" panose="020B0604020202020204" pitchFamily="34" charset="0"/>
                        </a:rPr>
                        <a:t>3</a:t>
                      </a:r>
                      <a:endParaRPr lang="de-AT"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A6A6A6"/>
                      </a:solidFill>
                      <a:prstDash val="dot"/>
                      <a:round/>
                      <a:headEnd type="none" w="med" len="med"/>
                      <a:tailEnd type="none" w="med" len="med"/>
                    </a:lnT>
                    <a:lnB w="12700" cap="flat" cmpd="sng" algn="ctr">
                      <a:solidFill>
                        <a:srgbClr val="A6A6A6"/>
                      </a:solidFill>
                      <a:prstDash val="dot"/>
                      <a:round/>
                      <a:headEnd type="none" w="med" len="med"/>
                      <a:tailEnd type="none" w="med" len="med"/>
                    </a:lnB>
                  </a:tcPr>
                </a:tc>
                <a:tc>
                  <a:txBody>
                    <a:bodyPr/>
                    <a:lstStyle/>
                    <a:p>
                      <a:pPr algn="l">
                        <a:lnSpc>
                          <a:spcPct val="120000"/>
                        </a:lnSpc>
                        <a:spcAft>
                          <a:spcPts val="600"/>
                        </a:spcAft>
                      </a:pPr>
                      <a:r>
                        <a:rPr lang="de-AT" sz="1400" b="1" dirty="0">
                          <a:solidFill>
                            <a:srgbClr val="DF370F"/>
                          </a:solidFill>
                          <a:effectLst/>
                          <a:latin typeface="Arial" panose="020B0604020202020204" pitchFamily="34" charset="0"/>
                          <a:ea typeface="Calibri" panose="020F0502020204030204" pitchFamily="34" charset="0"/>
                          <a:cs typeface="Arial" panose="020B0604020202020204" pitchFamily="34" charset="0"/>
                        </a:rPr>
                        <a:t>LEM + Lastverschiebung</a:t>
                      </a:r>
                      <a:endParaRPr lang="de-AT"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A6A6A6"/>
                      </a:solidFill>
                      <a:prstDash val="dot"/>
                      <a:round/>
                      <a:headEnd type="none" w="med" len="med"/>
                      <a:tailEnd type="none" w="med" len="med"/>
                    </a:lnT>
                    <a:lnB w="12700" cap="flat" cmpd="sng" algn="ctr">
                      <a:solidFill>
                        <a:srgbClr val="A6A6A6"/>
                      </a:solidFill>
                      <a:prstDash val="dot"/>
                      <a:round/>
                      <a:headEnd type="none" w="med" len="med"/>
                      <a:tailEnd type="none" w="med" len="med"/>
                    </a:lnB>
                  </a:tcPr>
                </a:tc>
                <a:tc>
                  <a:txBody>
                    <a:bodyPr/>
                    <a:lstStyle/>
                    <a:p>
                      <a:pPr algn="ctr">
                        <a:lnSpc>
                          <a:spcPct val="120000"/>
                        </a:lnSpc>
                        <a:spcAft>
                          <a:spcPts val="600"/>
                        </a:spcAft>
                      </a:pPr>
                      <a:r>
                        <a:rPr lang="de-AT" sz="1400">
                          <a:solidFill>
                            <a:schemeClr val="bg1">
                              <a:lumMod val="65000"/>
                            </a:schemeClr>
                          </a:solidFill>
                          <a:effectLst/>
                          <a:latin typeface="Arial" panose="020B0604020202020204" pitchFamily="34" charset="0"/>
                          <a:ea typeface="Calibri" panose="020F0502020204030204" pitchFamily="34" charset="0"/>
                          <a:cs typeface="Arial" panose="020B0604020202020204" pitchFamily="34" charset="0"/>
                        </a:rPr>
                        <a:t>J</a:t>
                      </a:r>
                      <a:endParaRPr lang="de-AT" sz="2000">
                        <a:solidFill>
                          <a:schemeClr val="bg1">
                            <a:lumMod val="6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A6A6A6"/>
                      </a:solidFill>
                      <a:prstDash val="dot"/>
                      <a:round/>
                      <a:headEnd type="none" w="med" len="med"/>
                      <a:tailEnd type="none" w="med" len="med"/>
                    </a:lnT>
                    <a:lnB w="12700" cap="flat" cmpd="sng" algn="ctr">
                      <a:solidFill>
                        <a:srgbClr val="A6A6A6"/>
                      </a:solidFill>
                      <a:prstDash val="dot"/>
                      <a:round/>
                      <a:headEnd type="none" w="med" len="med"/>
                      <a:tailEnd type="none" w="med" len="med"/>
                    </a:lnB>
                  </a:tcPr>
                </a:tc>
                <a:tc>
                  <a:txBody>
                    <a:bodyPr/>
                    <a:lstStyle/>
                    <a:p>
                      <a:pPr algn="ctr">
                        <a:lnSpc>
                          <a:spcPct val="120000"/>
                        </a:lnSpc>
                        <a:spcAft>
                          <a:spcPts val="600"/>
                        </a:spcAft>
                      </a:pPr>
                      <a:r>
                        <a:rPr lang="de-AT" sz="1400">
                          <a:solidFill>
                            <a:schemeClr val="bg1">
                              <a:lumMod val="65000"/>
                            </a:schemeClr>
                          </a:solidFill>
                          <a:effectLst/>
                          <a:latin typeface="Arial" panose="020B0604020202020204" pitchFamily="34" charset="0"/>
                          <a:ea typeface="Calibri" panose="020F0502020204030204" pitchFamily="34" charset="0"/>
                          <a:cs typeface="Arial" panose="020B0604020202020204" pitchFamily="34" charset="0"/>
                        </a:rPr>
                        <a:t>J</a:t>
                      </a:r>
                      <a:endParaRPr lang="de-AT" sz="2000">
                        <a:solidFill>
                          <a:schemeClr val="bg1">
                            <a:lumMod val="6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A6A6A6"/>
                      </a:solidFill>
                      <a:prstDash val="dot"/>
                      <a:round/>
                      <a:headEnd type="none" w="med" len="med"/>
                      <a:tailEnd type="none" w="med" len="med"/>
                    </a:lnT>
                    <a:lnB w="12700" cap="flat" cmpd="sng" algn="ctr">
                      <a:solidFill>
                        <a:srgbClr val="A6A6A6"/>
                      </a:solidFill>
                      <a:prstDash val="dot"/>
                      <a:round/>
                      <a:headEnd type="none" w="med" len="med"/>
                      <a:tailEnd type="none" w="med" len="med"/>
                    </a:lnB>
                  </a:tcPr>
                </a:tc>
                <a:tc>
                  <a:txBody>
                    <a:bodyPr/>
                    <a:lstStyle/>
                    <a:p>
                      <a:pPr algn="ctr">
                        <a:lnSpc>
                          <a:spcPct val="120000"/>
                        </a:lnSpc>
                        <a:spcAft>
                          <a:spcPts val="600"/>
                        </a:spcAft>
                      </a:pPr>
                      <a:r>
                        <a:rPr lang="de-AT" sz="1400">
                          <a:solidFill>
                            <a:schemeClr val="bg1">
                              <a:lumMod val="65000"/>
                            </a:schemeClr>
                          </a:solidFill>
                          <a:effectLst/>
                          <a:latin typeface="Arial" panose="020B0604020202020204" pitchFamily="34" charset="0"/>
                          <a:ea typeface="Calibri" panose="020F0502020204030204" pitchFamily="34" charset="0"/>
                          <a:cs typeface="Arial" panose="020B0604020202020204" pitchFamily="34" charset="0"/>
                        </a:rPr>
                        <a:t>GRÜN</a:t>
                      </a:r>
                      <a:endParaRPr lang="de-AT" sz="2000">
                        <a:solidFill>
                          <a:schemeClr val="bg1">
                            <a:lumMod val="6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A6A6A6"/>
                      </a:solidFill>
                      <a:prstDash val="dot"/>
                      <a:round/>
                      <a:headEnd type="none" w="med" len="med"/>
                      <a:tailEnd type="none" w="med" len="med"/>
                    </a:lnT>
                    <a:lnB w="12700" cap="flat" cmpd="sng" algn="ctr">
                      <a:solidFill>
                        <a:srgbClr val="A6A6A6"/>
                      </a:solidFill>
                      <a:prstDash val="dot"/>
                      <a:round/>
                      <a:headEnd type="none" w="med" len="med"/>
                      <a:tailEnd type="none" w="med" len="med"/>
                    </a:lnB>
                  </a:tcPr>
                </a:tc>
                <a:tc>
                  <a:txBody>
                    <a:bodyPr/>
                    <a:lstStyle/>
                    <a:p>
                      <a:pPr algn="ctr">
                        <a:lnSpc>
                          <a:spcPct val="120000"/>
                        </a:lnSpc>
                        <a:spcAft>
                          <a:spcPts val="600"/>
                        </a:spcAft>
                      </a:pPr>
                      <a:r>
                        <a:rPr lang="de-AT" sz="1400">
                          <a:solidFill>
                            <a:schemeClr val="bg1">
                              <a:lumMod val="65000"/>
                            </a:schemeClr>
                          </a:solidFill>
                          <a:effectLst/>
                          <a:latin typeface="Arial" panose="020B0604020202020204" pitchFamily="34" charset="0"/>
                          <a:ea typeface="Calibri" panose="020F0502020204030204" pitchFamily="34" charset="0"/>
                          <a:cs typeface="Arial" panose="020B0604020202020204" pitchFamily="34" charset="0"/>
                        </a:rPr>
                        <a:t>J</a:t>
                      </a:r>
                      <a:endParaRPr lang="de-AT" sz="2000">
                        <a:solidFill>
                          <a:schemeClr val="bg1">
                            <a:lumMod val="6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A6A6A6"/>
                      </a:solidFill>
                      <a:prstDash val="dot"/>
                      <a:round/>
                      <a:headEnd type="none" w="med" len="med"/>
                      <a:tailEnd type="none" w="med" len="med"/>
                    </a:lnT>
                    <a:lnB w="12700" cap="flat" cmpd="sng" algn="ctr">
                      <a:solidFill>
                        <a:srgbClr val="A6A6A6"/>
                      </a:solidFill>
                      <a:prstDash val="dot"/>
                      <a:round/>
                      <a:headEnd type="none" w="med" len="med"/>
                      <a:tailEnd type="none" w="med" len="med"/>
                    </a:lnB>
                  </a:tcPr>
                </a:tc>
                <a:tc>
                  <a:txBody>
                    <a:bodyPr/>
                    <a:lstStyle/>
                    <a:p>
                      <a:pPr algn="ctr">
                        <a:lnSpc>
                          <a:spcPct val="120000"/>
                        </a:lnSpc>
                        <a:spcAft>
                          <a:spcPts val="600"/>
                        </a:spcAft>
                      </a:pPr>
                      <a:r>
                        <a:rPr lang="de-AT" sz="1400" dirty="0">
                          <a:solidFill>
                            <a:schemeClr val="bg1">
                              <a:lumMod val="65000"/>
                            </a:schemeClr>
                          </a:solidFill>
                          <a:effectLst/>
                          <a:latin typeface="Arial" panose="020B0604020202020204" pitchFamily="34" charset="0"/>
                          <a:ea typeface="Calibri" panose="020F0502020204030204" pitchFamily="34" charset="0"/>
                          <a:cs typeface="Arial" panose="020B0604020202020204" pitchFamily="34" charset="0"/>
                        </a:rPr>
                        <a:t>N</a:t>
                      </a:r>
                      <a:endParaRPr lang="de-AT" sz="2000" dirty="0">
                        <a:solidFill>
                          <a:schemeClr val="bg1">
                            <a:lumMod val="6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A6A6A6"/>
                      </a:solidFill>
                      <a:prstDash val="dot"/>
                      <a:round/>
                      <a:headEnd type="none" w="med" len="med"/>
                      <a:tailEnd type="none" w="med" len="med"/>
                    </a:lnT>
                    <a:lnB w="12700" cap="flat" cmpd="sng" algn="ctr">
                      <a:solidFill>
                        <a:srgbClr val="A6A6A6"/>
                      </a:solidFill>
                      <a:prstDash val="dot"/>
                      <a:round/>
                      <a:headEnd type="none" w="med" len="med"/>
                      <a:tailEnd type="none" w="med" len="med"/>
                    </a:lnB>
                  </a:tcPr>
                </a:tc>
                <a:tc>
                  <a:txBody>
                    <a:bodyPr/>
                    <a:lstStyle/>
                    <a:p>
                      <a:pPr algn="ctr">
                        <a:lnSpc>
                          <a:spcPct val="120000"/>
                        </a:lnSpc>
                        <a:spcAft>
                          <a:spcPts val="600"/>
                        </a:spcAft>
                      </a:pPr>
                      <a:r>
                        <a:rPr lang="de-AT" sz="1400">
                          <a:solidFill>
                            <a:schemeClr val="bg1">
                              <a:lumMod val="65000"/>
                            </a:schemeClr>
                          </a:solidFill>
                          <a:effectLst/>
                          <a:latin typeface="Arial" panose="020B0604020202020204" pitchFamily="34" charset="0"/>
                          <a:ea typeface="Calibri" panose="020F0502020204030204" pitchFamily="34" charset="0"/>
                          <a:cs typeface="Arial" panose="020B0604020202020204" pitchFamily="34" charset="0"/>
                        </a:rPr>
                        <a:t>N</a:t>
                      </a:r>
                      <a:endParaRPr lang="de-AT" sz="2000">
                        <a:solidFill>
                          <a:schemeClr val="bg1">
                            <a:lumMod val="6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A6A6A6"/>
                      </a:solidFill>
                      <a:prstDash val="dot"/>
                      <a:round/>
                      <a:headEnd type="none" w="med" len="med"/>
                      <a:tailEnd type="none" w="med" len="med"/>
                    </a:lnT>
                    <a:lnB w="12700" cap="flat" cmpd="sng" algn="ctr">
                      <a:solidFill>
                        <a:srgbClr val="A6A6A6"/>
                      </a:solidFill>
                      <a:prstDash val="dot"/>
                      <a:round/>
                      <a:headEnd type="none" w="med" len="med"/>
                      <a:tailEnd type="none" w="med" len="med"/>
                    </a:lnB>
                  </a:tcPr>
                </a:tc>
                <a:tc>
                  <a:txBody>
                    <a:bodyPr/>
                    <a:lstStyle/>
                    <a:p>
                      <a:pPr algn="r">
                        <a:lnSpc>
                          <a:spcPct val="120000"/>
                        </a:lnSpc>
                        <a:spcAft>
                          <a:spcPts val="600"/>
                        </a:spcAft>
                      </a:pPr>
                      <a:r>
                        <a:rPr lang="de-AT" sz="1400" dirty="0">
                          <a:solidFill>
                            <a:schemeClr val="bg1">
                              <a:lumMod val="65000"/>
                            </a:schemeClr>
                          </a:solidFill>
                          <a:effectLst/>
                          <a:latin typeface="Arial" panose="020B0604020202020204" pitchFamily="34" charset="0"/>
                          <a:ea typeface="Calibri" panose="020F0502020204030204" pitchFamily="34" charset="0"/>
                          <a:cs typeface="Arial" panose="020B0604020202020204" pitchFamily="34" charset="0"/>
                        </a:rPr>
                        <a:t>4,57</a:t>
                      </a:r>
                      <a:endParaRPr lang="de-AT" sz="2000" dirty="0">
                        <a:solidFill>
                          <a:schemeClr val="bg1">
                            <a:lumMod val="6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A6A6A6"/>
                      </a:solidFill>
                      <a:prstDash val="dot"/>
                      <a:round/>
                      <a:headEnd type="none" w="med" len="med"/>
                      <a:tailEnd type="none" w="med" len="med"/>
                    </a:lnT>
                    <a:lnB w="12700" cap="flat" cmpd="sng" algn="ctr">
                      <a:solidFill>
                        <a:srgbClr val="A6A6A6"/>
                      </a:solidFill>
                      <a:prstDash val="dot"/>
                      <a:round/>
                      <a:headEnd type="none" w="med" len="med"/>
                      <a:tailEnd type="none" w="med" len="med"/>
                    </a:lnB>
                  </a:tcPr>
                </a:tc>
                <a:tc>
                  <a:txBody>
                    <a:bodyPr/>
                    <a:lstStyle/>
                    <a:p>
                      <a:pPr algn="r">
                        <a:lnSpc>
                          <a:spcPct val="120000"/>
                        </a:lnSpc>
                        <a:spcAft>
                          <a:spcPts val="600"/>
                        </a:spcAft>
                      </a:pPr>
                      <a:r>
                        <a:rPr lang="de-AT" sz="1400" dirty="0">
                          <a:solidFill>
                            <a:schemeClr val="bg1">
                              <a:lumMod val="65000"/>
                            </a:schemeClr>
                          </a:solidFill>
                          <a:effectLst/>
                          <a:latin typeface="Arial" panose="020B0604020202020204" pitchFamily="34" charset="0"/>
                          <a:ea typeface="Calibri" panose="020F0502020204030204" pitchFamily="34" charset="0"/>
                          <a:cs typeface="Arial" panose="020B0604020202020204" pitchFamily="34" charset="0"/>
                        </a:rPr>
                        <a:t>1,41</a:t>
                      </a:r>
                      <a:endParaRPr lang="de-AT" sz="2000" dirty="0">
                        <a:solidFill>
                          <a:schemeClr val="bg1">
                            <a:lumMod val="6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A6A6A6"/>
                      </a:solidFill>
                      <a:prstDash val="dot"/>
                      <a:round/>
                      <a:headEnd type="none" w="med" len="med"/>
                      <a:tailEnd type="none" w="med" len="med"/>
                    </a:lnT>
                    <a:lnB w="12700" cap="flat" cmpd="sng" algn="ctr">
                      <a:solidFill>
                        <a:srgbClr val="A6A6A6"/>
                      </a:solidFill>
                      <a:prstDash val="dot"/>
                      <a:round/>
                      <a:headEnd type="none" w="med" len="med"/>
                      <a:tailEnd type="none" w="med" len="med"/>
                    </a:lnB>
                  </a:tcPr>
                </a:tc>
                <a:tc>
                  <a:txBody>
                    <a:bodyPr/>
                    <a:lstStyle/>
                    <a:p>
                      <a:pPr algn="r">
                        <a:lnSpc>
                          <a:spcPct val="120000"/>
                        </a:lnSpc>
                        <a:spcAft>
                          <a:spcPts val="600"/>
                        </a:spcAft>
                      </a:pPr>
                      <a:r>
                        <a:rPr lang="de-AT" sz="1400" dirty="0">
                          <a:effectLst/>
                          <a:latin typeface="Arial" panose="020B0604020202020204" pitchFamily="34" charset="0"/>
                          <a:ea typeface="Calibri" panose="020F0502020204030204" pitchFamily="34" charset="0"/>
                          <a:cs typeface="Arial" panose="020B0604020202020204" pitchFamily="34" charset="0"/>
                        </a:rPr>
                        <a:t>17</a:t>
                      </a:r>
                      <a:endParaRPr lang="de-AT"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A6A6A6"/>
                      </a:solidFill>
                      <a:prstDash val="dot"/>
                      <a:round/>
                      <a:headEnd type="none" w="med" len="med"/>
                      <a:tailEnd type="none" w="med" len="med"/>
                    </a:lnT>
                    <a:lnB w="12700" cap="flat" cmpd="sng" algn="ctr">
                      <a:solidFill>
                        <a:srgbClr val="A6A6A6"/>
                      </a:solidFill>
                      <a:prstDash val="dot"/>
                      <a:round/>
                      <a:headEnd type="none" w="med" len="med"/>
                      <a:tailEnd type="none" w="med" len="med"/>
                    </a:lnB>
                  </a:tcPr>
                </a:tc>
                <a:tc>
                  <a:txBody>
                    <a:bodyPr/>
                    <a:lstStyle/>
                    <a:p>
                      <a:pPr algn="r">
                        <a:lnSpc>
                          <a:spcPct val="120000"/>
                        </a:lnSpc>
                        <a:spcAft>
                          <a:spcPts val="600"/>
                        </a:spcAft>
                      </a:pPr>
                      <a:r>
                        <a:rPr lang="de-AT" sz="1400">
                          <a:solidFill>
                            <a:schemeClr val="bg1">
                              <a:lumMod val="65000"/>
                            </a:schemeClr>
                          </a:solidFill>
                          <a:effectLst/>
                          <a:latin typeface="Arial" panose="020B0604020202020204" pitchFamily="34" charset="0"/>
                          <a:ea typeface="Calibri" panose="020F0502020204030204" pitchFamily="34" charset="0"/>
                          <a:cs typeface="Arial" panose="020B0604020202020204" pitchFamily="34" charset="0"/>
                        </a:rPr>
                        <a:t>1,66</a:t>
                      </a:r>
                      <a:endParaRPr lang="de-AT" sz="2000">
                        <a:solidFill>
                          <a:schemeClr val="bg1">
                            <a:lumMod val="6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A6A6A6"/>
                      </a:solidFill>
                      <a:prstDash val="dot"/>
                      <a:round/>
                      <a:headEnd type="none" w="med" len="med"/>
                      <a:tailEnd type="none" w="med" len="med"/>
                    </a:lnT>
                    <a:lnB w="12700" cap="flat" cmpd="sng" algn="ctr">
                      <a:solidFill>
                        <a:srgbClr val="A6A6A6"/>
                      </a:solidFill>
                      <a:prstDash val="dot"/>
                      <a:round/>
                      <a:headEnd type="none" w="med" len="med"/>
                      <a:tailEnd type="none" w="med" len="med"/>
                    </a:lnB>
                  </a:tcPr>
                </a:tc>
                <a:tc>
                  <a:txBody>
                    <a:bodyPr/>
                    <a:lstStyle/>
                    <a:p>
                      <a:pPr algn="r">
                        <a:lnSpc>
                          <a:spcPct val="120000"/>
                        </a:lnSpc>
                        <a:spcAft>
                          <a:spcPts val="600"/>
                        </a:spcAft>
                      </a:pPr>
                      <a:r>
                        <a:rPr lang="de-AT" sz="1400" dirty="0">
                          <a:solidFill>
                            <a:schemeClr val="bg1">
                              <a:lumMod val="65000"/>
                            </a:schemeClr>
                          </a:solidFill>
                          <a:effectLst/>
                          <a:latin typeface="Arial" panose="020B0604020202020204" pitchFamily="34" charset="0"/>
                          <a:ea typeface="Calibri" panose="020F0502020204030204" pitchFamily="34" charset="0"/>
                          <a:cs typeface="Arial" panose="020B0604020202020204" pitchFamily="34" charset="0"/>
                        </a:rPr>
                        <a:t>-</a:t>
                      </a:r>
                      <a:endParaRPr lang="de-AT" sz="2000" dirty="0">
                        <a:solidFill>
                          <a:schemeClr val="bg1">
                            <a:lumMod val="6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A6A6A6"/>
                      </a:solidFill>
                      <a:prstDash val="dot"/>
                      <a:round/>
                      <a:headEnd type="none" w="med" len="med"/>
                      <a:tailEnd type="none" w="med" len="med"/>
                    </a:lnT>
                    <a:lnB w="12700" cap="flat" cmpd="sng" algn="ctr">
                      <a:solidFill>
                        <a:srgbClr val="A6A6A6"/>
                      </a:solidFill>
                      <a:prstDash val="dot"/>
                      <a:round/>
                      <a:headEnd type="none" w="med" len="med"/>
                      <a:tailEnd type="none" w="med" len="med"/>
                    </a:lnB>
                  </a:tcPr>
                </a:tc>
                <a:extLst>
                  <a:ext uri="{0D108BD9-81ED-4DB2-BD59-A6C34878D82A}">
                    <a16:rowId xmlns:a16="http://schemas.microsoft.com/office/drawing/2014/main" val="2630206754"/>
                  </a:ext>
                </a:extLst>
              </a:tr>
              <a:tr h="190500">
                <a:tc>
                  <a:txBody>
                    <a:bodyPr/>
                    <a:lstStyle/>
                    <a:p>
                      <a:pPr algn="just">
                        <a:lnSpc>
                          <a:spcPct val="120000"/>
                        </a:lnSpc>
                        <a:spcAft>
                          <a:spcPts val="600"/>
                        </a:spcAft>
                      </a:pPr>
                      <a:r>
                        <a:rPr lang="de-AT" sz="1400" b="1">
                          <a:solidFill>
                            <a:srgbClr val="DF370F"/>
                          </a:solidFill>
                          <a:effectLst/>
                          <a:latin typeface="Arial" panose="020B0604020202020204" pitchFamily="34" charset="0"/>
                          <a:ea typeface="Calibri" panose="020F0502020204030204" pitchFamily="34" charset="0"/>
                          <a:cs typeface="Arial" panose="020B0604020202020204" pitchFamily="34" charset="0"/>
                        </a:rPr>
                        <a:t>4</a:t>
                      </a:r>
                      <a:endParaRPr lang="de-AT"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A6A6A6"/>
                      </a:solidFill>
                      <a:prstDash val="dot"/>
                      <a:round/>
                      <a:headEnd type="none" w="med" len="med"/>
                      <a:tailEnd type="none" w="med" len="med"/>
                    </a:lnT>
                    <a:lnB w="12700" cap="flat" cmpd="sng" algn="ctr">
                      <a:solidFill>
                        <a:srgbClr val="A6A6A6"/>
                      </a:solidFill>
                      <a:prstDash val="dot"/>
                      <a:round/>
                      <a:headEnd type="none" w="med" len="med"/>
                      <a:tailEnd type="none" w="med" len="med"/>
                    </a:lnB>
                  </a:tcPr>
                </a:tc>
                <a:tc>
                  <a:txBody>
                    <a:bodyPr/>
                    <a:lstStyle/>
                    <a:p>
                      <a:pPr algn="l">
                        <a:lnSpc>
                          <a:spcPct val="120000"/>
                        </a:lnSpc>
                        <a:spcAft>
                          <a:spcPts val="600"/>
                        </a:spcAft>
                      </a:pPr>
                      <a:r>
                        <a:rPr lang="de-AT" sz="1400" b="1" dirty="0">
                          <a:solidFill>
                            <a:srgbClr val="DF370F"/>
                          </a:solidFill>
                          <a:effectLst/>
                          <a:latin typeface="Arial" panose="020B0604020202020204" pitchFamily="34" charset="0"/>
                          <a:ea typeface="Calibri" panose="020F0502020204030204" pitchFamily="34" charset="0"/>
                          <a:cs typeface="Arial" panose="020B0604020202020204" pitchFamily="34" charset="0"/>
                        </a:rPr>
                        <a:t>LEM + </a:t>
                      </a:r>
                      <a:r>
                        <a:rPr lang="de-AT" sz="1400" b="1" dirty="0" err="1">
                          <a:solidFill>
                            <a:srgbClr val="DF370F"/>
                          </a:solidFill>
                          <a:effectLst/>
                          <a:latin typeface="Arial" panose="020B0604020202020204" pitchFamily="34" charset="0"/>
                          <a:ea typeface="Calibri" panose="020F0502020204030204" pitchFamily="34" charset="0"/>
                          <a:cs typeface="Arial" panose="020B0604020202020204" pitchFamily="34" charset="0"/>
                        </a:rPr>
                        <a:t>Lastversch</a:t>
                      </a:r>
                      <a:r>
                        <a:rPr lang="de-AT" sz="1400" b="1" dirty="0">
                          <a:solidFill>
                            <a:srgbClr val="DF370F"/>
                          </a:solidFill>
                          <a:effectLst/>
                          <a:latin typeface="Arial" panose="020B0604020202020204" pitchFamily="34" charset="0"/>
                          <a:ea typeface="Calibri" panose="020F0502020204030204" pitchFamily="34" charset="0"/>
                          <a:cs typeface="Arial" panose="020B0604020202020204" pitchFamily="34" charset="0"/>
                        </a:rPr>
                        <a:t>. ohne red. Netztarif</a:t>
                      </a:r>
                      <a:endParaRPr lang="de-AT"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A6A6A6"/>
                      </a:solidFill>
                      <a:prstDash val="dot"/>
                      <a:round/>
                      <a:headEnd type="none" w="med" len="med"/>
                      <a:tailEnd type="none" w="med" len="med"/>
                    </a:lnT>
                    <a:lnB w="12700" cap="flat" cmpd="sng" algn="ctr">
                      <a:solidFill>
                        <a:srgbClr val="A6A6A6"/>
                      </a:solidFill>
                      <a:prstDash val="dot"/>
                      <a:round/>
                      <a:headEnd type="none" w="med" len="med"/>
                      <a:tailEnd type="none" w="med" len="med"/>
                    </a:lnB>
                  </a:tcPr>
                </a:tc>
                <a:tc>
                  <a:txBody>
                    <a:bodyPr/>
                    <a:lstStyle/>
                    <a:p>
                      <a:pPr algn="ctr">
                        <a:lnSpc>
                          <a:spcPct val="120000"/>
                        </a:lnSpc>
                        <a:spcAft>
                          <a:spcPts val="600"/>
                        </a:spcAft>
                      </a:pPr>
                      <a:r>
                        <a:rPr lang="de-AT" sz="1400">
                          <a:solidFill>
                            <a:schemeClr val="bg1">
                              <a:lumMod val="65000"/>
                            </a:schemeClr>
                          </a:solidFill>
                          <a:effectLst/>
                          <a:latin typeface="Arial" panose="020B0604020202020204" pitchFamily="34" charset="0"/>
                          <a:ea typeface="Calibri" panose="020F0502020204030204" pitchFamily="34" charset="0"/>
                          <a:cs typeface="Arial" panose="020B0604020202020204" pitchFamily="34" charset="0"/>
                        </a:rPr>
                        <a:t>N</a:t>
                      </a:r>
                      <a:endParaRPr lang="de-AT" sz="2000">
                        <a:solidFill>
                          <a:schemeClr val="bg1">
                            <a:lumMod val="6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A6A6A6"/>
                      </a:solidFill>
                      <a:prstDash val="dot"/>
                      <a:round/>
                      <a:headEnd type="none" w="med" len="med"/>
                      <a:tailEnd type="none" w="med" len="med"/>
                    </a:lnT>
                    <a:lnB w="12700" cap="flat" cmpd="sng" algn="ctr">
                      <a:solidFill>
                        <a:srgbClr val="A6A6A6"/>
                      </a:solidFill>
                      <a:prstDash val="dot"/>
                      <a:round/>
                      <a:headEnd type="none" w="med" len="med"/>
                      <a:tailEnd type="none" w="med" len="med"/>
                    </a:lnB>
                  </a:tcPr>
                </a:tc>
                <a:tc>
                  <a:txBody>
                    <a:bodyPr/>
                    <a:lstStyle/>
                    <a:p>
                      <a:pPr algn="ctr">
                        <a:lnSpc>
                          <a:spcPct val="120000"/>
                        </a:lnSpc>
                        <a:spcAft>
                          <a:spcPts val="600"/>
                        </a:spcAft>
                      </a:pPr>
                      <a:r>
                        <a:rPr lang="de-AT" sz="1400">
                          <a:solidFill>
                            <a:schemeClr val="bg1">
                              <a:lumMod val="65000"/>
                            </a:schemeClr>
                          </a:solidFill>
                          <a:effectLst/>
                          <a:latin typeface="Arial" panose="020B0604020202020204" pitchFamily="34" charset="0"/>
                          <a:ea typeface="Calibri" panose="020F0502020204030204" pitchFamily="34" charset="0"/>
                          <a:cs typeface="Arial" panose="020B0604020202020204" pitchFamily="34" charset="0"/>
                        </a:rPr>
                        <a:t>J</a:t>
                      </a:r>
                      <a:endParaRPr lang="de-AT" sz="2000">
                        <a:solidFill>
                          <a:schemeClr val="bg1">
                            <a:lumMod val="6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A6A6A6"/>
                      </a:solidFill>
                      <a:prstDash val="dot"/>
                      <a:round/>
                      <a:headEnd type="none" w="med" len="med"/>
                      <a:tailEnd type="none" w="med" len="med"/>
                    </a:lnT>
                    <a:lnB w="12700" cap="flat" cmpd="sng" algn="ctr">
                      <a:solidFill>
                        <a:srgbClr val="A6A6A6"/>
                      </a:solidFill>
                      <a:prstDash val="dot"/>
                      <a:round/>
                      <a:headEnd type="none" w="med" len="med"/>
                      <a:tailEnd type="none" w="med" len="med"/>
                    </a:lnB>
                  </a:tcPr>
                </a:tc>
                <a:tc>
                  <a:txBody>
                    <a:bodyPr/>
                    <a:lstStyle/>
                    <a:p>
                      <a:pPr algn="ctr">
                        <a:lnSpc>
                          <a:spcPct val="120000"/>
                        </a:lnSpc>
                        <a:spcAft>
                          <a:spcPts val="600"/>
                        </a:spcAft>
                      </a:pPr>
                      <a:r>
                        <a:rPr lang="de-AT" sz="1400">
                          <a:solidFill>
                            <a:schemeClr val="bg1">
                              <a:lumMod val="65000"/>
                            </a:schemeClr>
                          </a:solidFill>
                          <a:effectLst/>
                          <a:latin typeface="Arial" panose="020B0604020202020204" pitchFamily="34" charset="0"/>
                          <a:ea typeface="Calibri" panose="020F0502020204030204" pitchFamily="34" charset="0"/>
                          <a:cs typeface="Arial" panose="020B0604020202020204" pitchFamily="34" charset="0"/>
                        </a:rPr>
                        <a:t>GRÜN</a:t>
                      </a:r>
                      <a:endParaRPr lang="de-AT" sz="2000">
                        <a:solidFill>
                          <a:schemeClr val="bg1">
                            <a:lumMod val="6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A6A6A6"/>
                      </a:solidFill>
                      <a:prstDash val="dot"/>
                      <a:round/>
                      <a:headEnd type="none" w="med" len="med"/>
                      <a:tailEnd type="none" w="med" len="med"/>
                    </a:lnT>
                    <a:lnB w="12700" cap="flat" cmpd="sng" algn="ctr">
                      <a:solidFill>
                        <a:srgbClr val="A6A6A6"/>
                      </a:solidFill>
                      <a:prstDash val="dot"/>
                      <a:round/>
                      <a:headEnd type="none" w="med" len="med"/>
                      <a:tailEnd type="none" w="med" len="med"/>
                    </a:lnB>
                  </a:tcPr>
                </a:tc>
                <a:tc>
                  <a:txBody>
                    <a:bodyPr/>
                    <a:lstStyle/>
                    <a:p>
                      <a:pPr algn="ctr">
                        <a:lnSpc>
                          <a:spcPct val="120000"/>
                        </a:lnSpc>
                        <a:spcAft>
                          <a:spcPts val="600"/>
                        </a:spcAft>
                      </a:pPr>
                      <a:r>
                        <a:rPr lang="de-AT" sz="1400">
                          <a:solidFill>
                            <a:schemeClr val="bg1">
                              <a:lumMod val="65000"/>
                            </a:schemeClr>
                          </a:solidFill>
                          <a:effectLst/>
                          <a:latin typeface="Arial" panose="020B0604020202020204" pitchFamily="34" charset="0"/>
                          <a:ea typeface="Calibri" panose="020F0502020204030204" pitchFamily="34" charset="0"/>
                          <a:cs typeface="Arial" panose="020B0604020202020204" pitchFamily="34" charset="0"/>
                        </a:rPr>
                        <a:t>J</a:t>
                      </a:r>
                      <a:endParaRPr lang="de-AT" sz="2000">
                        <a:solidFill>
                          <a:schemeClr val="bg1">
                            <a:lumMod val="6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A6A6A6"/>
                      </a:solidFill>
                      <a:prstDash val="dot"/>
                      <a:round/>
                      <a:headEnd type="none" w="med" len="med"/>
                      <a:tailEnd type="none" w="med" len="med"/>
                    </a:lnT>
                    <a:lnB w="12700" cap="flat" cmpd="sng" algn="ctr">
                      <a:solidFill>
                        <a:srgbClr val="A6A6A6"/>
                      </a:solidFill>
                      <a:prstDash val="dot"/>
                      <a:round/>
                      <a:headEnd type="none" w="med" len="med"/>
                      <a:tailEnd type="none" w="med" len="med"/>
                    </a:lnB>
                  </a:tcPr>
                </a:tc>
                <a:tc>
                  <a:txBody>
                    <a:bodyPr/>
                    <a:lstStyle/>
                    <a:p>
                      <a:pPr algn="ctr">
                        <a:lnSpc>
                          <a:spcPct val="120000"/>
                        </a:lnSpc>
                        <a:spcAft>
                          <a:spcPts val="600"/>
                        </a:spcAft>
                      </a:pPr>
                      <a:r>
                        <a:rPr lang="de-AT" sz="1400" dirty="0">
                          <a:solidFill>
                            <a:schemeClr val="bg1">
                              <a:lumMod val="65000"/>
                            </a:schemeClr>
                          </a:solidFill>
                          <a:effectLst/>
                          <a:latin typeface="Arial" panose="020B0604020202020204" pitchFamily="34" charset="0"/>
                          <a:ea typeface="Calibri" panose="020F0502020204030204" pitchFamily="34" charset="0"/>
                          <a:cs typeface="Arial" panose="020B0604020202020204" pitchFamily="34" charset="0"/>
                        </a:rPr>
                        <a:t>N</a:t>
                      </a:r>
                      <a:endParaRPr lang="de-AT" sz="2000" dirty="0">
                        <a:solidFill>
                          <a:schemeClr val="bg1">
                            <a:lumMod val="6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A6A6A6"/>
                      </a:solidFill>
                      <a:prstDash val="dot"/>
                      <a:round/>
                      <a:headEnd type="none" w="med" len="med"/>
                      <a:tailEnd type="none" w="med" len="med"/>
                    </a:lnT>
                    <a:lnB w="12700" cap="flat" cmpd="sng" algn="ctr">
                      <a:solidFill>
                        <a:srgbClr val="A6A6A6"/>
                      </a:solidFill>
                      <a:prstDash val="dot"/>
                      <a:round/>
                      <a:headEnd type="none" w="med" len="med"/>
                      <a:tailEnd type="none" w="med" len="med"/>
                    </a:lnB>
                  </a:tcPr>
                </a:tc>
                <a:tc>
                  <a:txBody>
                    <a:bodyPr/>
                    <a:lstStyle/>
                    <a:p>
                      <a:pPr algn="ctr">
                        <a:lnSpc>
                          <a:spcPct val="120000"/>
                        </a:lnSpc>
                        <a:spcAft>
                          <a:spcPts val="600"/>
                        </a:spcAft>
                      </a:pPr>
                      <a:r>
                        <a:rPr lang="de-AT" sz="1400" dirty="0">
                          <a:solidFill>
                            <a:schemeClr val="bg1">
                              <a:lumMod val="65000"/>
                            </a:schemeClr>
                          </a:solidFill>
                          <a:effectLst/>
                          <a:latin typeface="Arial" panose="020B0604020202020204" pitchFamily="34" charset="0"/>
                          <a:ea typeface="Calibri" panose="020F0502020204030204" pitchFamily="34" charset="0"/>
                          <a:cs typeface="Arial" panose="020B0604020202020204" pitchFamily="34" charset="0"/>
                        </a:rPr>
                        <a:t>N</a:t>
                      </a:r>
                      <a:endParaRPr lang="de-AT" sz="2000" dirty="0">
                        <a:solidFill>
                          <a:schemeClr val="bg1">
                            <a:lumMod val="6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A6A6A6"/>
                      </a:solidFill>
                      <a:prstDash val="dot"/>
                      <a:round/>
                      <a:headEnd type="none" w="med" len="med"/>
                      <a:tailEnd type="none" w="med" len="med"/>
                    </a:lnT>
                    <a:lnB w="12700" cap="flat" cmpd="sng" algn="ctr">
                      <a:solidFill>
                        <a:srgbClr val="A6A6A6"/>
                      </a:solidFill>
                      <a:prstDash val="dot"/>
                      <a:round/>
                      <a:headEnd type="none" w="med" len="med"/>
                      <a:tailEnd type="none" w="med" len="med"/>
                    </a:lnB>
                  </a:tcPr>
                </a:tc>
                <a:tc>
                  <a:txBody>
                    <a:bodyPr/>
                    <a:lstStyle/>
                    <a:p>
                      <a:pPr algn="r">
                        <a:lnSpc>
                          <a:spcPct val="120000"/>
                        </a:lnSpc>
                        <a:spcAft>
                          <a:spcPts val="600"/>
                        </a:spcAft>
                      </a:pPr>
                      <a:r>
                        <a:rPr lang="de-AT" sz="1400" dirty="0">
                          <a:solidFill>
                            <a:schemeClr val="bg1">
                              <a:lumMod val="65000"/>
                            </a:schemeClr>
                          </a:solidFill>
                          <a:effectLst/>
                          <a:latin typeface="Arial" panose="020B0604020202020204" pitchFamily="34" charset="0"/>
                          <a:ea typeface="Calibri" panose="020F0502020204030204" pitchFamily="34" charset="0"/>
                          <a:cs typeface="Arial" panose="020B0604020202020204" pitchFamily="34" charset="0"/>
                        </a:rPr>
                        <a:t>5,48</a:t>
                      </a:r>
                      <a:endParaRPr lang="de-AT" sz="2000" dirty="0">
                        <a:solidFill>
                          <a:schemeClr val="bg1">
                            <a:lumMod val="6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A6A6A6"/>
                      </a:solidFill>
                      <a:prstDash val="dot"/>
                      <a:round/>
                      <a:headEnd type="none" w="med" len="med"/>
                      <a:tailEnd type="none" w="med" len="med"/>
                    </a:lnT>
                    <a:lnB w="12700" cap="flat" cmpd="sng" algn="ctr">
                      <a:solidFill>
                        <a:srgbClr val="A6A6A6"/>
                      </a:solidFill>
                      <a:prstDash val="dot"/>
                      <a:round/>
                      <a:headEnd type="none" w="med" len="med"/>
                      <a:tailEnd type="none" w="med" len="med"/>
                    </a:lnB>
                  </a:tcPr>
                </a:tc>
                <a:tc>
                  <a:txBody>
                    <a:bodyPr/>
                    <a:lstStyle/>
                    <a:p>
                      <a:pPr algn="r">
                        <a:lnSpc>
                          <a:spcPct val="120000"/>
                        </a:lnSpc>
                        <a:spcAft>
                          <a:spcPts val="600"/>
                        </a:spcAft>
                      </a:pPr>
                      <a:r>
                        <a:rPr lang="de-AT" sz="1400" dirty="0">
                          <a:solidFill>
                            <a:schemeClr val="bg1">
                              <a:lumMod val="65000"/>
                            </a:schemeClr>
                          </a:solidFill>
                          <a:effectLst/>
                          <a:latin typeface="Arial" panose="020B0604020202020204" pitchFamily="34" charset="0"/>
                          <a:ea typeface="Calibri" panose="020F0502020204030204" pitchFamily="34" charset="0"/>
                          <a:cs typeface="Arial" panose="020B0604020202020204" pitchFamily="34" charset="0"/>
                        </a:rPr>
                        <a:t>0,51</a:t>
                      </a:r>
                      <a:endParaRPr lang="de-AT" sz="2000" dirty="0">
                        <a:solidFill>
                          <a:schemeClr val="bg1">
                            <a:lumMod val="6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A6A6A6"/>
                      </a:solidFill>
                      <a:prstDash val="dot"/>
                      <a:round/>
                      <a:headEnd type="none" w="med" len="med"/>
                      <a:tailEnd type="none" w="med" len="med"/>
                    </a:lnT>
                    <a:lnB w="12700" cap="flat" cmpd="sng" algn="ctr">
                      <a:solidFill>
                        <a:srgbClr val="A6A6A6"/>
                      </a:solidFill>
                      <a:prstDash val="dot"/>
                      <a:round/>
                      <a:headEnd type="none" w="med" len="med"/>
                      <a:tailEnd type="none" w="med" len="med"/>
                    </a:lnB>
                  </a:tcPr>
                </a:tc>
                <a:tc>
                  <a:txBody>
                    <a:bodyPr/>
                    <a:lstStyle/>
                    <a:p>
                      <a:pPr algn="r">
                        <a:lnSpc>
                          <a:spcPct val="120000"/>
                        </a:lnSpc>
                        <a:spcAft>
                          <a:spcPts val="600"/>
                        </a:spcAft>
                      </a:pPr>
                      <a:r>
                        <a:rPr lang="de-AT" sz="1400" dirty="0">
                          <a:effectLst/>
                          <a:latin typeface="Arial" panose="020B0604020202020204" pitchFamily="34" charset="0"/>
                          <a:ea typeface="Calibri" panose="020F0502020204030204" pitchFamily="34" charset="0"/>
                          <a:cs typeface="Arial" panose="020B0604020202020204" pitchFamily="34" charset="0"/>
                        </a:rPr>
                        <a:t>6</a:t>
                      </a:r>
                      <a:endParaRPr lang="de-AT"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A6A6A6"/>
                      </a:solidFill>
                      <a:prstDash val="dot"/>
                      <a:round/>
                      <a:headEnd type="none" w="med" len="med"/>
                      <a:tailEnd type="none" w="med" len="med"/>
                    </a:lnT>
                    <a:lnB w="12700" cap="flat" cmpd="sng" algn="ctr">
                      <a:solidFill>
                        <a:srgbClr val="A6A6A6"/>
                      </a:solidFill>
                      <a:prstDash val="dot"/>
                      <a:round/>
                      <a:headEnd type="none" w="med" len="med"/>
                      <a:tailEnd type="none" w="med" len="med"/>
                    </a:lnB>
                  </a:tcPr>
                </a:tc>
                <a:tc>
                  <a:txBody>
                    <a:bodyPr/>
                    <a:lstStyle/>
                    <a:p>
                      <a:pPr algn="r">
                        <a:lnSpc>
                          <a:spcPct val="120000"/>
                        </a:lnSpc>
                        <a:spcAft>
                          <a:spcPts val="600"/>
                        </a:spcAft>
                      </a:pPr>
                      <a:r>
                        <a:rPr lang="de-AT" sz="1400">
                          <a:solidFill>
                            <a:schemeClr val="bg1">
                              <a:lumMod val="65000"/>
                            </a:schemeClr>
                          </a:solidFill>
                          <a:effectLst/>
                          <a:latin typeface="Arial" panose="020B0604020202020204" pitchFamily="34" charset="0"/>
                          <a:ea typeface="Calibri" panose="020F0502020204030204" pitchFamily="34" charset="0"/>
                          <a:cs typeface="Arial" panose="020B0604020202020204" pitchFamily="34" charset="0"/>
                        </a:rPr>
                        <a:t>1,66</a:t>
                      </a:r>
                      <a:endParaRPr lang="de-AT" sz="2000">
                        <a:solidFill>
                          <a:schemeClr val="bg1">
                            <a:lumMod val="6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A6A6A6"/>
                      </a:solidFill>
                      <a:prstDash val="dot"/>
                      <a:round/>
                      <a:headEnd type="none" w="med" len="med"/>
                      <a:tailEnd type="none" w="med" len="med"/>
                    </a:lnT>
                    <a:lnB w="12700" cap="flat" cmpd="sng" algn="ctr">
                      <a:solidFill>
                        <a:srgbClr val="A6A6A6"/>
                      </a:solidFill>
                      <a:prstDash val="dot"/>
                      <a:round/>
                      <a:headEnd type="none" w="med" len="med"/>
                      <a:tailEnd type="none" w="med" len="med"/>
                    </a:lnB>
                  </a:tcPr>
                </a:tc>
                <a:tc>
                  <a:txBody>
                    <a:bodyPr/>
                    <a:lstStyle/>
                    <a:p>
                      <a:pPr algn="r">
                        <a:lnSpc>
                          <a:spcPct val="120000"/>
                        </a:lnSpc>
                        <a:spcAft>
                          <a:spcPts val="600"/>
                        </a:spcAft>
                      </a:pPr>
                      <a:r>
                        <a:rPr lang="de-AT" sz="1400" dirty="0">
                          <a:solidFill>
                            <a:schemeClr val="bg1">
                              <a:lumMod val="65000"/>
                            </a:schemeClr>
                          </a:solidFill>
                          <a:effectLst/>
                          <a:latin typeface="Arial" panose="020B0604020202020204" pitchFamily="34" charset="0"/>
                          <a:ea typeface="Calibri" panose="020F0502020204030204" pitchFamily="34" charset="0"/>
                          <a:cs typeface="Arial" panose="020B0604020202020204" pitchFamily="34" charset="0"/>
                        </a:rPr>
                        <a:t>-</a:t>
                      </a:r>
                      <a:endParaRPr lang="de-AT" sz="2000" dirty="0">
                        <a:solidFill>
                          <a:schemeClr val="bg1">
                            <a:lumMod val="6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A6A6A6"/>
                      </a:solidFill>
                      <a:prstDash val="dot"/>
                      <a:round/>
                      <a:headEnd type="none" w="med" len="med"/>
                      <a:tailEnd type="none" w="med" len="med"/>
                    </a:lnT>
                    <a:lnB w="12700" cap="flat" cmpd="sng" algn="ctr">
                      <a:solidFill>
                        <a:srgbClr val="A6A6A6"/>
                      </a:solidFill>
                      <a:prstDash val="dot"/>
                      <a:round/>
                      <a:headEnd type="none" w="med" len="med"/>
                      <a:tailEnd type="none" w="med" len="med"/>
                    </a:lnB>
                  </a:tcPr>
                </a:tc>
                <a:extLst>
                  <a:ext uri="{0D108BD9-81ED-4DB2-BD59-A6C34878D82A}">
                    <a16:rowId xmlns:a16="http://schemas.microsoft.com/office/drawing/2014/main" val="3437792980"/>
                  </a:ext>
                </a:extLst>
              </a:tr>
              <a:tr h="190500">
                <a:tc>
                  <a:txBody>
                    <a:bodyPr/>
                    <a:lstStyle/>
                    <a:p>
                      <a:pPr algn="just">
                        <a:lnSpc>
                          <a:spcPct val="120000"/>
                        </a:lnSpc>
                        <a:spcAft>
                          <a:spcPts val="600"/>
                        </a:spcAft>
                      </a:pPr>
                      <a:r>
                        <a:rPr lang="de-AT" sz="1400" b="1">
                          <a:solidFill>
                            <a:srgbClr val="DF370F"/>
                          </a:solidFill>
                          <a:effectLst/>
                          <a:latin typeface="Arial" panose="020B0604020202020204" pitchFamily="34" charset="0"/>
                          <a:ea typeface="Calibri" panose="020F0502020204030204" pitchFamily="34" charset="0"/>
                          <a:cs typeface="Arial" panose="020B0604020202020204" pitchFamily="34" charset="0"/>
                        </a:rPr>
                        <a:t>5</a:t>
                      </a:r>
                      <a:endParaRPr lang="de-AT"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A6A6A6"/>
                      </a:solidFill>
                      <a:prstDash val="dot"/>
                      <a:round/>
                      <a:headEnd type="none" w="med" len="med"/>
                      <a:tailEnd type="none" w="med" len="med"/>
                    </a:lnT>
                    <a:lnB w="12700" cap="flat" cmpd="sng" algn="ctr">
                      <a:solidFill>
                        <a:srgbClr val="A6A6A6"/>
                      </a:solidFill>
                      <a:prstDash val="dot"/>
                      <a:round/>
                      <a:headEnd type="none" w="med" len="med"/>
                      <a:tailEnd type="none" w="med" len="med"/>
                    </a:lnB>
                  </a:tcPr>
                </a:tc>
                <a:tc>
                  <a:txBody>
                    <a:bodyPr/>
                    <a:lstStyle/>
                    <a:p>
                      <a:pPr algn="l">
                        <a:lnSpc>
                          <a:spcPct val="120000"/>
                        </a:lnSpc>
                        <a:spcAft>
                          <a:spcPts val="600"/>
                        </a:spcAft>
                      </a:pPr>
                      <a:r>
                        <a:rPr lang="de-AT" sz="1400" b="1">
                          <a:solidFill>
                            <a:srgbClr val="DF370F"/>
                          </a:solidFill>
                          <a:effectLst/>
                          <a:latin typeface="Arial" panose="020B0604020202020204" pitchFamily="34" charset="0"/>
                          <a:ea typeface="Calibri" panose="020F0502020204030204" pitchFamily="34" charset="0"/>
                          <a:cs typeface="Arial" panose="020B0604020202020204" pitchFamily="34" charset="0"/>
                        </a:rPr>
                        <a:t>LEM + AGG</a:t>
                      </a:r>
                      <a:endParaRPr lang="de-AT"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A6A6A6"/>
                      </a:solidFill>
                      <a:prstDash val="dot"/>
                      <a:round/>
                      <a:headEnd type="none" w="med" len="med"/>
                      <a:tailEnd type="none" w="med" len="med"/>
                    </a:lnT>
                    <a:lnB w="12700" cap="flat" cmpd="sng" algn="ctr">
                      <a:solidFill>
                        <a:srgbClr val="A6A6A6"/>
                      </a:solidFill>
                      <a:prstDash val="dot"/>
                      <a:round/>
                      <a:headEnd type="none" w="med" len="med"/>
                      <a:tailEnd type="none" w="med" len="med"/>
                    </a:lnB>
                  </a:tcPr>
                </a:tc>
                <a:tc>
                  <a:txBody>
                    <a:bodyPr/>
                    <a:lstStyle/>
                    <a:p>
                      <a:pPr algn="ctr">
                        <a:lnSpc>
                          <a:spcPct val="120000"/>
                        </a:lnSpc>
                        <a:spcAft>
                          <a:spcPts val="600"/>
                        </a:spcAft>
                      </a:pPr>
                      <a:r>
                        <a:rPr lang="de-AT" sz="1400">
                          <a:solidFill>
                            <a:schemeClr val="bg1">
                              <a:lumMod val="65000"/>
                            </a:schemeClr>
                          </a:solidFill>
                          <a:effectLst/>
                          <a:latin typeface="Arial" panose="020B0604020202020204" pitchFamily="34" charset="0"/>
                          <a:ea typeface="Calibri" panose="020F0502020204030204" pitchFamily="34" charset="0"/>
                          <a:cs typeface="Arial" panose="020B0604020202020204" pitchFamily="34" charset="0"/>
                        </a:rPr>
                        <a:t>J</a:t>
                      </a:r>
                      <a:endParaRPr lang="de-AT" sz="2000">
                        <a:solidFill>
                          <a:schemeClr val="bg1">
                            <a:lumMod val="6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A6A6A6"/>
                      </a:solidFill>
                      <a:prstDash val="dot"/>
                      <a:round/>
                      <a:headEnd type="none" w="med" len="med"/>
                      <a:tailEnd type="none" w="med" len="med"/>
                    </a:lnT>
                    <a:lnB w="12700" cap="flat" cmpd="sng" algn="ctr">
                      <a:solidFill>
                        <a:srgbClr val="A6A6A6"/>
                      </a:solidFill>
                      <a:prstDash val="dot"/>
                      <a:round/>
                      <a:headEnd type="none" w="med" len="med"/>
                      <a:tailEnd type="none" w="med" len="med"/>
                    </a:lnB>
                  </a:tcPr>
                </a:tc>
                <a:tc>
                  <a:txBody>
                    <a:bodyPr/>
                    <a:lstStyle/>
                    <a:p>
                      <a:pPr algn="ctr">
                        <a:lnSpc>
                          <a:spcPct val="120000"/>
                        </a:lnSpc>
                        <a:spcAft>
                          <a:spcPts val="600"/>
                        </a:spcAft>
                      </a:pPr>
                      <a:r>
                        <a:rPr lang="de-AT" sz="1400">
                          <a:solidFill>
                            <a:schemeClr val="bg1">
                              <a:lumMod val="65000"/>
                            </a:schemeClr>
                          </a:solidFill>
                          <a:effectLst/>
                          <a:latin typeface="Arial" panose="020B0604020202020204" pitchFamily="34" charset="0"/>
                          <a:ea typeface="Calibri" panose="020F0502020204030204" pitchFamily="34" charset="0"/>
                          <a:cs typeface="Arial" panose="020B0604020202020204" pitchFamily="34" charset="0"/>
                        </a:rPr>
                        <a:t>J</a:t>
                      </a:r>
                      <a:endParaRPr lang="de-AT" sz="2000">
                        <a:solidFill>
                          <a:schemeClr val="bg1">
                            <a:lumMod val="6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A6A6A6"/>
                      </a:solidFill>
                      <a:prstDash val="dot"/>
                      <a:round/>
                      <a:headEnd type="none" w="med" len="med"/>
                      <a:tailEnd type="none" w="med" len="med"/>
                    </a:lnT>
                    <a:lnB w="12700" cap="flat" cmpd="sng" algn="ctr">
                      <a:solidFill>
                        <a:srgbClr val="A6A6A6"/>
                      </a:solidFill>
                      <a:prstDash val="dot"/>
                      <a:round/>
                      <a:headEnd type="none" w="med" len="med"/>
                      <a:tailEnd type="none" w="med" len="med"/>
                    </a:lnB>
                  </a:tcPr>
                </a:tc>
                <a:tc>
                  <a:txBody>
                    <a:bodyPr/>
                    <a:lstStyle/>
                    <a:p>
                      <a:pPr algn="ctr">
                        <a:lnSpc>
                          <a:spcPct val="120000"/>
                        </a:lnSpc>
                        <a:spcAft>
                          <a:spcPts val="600"/>
                        </a:spcAft>
                      </a:pPr>
                      <a:r>
                        <a:rPr lang="de-AT" sz="1400">
                          <a:solidFill>
                            <a:schemeClr val="bg1">
                              <a:lumMod val="65000"/>
                            </a:schemeClr>
                          </a:solidFill>
                          <a:effectLst/>
                          <a:latin typeface="Arial" panose="020B0604020202020204" pitchFamily="34" charset="0"/>
                          <a:ea typeface="Calibri" panose="020F0502020204030204" pitchFamily="34" charset="0"/>
                          <a:cs typeface="Arial" panose="020B0604020202020204" pitchFamily="34" charset="0"/>
                        </a:rPr>
                        <a:t>GRÜN</a:t>
                      </a:r>
                      <a:endParaRPr lang="de-AT" sz="2000">
                        <a:solidFill>
                          <a:schemeClr val="bg1">
                            <a:lumMod val="6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A6A6A6"/>
                      </a:solidFill>
                      <a:prstDash val="dot"/>
                      <a:round/>
                      <a:headEnd type="none" w="med" len="med"/>
                      <a:tailEnd type="none" w="med" len="med"/>
                    </a:lnT>
                    <a:lnB w="12700" cap="flat" cmpd="sng" algn="ctr">
                      <a:solidFill>
                        <a:srgbClr val="A6A6A6"/>
                      </a:solidFill>
                      <a:prstDash val="dot"/>
                      <a:round/>
                      <a:headEnd type="none" w="med" len="med"/>
                      <a:tailEnd type="none" w="med" len="med"/>
                    </a:lnB>
                  </a:tcPr>
                </a:tc>
                <a:tc>
                  <a:txBody>
                    <a:bodyPr/>
                    <a:lstStyle/>
                    <a:p>
                      <a:pPr algn="ctr">
                        <a:lnSpc>
                          <a:spcPct val="120000"/>
                        </a:lnSpc>
                        <a:spcAft>
                          <a:spcPts val="600"/>
                        </a:spcAft>
                      </a:pPr>
                      <a:r>
                        <a:rPr lang="de-AT" sz="1400">
                          <a:solidFill>
                            <a:schemeClr val="bg1">
                              <a:lumMod val="65000"/>
                            </a:schemeClr>
                          </a:solidFill>
                          <a:effectLst/>
                          <a:latin typeface="Arial" panose="020B0604020202020204" pitchFamily="34" charset="0"/>
                          <a:ea typeface="Calibri" panose="020F0502020204030204" pitchFamily="34" charset="0"/>
                          <a:cs typeface="Arial" panose="020B0604020202020204" pitchFamily="34" charset="0"/>
                        </a:rPr>
                        <a:t>J</a:t>
                      </a:r>
                      <a:endParaRPr lang="de-AT" sz="2000">
                        <a:solidFill>
                          <a:schemeClr val="bg1">
                            <a:lumMod val="6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A6A6A6"/>
                      </a:solidFill>
                      <a:prstDash val="dot"/>
                      <a:round/>
                      <a:headEnd type="none" w="med" len="med"/>
                      <a:tailEnd type="none" w="med" len="med"/>
                    </a:lnT>
                    <a:lnB w="12700" cap="flat" cmpd="sng" algn="ctr">
                      <a:solidFill>
                        <a:srgbClr val="A6A6A6"/>
                      </a:solidFill>
                      <a:prstDash val="dot"/>
                      <a:round/>
                      <a:headEnd type="none" w="med" len="med"/>
                      <a:tailEnd type="none" w="med" len="med"/>
                    </a:lnB>
                  </a:tcPr>
                </a:tc>
                <a:tc>
                  <a:txBody>
                    <a:bodyPr/>
                    <a:lstStyle/>
                    <a:p>
                      <a:pPr algn="ctr">
                        <a:lnSpc>
                          <a:spcPct val="120000"/>
                        </a:lnSpc>
                        <a:spcAft>
                          <a:spcPts val="600"/>
                        </a:spcAft>
                      </a:pPr>
                      <a:r>
                        <a:rPr lang="de-AT" sz="1400">
                          <a:solidFill>
                            <a:schemeClr val="bg1">
                              <a:lumMod val="65000"/>
                            </a:schemeClr>
                          </a:solidFill>
                          <a:effectLst/>
                          <a:latin typeface="Arial" panose="020B0604020202020204" pitchFamily="34" charset="0"/>
                          <a:ea typeface="Calibri" panose="020F0502020204030204" pitchFamily="34" charset="0"/>
                          <a:cs typeface="Arial" panose="020B0604020202020204" pitchFamily="34" charset="0"/>
                        </a:rPr>
                        <a:t>N</a:t>
                      </a:r>
                      <a:endParaRPr lang="de-AT" sz="2000">
                        <a:solidFill>
                          <a:schemeClr val="bg1">
                            <a:lumMod val="6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A6A6A6"/>
                      </a:solidFill>
                      <a:prstDash val="dot"/>
                      <a:round/>
                      <a:headEnd type="none" w="med" len="med"/>
                      <a:tailEnd type="none" w="med" len="med"/>
                    </a:lnT>
                    <a:lnB w="12700" cap="flat" cmpd="sng" algn="ctr">
                      <a:solidFill>
                        <a:srgbClr val="A6A6A6"/>
                      </a:solidFill>
                      <a:prstDash val="dot"/>
                      <a:round/>
                      <a:headEnd type="none" w="med" len="med"/>
                      <a:tailEnd type="none" w="med" len="med"/>
                    </a:lnB>
                  </a:tcPr>
                </a:tc>
                <a:tc>
                  <a:txBody>
                    <a:bodyPr/>
                    <a:lstStyle/>
                    <a:p>
                      <a:pPr algn="ctr">
                        <a:lnSpc>
                          <a:spcPct val="120000"/>
                        </a:lnSpc>
                        <a:spcAft>
                          <a:spcPts val="600"/>
                        </a:spcAft>
                      </a:pPr>
                      <a:r>
                        <a:rPr lang="de-AT" sz="1400" dirty="0">
                          <a:solidFill>
                            <a:schemeClr val="bg1">
                              <a:lumMod val="65000"/>
                            </a:schemeClr>
                          </a:solidFill>
                          <a:effectLst/>
                          <a:latin typeface="Arial" panose="020B0604020202020204" pitchFamily="34" charset="0"/>
                          <a:ea typeface="Calibri" panose="020F0502020204030204" pitchFamily="34" charset="0"/>
                          <a:cs typeface="Arial" panose="020B0604020202020204" pitchFamily="34" charset="0"/>
                        </a:rPr>
                        <a:t>J</a:t>
                      </a:r>
                      <a:endParaRPr lang="de-AT" sz="2000" dirty="0">
                        <a:solidFill>
                          <a:schemeClr val="bg1">
                            <a:lumMod val="6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A6A6A6"/>
                      </a:solidFill>
                      <a:prstDash val="dot"/>
                      <a:round/>
                      <a:headEnd type="none" w="med" len="med"/>
                      <a:tailEnd type="none" w="med" len="med"/>
                    </a:lnT>
                    <a:lnB w="12700" cap="flat" cmpd="sng" algn="ctr">
                      <a:solidFill>
                        <a:srgbClr val="A6A6A6"/>
                      </a:solidFill>
                      <a:prstDash val="dot"/>
                      <a:round/>
                      <a:headEnd type="none" w="med" len="med"/>
                      <a:tailEnd type="none" w="med" len="med"/>
                    </a:lnB>
                  </a:tcPr>
                </a:tc>
                <a:tc>
                  <a:txBody>
                    <a:bodyPr/>
                    <a:lstStyle/>
                    <a:p>
                      <a:pPr algn="r">
                        <a:lnSpc>
                          <a:spcPct val="120000"/>
                        </a:lnSpc>
                        <a:spcAft>
                          <a:spcPts val="600"/>
                        </a:spcAft>
                      </a:pPr>
                      <a:r>
                        <a:rPr lang="de-AT" sz="1400" dirty="0">
                          <a:solidFill>
                            <a:schemeClr val="bg1">
                              <a:lumMod val="65000"/>
                            </a:schemeClr>
                          </a:solidFill>
                          <a:effectLst/>
                          <a:latin typeface="Arial" panose="020B0604020202020204" pitchFamily="34" charset="0"/>
                          <a:ea typeface="Calibri" panose="020F0502020204030204" pitchFamily="34" charset="0"/>
                          <a:cs typeface="Arial" panose="020B0604020202020204" pitchFamily="34" charset="0"/>
                        </a:rPr>
                        <a:t>4,55</a:t>
                      </a:r>
                      <a:endParaRPr lang="de-AT" sz="2000" dirty="0">
                        <a:solidFill>
                          <a:schemeClr val="bg1">
                            <a:lumMod val="6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A6A6A6"/>
                      </a:solidFill>
                      <a:prstDash val="dot"/>
                      <a:round/>
                      <a:headEnd type="none" w="med" len="med"/>
                      <a:tailEnd type="none" w="med" len="med"/>
                    </a:lnT>
                    <a:lnB w="12700" cap="flat" cmpd="sng" algn="ctr">
                      <a:solidFill>
                        <a:srgbClr val="A6A6A6"/>
                      </a:solidFill>
                      <a:prstDash val="dot"/>
                      <a:round/>
                      <a:headEnd type="none" w="med" len="med"/>
                      <a:tailEnd type="none" w="med" len="med"/>
                    </a:lnB>
                  </a:tcPr>
                </a:tc>
                <a:tc>
                  <a:txBody>
                    <a:bodyPr/>
                    <a:lstStyle/>
                    <a:p>
                      <a:pPr algn="r">
                        <a:lnSpc>
                          <a:spcPct val="120000"/>
                        </a:lnSpc>
                        <a:spcAft>
                          <a:spcPts val="600"/>
                        </a:spcAft>
                      </a:pPr>
                      <a:r>
                        <a:rPr lang="de-AT" sz="1400" dirty="0">
                          <a:solidFill>
                            <a:schemeClr val="bg1">
                              <a:lumMod val="65000"/>
                            </a:schemeClr>
                          </a:solidFill>
                          <a:effectLst/>
                          <a:latin typeface="Arial" panose="020B0604020202020204" pitchFamily="34" charset="0"/>
                          <a:ea typeface="Calibri" panose="020F0502020204030204" pitchFamily="34" charset="0"/>
                          <a:cs typeface="Arial" panose="020B0604020202020204" pitchFamily="34" charset="0"/>
                        </a:rPr>
                        <a:t>1,44</a:t>
                      </a:r>
                      <a:endParaRPr lang="de-AT" sz="2000" dirty="0">
                        <a:solidFill>
                          <a:schemeClr val="bg1">
                            <a:lumMod val="6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A6A6A6"/>
                      </a:solidFill>
                      <a:prstDash val="dot"/>
                      <a:round/>
                      <a:headEnd type="none" w="med" len="med"/>
                      <a:tailEnd type="none" w="med" len="med"/>
                    </a:lnT>
                    <a:lnB w="12700" cap="flat" cmpd="sng" algn="ctr">
                      <a:solidFill>
                        <a:srgbClr val="A6A6A6"/>
                      </a:solidFill>
                      <a:prstDash val="dot"/>
                      <a:round/>
                      <a:headEnd type="none" w="med" len="med"/>
                      <a:tailEnd type="none" w="med" len="med"/>
                    </a:lnB>
                  </a:tcPr>
                </a:tc>
                <a:tc>
                  <a:txBody>
                    <a:bodyPr/>
                    <a:lstStyle/>
                    <a:p>
                      <a:pPr algn="r">
                        <a:lnSpc>
                          <a:spcPct val="120000"/>
                        </a:lnSpc>
                        <a:spcAft>
                          <a:spcPts val="600"/>
                        </a:spcAft>
                      </a:pPr>
                      <a:r>
                        <a:rPr lang="de-AT" sz="1400" dirty="0">
                          <a:effectLst/>
                          <a:latin typeface="Arial" panose="020B0604020202020204" pitchFamily="34" charset="0"/>
                          <a:ea typeface="Calibri" panose="020F0502020204030204" pitchFamily="34" charset="0"/>
                          <a:cs typeface="Arial" panose="020B0604020202020204" pitchFamily="34" charset="0"/>
                        </a:rPr>
                        <a:t>17</a:t>
                      </a:r>
                      <a:endParaRPr lang="de-AT"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A6A6A6"/>
                      </a:solidFill>
                      <a:prstDash val="dot"/>
                      <a:round/>
                      <a:headEnd type="none" w="med" len="med"/>
                      <a:tailEnd type="none" w="med" len="med"/>
                    </a:lnT>
                    <a:lnB w="12700" cap="flat" cmpd="sng" algn="ctr">
                      <a:solidFill>
                        <a:srgbClr val="A6A6A6"/>
                      </a:solidFill>
                      <a:prstDash val="dot"/>
                      <a:round/>
                      <a:headEnd type="none" w="med" len="med"/>
                      <a:tailEnd type="none" w="med" len="med"/>
                    </a:lnB>
                  </a:tcPr>
                </a:tc>
                <a:tc>
                  <a:txBody>
                    <a:bodyPr/>
                    <a:lstStyle/>
                    <a:p>
                      <a:pPr algn="r">
                        <a:lnSpc>
                          <a:spcPct val="120000"/>
                        </a:lnSpc>
                        <a:spcAft>
                          <a:spcPts val="600"/>
                        </a:spcAft>
                      </a:pPr>
                      <a:r>
                        <a:rPr lang="de-AT" sz="1400" dirty="0">
                          <a:solidFill>
                            <a:schemeClr val="bg1">
                              <a:lumMod val="65000"/>
                            </a:schemeClr>
                          </a:solidFill>
                          <a:effectLst/>
                          <a:latin typeface="Arial" panose="020B0604020202020204" pitchFamily="34" charset="0"/>
                          <a:ea typeface="Calibri" panose="020F0502020204030204" pitchFamily="34" charset="0"/>
                          <a:cs typeface="Arial" panose="020B0604020202020204" pitchFamily="34" charset="0"/>
                        </a:rPr>
                        <a:t>2,42</a:t>
                      </a:r>
                      <a:endParaRPr lang="de-AT" sz="2000" dirty="0">
                        <a:solidFill>
                          <a:schemeClr val="bg1">
                            <a:lumMod val="6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A6A6A6"/>
                      </a:solidFill>
                      <a:prstDash val="dot"/>
                      <a:round/>
                      <a:headEnd type="none" w="med" len="med"/>
                      <a:tailEnd type="none" w="med" len="med"/>
                    </a:lnT>
                    <a:lnB w="12700" cap="flat" cmpd="sng" algn="ctr">
                      <a:solidFill>
                        <a:srgbClr val="A6A6A6"/>
                      </a:solidFill>
                      <a:prstDash val="dot"/>
                      <a:round/>
                      <a:headEnd type="none" w="med" len="med"/>
                      <a:tailEnd type="none" w="med" len="med"/>
                    </a:lnB>
                  </a:tcPr>
                </a:tc>
                <a:tc>
                  <a:txBody>
                    <a:bodyPr/>
                    <a:lstStyle/>
                    <a:p>
                      <a:pPr algn="r">
                        <a:lnSpc>
                          <a:spcPct val="120000"/>
                        </a:lnSpc>
                        <a:spcAft>
                          <a:spcPts val="600"/>
                        </a:spcAft>
                      </a:pPr>
                      <a:r>
                        <a:rPr lang="de-AT" sz="1400" dirty="0">
                          <a:solidFill>
                            <a:schemeClr val="bg1">
                              <a:lumMod val="65000"/>
                            </a:schemeClr>
                          </a:solidFill>
                          <a:effectLst/>
                          <a:latin typeface="Arial" panose="020B0604020202020204" pitchFamily="34" charset="0"/>
                          <a:ea typeface="Calibri" panose="020F0502020204030204" pitchFamily="34" charset="0"/>
                          <a:cs typeface="Arial" panose="020B0604020202020204" pitchFamily="34" charset="0"/>
                        </a:rPr>
                        <a:t>0,013</a:t>
                      </a:r>
                      <a:endParaRPr lang="de-AT" sz="2000" dirty="0">
                        <a:solidFill>
                          <a:schemeClr val="bg1">
                            <a:lumMod val="6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A6A6A6"/>
                      </a:solidFill>
                      <a:prstDash val="dot"/>
                      <a:round/>
                      <a:headEnd type="none" w="med" len="med"/>
                      <a:tailEnd type="none" w="med" len="med"/>
                    </a:lnT>
                    <a:lnB w="12700" cap="flat" cmpd="sng" algn="ctr">
                      <a:solidFill>
                        <a:srgbClr val="A6A6A6"/>
                      </a:solidFill>
                      <a:prstDash val="dot"/>
                      <a:round/>
                      <a:headEnd type="none" w="med" len="med"/>
                      <a:tailEnd type="none" w="med" len="med"/>
                    </a:lnB>
                  </a:tcPr>
                </a:tc>
                <a:extLst>
                  <a:ext uri="{0D108BD9-81ED-4DB2-BD59-A6C34878D82A}">
                    <a16:rowId xmlns:a16="http://schemas.microsoft.com/office/drawing/2014/main" val="1825957796"/>
                  </a:ext>
                </a:extLst>
              </a:tr>
              <a:tr h="190500">
                <a:tc>
                  <a:txBody>
                    <a:bodyPr/>
                    <a:lstStyle/>
                    <a:p>
                      <a:pPr algn="just">
                        <a:lnSpc>
                          <a:spcPct val="120000"/>
                        </a:lnSpc>
                        <a:spcAft>
                          <a:spcPts val="600"/>
                        </a:spcAft>
                      </a:pPr>
                      <a:r>
                        <a:rPr lang="de-AT" sz="1400" b="1">
                          <a:solidFill>
                            <a:srgbClr val="DF370F"/>
                          </a:solidFill>
                          <a:effectLst/>
                          <a:latin typeface="Arial" panose="020B0604020202020204" pitchFamily="34" charset="0"/>
                          <a:ea typeface="Calibri" panose="020F0502020204030204" pitchFamily="34" charset="0"/>
                          <a:cs typeface="Arial" panose="020B0604020202020204" pitchFamily="34" charset="0"/>
                        </a:rPr>
                        <a:t>6</a:t>
                      </a:r>
                      <a:endParaRPr lang="de-AT"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A6A6A6"/>
                      </a:solidFill>
                      <a:prstDash val="dot"/>
                      <a:round/>
                      <a:headEnd type="none" w="med" len="med"/>
                      <a:tailEnd type="none" w="med" len="med"/>
                    </a:lnT>
                    <a:lnB w="12700" cap="flat" cmpd="sng" algn="ctr">
                      <a:solidFill>
                        <a:srgbClr val="A6A6A6"/>
                      </a:solidFill>
                      <a:prstDash val="dot"/>
                      <a:round/>
                      <a:headEnd type="none" w="med" len="med"/>
                      <a:tailEnd type="none" w="med" len="med"/>
                    </a:lnB>
                  </a:tcPr>
                </a:tc>
                <a:tc>
                  <a:txBody>
                    <a:bodyPr/>
                    <a:lstStyle/>
                    <a:p>
                      <a:pPr algn="l">
                        <a:lnSpc>
                          <a:spcPct val="120000"/>
                        </a:lnSpc>
                        <a:spcAft>
                          <a:spcPts val="600"/>
                        </a:spcAft>
                      </a:pPr>
                      <a:r>
                        <a:rPr lang="de-AT" sz="1400" b="1">
                          <a:solidFill>
                            <a:srgbClr val="DF370F"/>
                          </a:solidFill>
                          <a:effectLst/>
                          <a:latin typeface="Arial" panose="020B0604020202020204" pitchFamily="34" charset="0"/>
                          <a:ea typeface="Calibri" panose="020F0502020204030204" pitchFamily="34" charset="0"/>
                          <a:cs typeface="Arial" panose="020B0604020202020204" pitchFamily="34" charset="0"/>
                        </a:rPr>
                        <a:t>LEM + AGG Marktpreis</a:t>
                      </a:r>
                      <a:endParaRPr lang="de-AT"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A6A6A6"/>
                      </a:solidFill>
                      <a:prstDash val="dot"/>
                      <a:round/>
                      <a:headEnd type="none" w="med" len="med"/>
                      <a:tailEnd type="none" w="med" len="med"/>
                    </a:lnT>
                    <a:lnB w="12700" cap="flat" cmpd="sng" algn="ctr">
                      <a:solidFill>
                        <a:srgbClr val="A6A6A6"/>
                      </a:solidFill>
                      <a:prstDash val="dot"/>
                      <a:round/>
                      <a:headEnd type="none" w="med" len="med"/>
                      <a:tailEnd type="none" w="med" len="med"/>
                    </a:lnB>
                  </a:tcPr>
                </a:tc>
                <a:tc>
                  <a:txBody>
                    <a:bodyPr/>
                    <a:lstStyle/>
                    <a:p>
                      <a:pPr algn="ctr">
                        <a:lnSpc>
                          <a:spcPct val="120000"/>
                        </a:lnSpc>
                        <a:spcAft>
                          <a:spcPts val="600"/>
                        </a:spcAft>
                      </a:pPr>
                      <a:r>
                        <a:rPr lang="de-AT" sz="1400">
                          <a:solidFill>
                            <a:schemeClr val="bg1">
                              <a:lumMod val="65000"/>
                            </a:schemeClr>
                          </a:solidFill>
                          <a:effectLst/>
                          <a:latin typeface="Arial" panose="020B0604020202020204" pitchFamily="34" charset="0"/>
                          <a:ea typeface="Calibri" panose="020F0502020204030204" pitchFamily="34" charset="0"/>
                          <a:cs typeface="Arial" panose="020B0604020202020204" pitchFamily="34" charset="0"/>
                        </a:rPr>
                        <a:t>J</a:t>
                      </a:r>
                      <a:endParaRPr lang="de-AT" sz="2000">
                        <a:solidFill>
                          <a:schemeClr val="bg1">
                            <a:lumMod val="6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A6A6A6"/>
                      </a:solidFill>
                      <a:prstDash val="dot"/>
                      <a:round/>
                      <a:headEnd type="none" w="med" len="med"/>
                      <a:tailEnd type="none" w="med" len="med"/>
                    </a:lnT>
                    <a:lnB w="12700" cap="flat" cmpd="sng" algn="ctr">
                      <a:solidFill>
                        <a:srgbClr val="A6A6A6"/>
                      </a:solidFill>
                      <a:prstDash val="dot"/>
                      <a:round/>
                      <a:headEnd type="none" w="med" len="med"/>
                      <a:tailEnd type="none" w="med" len="med"/>
                    </a:lnB>
                  </a:tcPr>
                </a:tc>
                <a:tc>
                  <a:txBody>
                    <a:bodyPr/>
                    <a:lstStyle/>
                    <a:p>
                      <a:pPr algn="ctr">
                        <a:lnSpc>
                          <a:spcPct val="120000"/>
                        </a:lnSpc>
                        <a:spcAft>
                          <a:spcPts val="600"/>
                        </a:spcAft>
                      </a:pPr>
                      <a:r>
                        <a:rPr lang="de-AT" sz="1400">
                          <a:solidFill>
                            <a:schemeClr val="bg1">
                              <a:lumMod val="65000"/>
                            </a:schemeClr>
                          </a:solidFill>
                          <a:effectLst/>
                          <a:latin typeface="Arial" panose="020B0604020202020204" pitchFamily="34" charset="0"/>
                          <a:ea typeface="Calibri" panose="020F0502020204030204" pitchFamily="34" charset="0"/>
                          <a:cs typeface="Arial" panose="020B0604020202020204" pitchFamily="34" charset="0"/>
                        </a:rPr>
                        <a:t>J</a:t>
                      </a:r>
                      <a:endParaRPr lang="de-AT" sz="2000">
                        <a:solidFill>
                          <a:schemeClr val="bg1">
                            <a:lumMod val="6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A6A6A6"/>
                      </a:solidFill>
                      <a:prstDash val="dot"/>
                      <a:round/>
                      <a:headEnd type="none" w="med" len="med"/>
                      <a:tailEnd type="none" w="med" len="med"/>
                    </a:lnT>
                    <a:lnB w="12700" cap="flat" cmpd="sng" algn="ctr">
                      <a:solidFill>
                        <a:srgbClr val="A6A6A6"/>
                      </a:solidFill>
                      <a:prstDash val="dot"/>
                      <a:round/>
                      <a:headEnd type="none" w="med" len="med"/>
                      <a:tailEnd type="none" w="med" len="med"/>
                    </a:lnB>
                  </a:tcPr>
                </a:tc>
                <a:tc>
                  <a:txBody>
                    <a:bodyPr/>
                    <a:lstStyle/>
                    <a:p>
                      <a:pPr algn="ctr">
                        <a:lnSpc>
                          <a:spcPct val="120000"/>
                        </a:lnSpc>
                        <a:spcAft>
                          <a:spcPts val="600"/>
                        </a:spcAft>
                      </a:pPr>
                      <a:r>
                        <a:rPr lang="de-AT" sz="1400">
                          <a:solidFill>
                            <a:schemeClr val="bg1">
                              <a:lumMod val="65000"/>
                            </a:schemeClr>
                          </a:solidFill>
                          <a:effectLst/>
                          <a:latin typeface="Arial" panose="020B0604020202020204" pitchFamily="34" charset="0"/>
                          <a:ea typeface="Calibri" panose="020F0502020204030204" pitchFamily="34" charset="0"/>
                          <a:cs typeface="Arial" panose="020B0604020202020204" pitchFamily="34" charset="0"/>
                        </a:rPr>
                        <a:t>GRÜN</a:t>
                      </a:r>
                      <a:endParaRPr lang="de-AT" sz="2000">
                        <a:solidFill>
                          <a:schemeClr val="bg1">
                            <a:lumMod val="6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A6A6A6"/>
                      </a:solidFill>
                      <a:prstDash val="dot"/>
                      <a:round/>
                      <a:headEnd type="none" w="med" len="med"/>
                      <a:tailEnd type="none" w="med" len="med"/>
                    </a:lnT>
                    <a:lnB w="12700" cap="flat" cmpd="sng" algn="ctr">
                      <a:solidFill>
                        <a:srgbClr val="A6A6A6"/>
                      </a:solidFill>
                      <a:prstDash val="dot"/>
                      <a:round/>
                      <a:headEnd type="none" w="med" len="med"/>
                      <a:tailEnd type="none" w="med" len="med"/>
                    </a:lnB>
                  </a:tcPr>
                </a:tc>
                <a:tc>
                  <a:txBody>
                    <a:bodyPr/>
                    <a:lstStyle/>
                    <a:p>
                      <a:pPr algn="ctr">
                        <a:lnSpc>
                          <a:spcPct val="120000"/>
                        </a:lnSpc>
                        <a:spcAft>
                          <a:spcPts val="600"/>
                        </a:spcAft>
                      </a:pPr>
                      <a:r>
                        <a:rPr lang="de-AT" sz="1400">
                          <a:solidFill>
                            <a:schemeClr val="bg1">
                              <a:lumMod val="65000"/>
                            </a:schemeClr>
                          </a:solidFill>
                          <a:effectLst/>
                          <a:latin typeface="Arial" panose="020B0604020202020204" pitchFamily="34" charset="0"/>
                          <a:ea typeface="Calibri" panose="020F0502020204030204" pitchFamily="34" charset="0"/>
                          <a:cs typeface="Arial" panose="020B0604020202020204" pitchFamily="34" charset="0"/>
                        </a:rPr>
                        <a:t>J</a:t>
                      </a:r>
                      <a:endParaRPr lang="de-AT" sz="2000">
                        <a:solidFill>
                          <a:schemeClr val="bg1">
                            <a:lumMod val="6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A6A6A6"/>
                      </a:solidFill>
                      <a:prstDash val="dot"/>
                      <a:round/>
                      <a:headEnd type="none" w="med" len="med"/>
                      <a:tailEnd type="none" w="med" len="med"/>
                    </a:lnT>
                    <a:lnB w="12700" cap="flat" cmpd="sng" algn="ctr">
                      <a:solidFill>
                        <a:srgbClr val="A6A6A6"/>
                      </a:solidFill>
                      <a:prstDash val="dot"/>
                      <a:round/>
                      <a:headEnd type="none" w="med" len="med"/>
                      <a:tailEnd type="none" w="med" len="med"/>
                    </a:lnB>
                  </a:tcPr>
                </a:tc>
                <a:tc>
                  <a:txBody>
                    <a:bodyPr/>
                    <a:lstStyle/>
                    <a:p>
                      <a:pPr algn="ctr">
                        <a:lnSpc>
                          <a:spcPct val="120000"/>
                        </a:lnSpc>
                        <a:spcAft>
                          <a:spcPts val="600"/>
                        </a:spcAft>
                      </a:pPr>
                      <a:r>
                        <a:rPr lang="de-AT" sz="1400">
                          <a:solidFill>
                            <a:schemeClr val="bg1">
                              <a:lumMod val="65000"/>
                            </a:schemeClr>
                          </a:solidFill>
                          <a:effectLst/>
                          <a:latin typeface="Arial" panose="020B0604020202020204" pitchFamily="34" charset="0"/>
                          <a:ea typeface="Calibri" panose="020F0502020204030204" pitchFamily="34" charset="0"/>
                          <a:cs typeface="Arial" panose="020B0604020202020204" pitchFamily="34" charset="0"/>
                        </a:rPr>
                        <a:t>N</a:t>
                      </a:r>
                      <a:endParaRPr lang="de-AT" sz="2000">
                        <a:solidFill>
                          <a:schemeClr val="bg1">
                            <a:lumMod val="6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A6A6A6"/>
                      </a:solidFill>
                      <a:prstDash val="dot"/>
                      <a:round/>
                      <a:headEnd type="none" w="med" len="med"/>
                      <a:tailEnd type="none" w="med" len="med"/>
                    </a:lnT>
                    <a:lnB w="12700" cap="flat" cmpd="sng" algn="ctr">
                      <a:solidFill>
                        <a:srgbClr val="A6A6A6"/>
                      </a:solidFill>
                      <a:prstDash val="dot"/>
                      <a:round/>
                      <a:headEnd type="none" w="med" len="med"/>
                      <a:tailEnd type="none" w="med" len="med"/>
                    </a:lnB>
                  </a:tcPr>
                </a:tc>
                <a:tc>
                  <a:txBody>
                    <a:bodyPr/>
                    <a:lstStyle/>
                    <a:p>
                      <a:pPr algn="ctr">
                        <a:lnSpc>
                          <a:spcPct val="120000"/>
                        </a:lnSpc>
                        <a:spcAft>
                          <a:spcPts val="600"/>
                        </a:spcAft>
                      </a:pPr>
                      <a:r>
                        <a:rPr lang="de-AT" sz="1400" dirty="0">
                          <a:solidFill>
                            <a:schemeClr val="bg1">
                              <a:lumMod val="65000"/>
                            </a:schemeClr>
                          </a:solidFill>
                          <a:effectLst/>
                          <a:latin typeface="Arial" panose="020B0604020202020204" pitchFamily="34" charset="0"/>
                          <a:ea typeface="Calibri" panose="020F0502020204030204" pitchFamily="34" charset="0"/>
                          <a:cs typeface="Arial" panose="020B0604020202020204" pitchFamily="34" charset="0"/>
                        </a:rPr>
                        <a:t>J</a:t>
                      </a:r>
                      <a:endParaRPr lang="de-AT" sz="2000" dirty="0">
                        <a:solidFill>
                          <a:schemeClr val="bg1">
                            <a:lumMod val="6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A6A6A6"/>
                      </a:solidFill>
                      <a:prstDash val="dot"/>
                      <a:round/>
                      <a:headEnd type="none" w="med" len="med"/>
                      <a:tailEnd type="none" w="med" len="med"/>
                    </a:lnT>
                    <a:lnB w="12700" cap="flat" cmpd="sng" algn="ctr">
                      <a:solidFill>
                        <a:srgbClr val="A6A6A6"/>
                      </a:solidFill>
                      <a:prstDash val="dot"/>
                      <a:round/>
                      <a:headEnd type="none" w="med" len="med"/>
                      <a:tailEnd type="none" w="med" len="med"/>
                    </a:lnB>
                  </a:tcPr>
                </a:tc>
                <a:tc>
                  <a:txBody>
                    <a:bodyPr/>
                    <a:lstStyle/>
                    <a:p>
                      <a:pPr algn="r">
                        <a:lnSpc>
                          <a:spcPct val="120000"/>
                        </a:lnSpc>
                        <a:spcAft>
                          <a:spcPts val="600"/>
                        </a:spcAft>
                      </a:pPr>
                      <a:r>
                        <a:rPr lang="de-AT" sz="1400">
                          <a:solidFill>
                            <a:schemeClr val="bg1">
                              <a:lumMod val="65000"/>
                            </a:schemeClr>
                          </a:solidFill>
                          <a:effectLst/>
                          <a:latin typeface="Arial" panose="020B0604020202020204" pitchFamily="34" charset="0"/>
                          <a:ea typeface="Calibri" panose="020F0502020204030204" pitchFamily="34" charset="0"/>
                          <a:cs typeface="Arial" panose="020B0604020202020204" pitchFamily="34" charset="0"/>
                        </a:rPr>
                        <a:t>4,46</a:t>
                      </a:r>
                      <a:endParaRPr lang="de-AT" sz="2000">
                        <a:solidFill>
                          <a:schemeClr val="bg1">
                            <a:lumMod val="6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A6A6A6"/>
                      </a:solidFill>
                      <a:prstDash val="dot"/>
                      <a:round/>
                      <a:headEnd type="none" w="med" len="med"/>
                      <a:tailEnd type="none" w="med" len="med"/>
                    </a:lnT>
                    <a:lnB w="12700" cap="flat" cmpd="sng" algn="ctr">
                      <a:solidFill>
                        <a:srgbClr val="A6A6A6"/>
                      </a:solidFill>
                      <a:prstDash val="dot"/>
                      <a:round/>
                      <a:headEnd type="none" w="med" len="med"/>
                      <a:tailEnd type="none" w="med" len="med"/>
                    </a:lnB>
                  </a:tcPr>
                </a:tc>
                <a:tc>
                  <a:txBody>
                    <a:bodyPr/>
                    <a:lstStyle/>
                    <a:p>
                      <a:pPr algn="r">
                        <a:lnSpc>
                          <a:spcPct val="120000"/>
                        </a:lnSpc>
                        <a:spcAft>
                          <a:spcPts val="600"/>
                        </a:spcAft>
                      </a:pPr>
                      <a:r>
                        <a:rPr lang="de-AT" sz="1400" dirty="0">
                          <a:solidFill>
                            <a:schemeClr val="bg1">
                              <a:lumMod val="65000"/>
                            </a:schemeClr>
                          </a:solidFill>
                          <a:effectLst/>
                          <a:latin typeface="Arial" panose="020B0604020202020204" pitchFamily="34" charset="0"/>
                          <a:ea typeface="Calibri" panose="020F0502020204030204" pitchFamily="34" charset="0"/>
                          <a:cs typeface="Arial" panose="020B0604020202020204" pitchFamily="34" charset="0"/>
                        </a:rPr>
                        <a:t>1,52</a:t>
                      </a:r>
                      <a:endParaRPr lang="de-AT" sz="2000" dirty="0">
                        <a:solidFill>
                          <a:schemeClr val="bg1">
                            <a:lumMod val="6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A6A6A6"/>
                      </a:solidFill>
                      <a:prstDash val="dot"/>
                      <a:round/>
                      <a:headEnd type="none" w="med" len="med"/>
                      <a:tailEnd type="none" w="med" len="med"/>
                    </a:lnT>
                    <a:lnB w="12700" cap="flat" cmpd="sng" algn="ctr">
                      <a:solidFill>
                        <a:srgbClr val="A6A6A6"/>
                      </a:solidFill>
                      <a:prstDash val="dot"/>
                      <a:round/>
                      <a:headEnd type="none" w="med" len="med"/>
                      <a:tailEnd type="none" w="med" len="med"/>
                    </a:lnB>
                  </a:tcPr>
                </a:tc>
                <a:tc>
                  <a:txBody>
                    <a:bodyPr/>
                    <a:lstStyle/>
                    <a:p>
                      <a:pPr algn="r">
                        <a:lnSpc>
                          <a:spcPct val="120000"/>
                        </a:lnSpc>
                        <a:spcAft>
                          <a:spcPts val="600"/>
                        </a:spcAft>
                      </a:pPr>
                      <a:r>
                        <a:rPr lang="de-AT" sz="1400" dirty="0">
                          <a:effectLst/>
                          <a:latin typeface="Arial" panose="020B0604020202020204" pitchFamily="34" charset="0"/>
                          <a:ea typeface="Calibri" panose="020F0502020204030204" pitchFamily="34" charset="0"/>
                          <a:cs typeface="Arial" panose="020B0604020202020204" pitchFamily="34" charset="0"/>
                        </a:rPr>
                        <a:t>19</a:t>
                      </a:r>
                      <a:endParaRPr lang="de-AT"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A6A6A6"/>
                      </a:solidFill>
                      <a:prstDash val="dot"/>
                      <a:round/>
                      <a:headEnd type="none" w="med" len="med"/>
                      <a:tailEnd type="none" w="med" len="med"/>
                    </a:lnT>
                    <a:lnB w="12700" cap="flat" cmpd="sng" algn="ctr">
                      <a:solidFill>
                        <a:srgbClr val="A6A6A6"/>
                      </a:solidFill>
                      <a:prstDash val="dot"/>
                      <a:round/>
                      <a:headEnd type="none" w="med" len="med"/>
                      <a:tailEnd type="none" w="med" len="med"/>
                    </a:lnB>
                  </a:tcPr>
                </a:tc>
                <a:tc>
                  <a:txBody>
                    <a:bodyPr/>
                    <a:lstStyle/>
                    <a:p>
                      <a:pPr algn="r">
                        <a:lnSpc>
                          <a:spcPct val="120000"/>
                        </a:lnSpc>
                        <a:spcAft>
                          <a:spcPts val="600"/>
                        </a:spcAft>
                      </a:pPr>
                      <a:r>
                        <a:rPr lang="de-AT" sz="1400" dirty="0">
                          <a:solidFill>
                            <a:schemeClr val="bg1">
                              <a:lumMod val="65000"/>
                            </a:schemeClr>
                          </a:solidFill>
                          <a:effectLst/>
                          <a:latin typeface="Arial" panose="020B0604020202020204" pitchFamily="34" charset="0"/>
                          <a:ea typeface="Calibri" panose="020F0502020204030204" pitchFamily="34" charset="0"/>
                          <a:cs typeface="Arial" panose="020B0604020202020204" pitchFamily="34" charset="0"/>
                        </a:rPr>
                        <a:t>2,42</a:t>
                      </a:r>
                      <a:endParaRPr lang="de-AT" sz="2000" dirty="0">
                        <a:solidFill>
                          <a:schemeClr val="bg1">
                            <a:lumMod val="6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A6A6A6"/>
                      </a:solidFill>
                      <a:prstDash val="dot"/>
                      <a:round/>
                      <a:headEnd type="none" w="med" len="med"/>
                      <a:tailEnd type="none" w="med" len="med"/>
                    </a:lnT>
                    <a:lnB w="12700" cap="flat" cmpd="sng" algn="ctr">
                      <a:solidFill>
                        <a:srgbClr val="A6A6A6"/>
                      </a:solidFill>
                      <a:prstDash val="dot"/>
                      <a:round/>
                      <a:headEnd type="none" w="med" len="med"/>
                      <a:tailEnd type="none" w="med" len="med"/>
                    </a:lnB>
                  </a:tcPr>
                </a:tc>
                <a:tc>
                  <a:txBody>
                    <a:bodyPr/>
                    <a:lstStyle/>
                    <a:p>
                      <a:pPr algn="r">
                        <a:lnSpc>
                          <a:spcPct val="120000"/>
                        </a:lnSpc>
                        <a:spcAft>
                          <a:spcPts val="600"/>
                        </a:spcAft>
                      </a:pPr>
                      <a:r>
                        <a:rPr lang="de-AT" sz="1400" dirty="0">
                          <a:solidFill>
                            <a:schemeClr val="bg1">
                              <a:lumMod val="65000"/>
                            </a:schemeClr>
                          </a:solidFill>
                          <a:effectLst/>
                          <a:latin typeface="Arial" panose="020B0604020202020204" pitchFamily="34" charset="0"/>
                          <a:ea typeface="Calibri" panose="020F0502020204030204" pitchFamily="34" charset="0"/>
                          <a:cs typeface="Arial" panose="020B0604020202020204" pitchFamily="34" charset="0"/>
                        </a:rPr>
                        <a:t>0,059</a:t>
                      </a:r>
                      <a:endParaRPr lang="de-AT" sz="2000" dirty="0">
                        <a:solidFill>
                          <a:schemeClr val="bg1">
                            <a:lumMod val="6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A6A6A6"/>
                      </a:solidFill>
                      <a:prstDash val="dot"/>
                      <a:round/>
                      <a:headEnd type="none" w="med" len="med"/>
                      <a:tailEnd type="none" w="med" len="med"/>
                    </a:lnT>
                    <a:lnB w="12700" cap="flat" cmpd="sng" algn="ctr">
                      <a:solidFill>
                        <a:srgbClr val="A6A6A6"/>
                      </a:solidFill>
                      <a:prstDash val="dot"/>
                      <a:round/>
                      <a:headEnd type="none" w="med" len="med"/>
                      <a:tailEnd type="none" w="med" len="med"/>
                    </a:lnB>
                  </a:tcPr>
                </a:tc>
                <a:extLst>
                  <a:ext uri="{0D108BD9-81ED-4DB2-BD59-A6C34878D82A}">
                    <a16:rowId xmlns:a16="http://schemas.microsoft.com/office/drawing/2014/main" val="155819837"/>
                  </a:ext>
                </a:extLst>
              </a:tr>
              <a:tr h="190500">
                <a:tc>
                  <a:txBody>
                    <a:bodyPr/>
                    <a:lstStyle/>
                    <a:p>
                      <a:pPr algn="just">
                        <a:lnSpc>
                          <a:spcPct val="120000"/>
                        </a:lnSpc>
                        <a:spcAft>
                          <a:spcPts val="600"/>
                        </a:spcAft>
                      </a:pPr>
                      <a:r>
                        <a:rPr lang="de-AT" sz="1400" b="1">
                          <a:solidFill>
                            <a:srgbClr val="DF370F"/>
                          </a:solidFill>
                          <a:effectLst/>
                          <a:latin typeface="Arial" panose="020B0604020202020204" pitchFamily="34" charset="0"/>
                          <a:ea typeface="Calibri" panose="020F0502020204030204" pitchFamily="34" charset="0"/>
                          <a:cs typeface="Arial" panose="020B0604020202020204" pitchFamily="34" charset="0"/>
                        </a:rPr>
                        <a:t>7</a:t>
                      </a:r>
                      <a:endParaRPr lang="de-AT"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A6A6A6"/>
                      </a:solidFill>
                      <a:prstDash val="dot"/>
                      <a:round/>
                      <a:headEnd type="none" w="med" len="med"/>
                      <a:tailEnd type="none" w="med" len="med"/>
                    </a:lnT>
                    <a:lnB>
                      <a:noFill/>
                    </a:lnB>
                  </a:tcPr>
                </a:tc>
                <a:tc>
                  <a:txBody>
                    <a:bodyPr/>
                    <a:lstStyle/>
                    <a:p>
                      <a:pPr algn="l">
                        <a:lnSpc>
                          <a:spcPct val="120000"/>
                        </a:lnSpc>
                        <a:spcAft>
                          <a:spcPts val="600"/>
                        </a:spcAft>
                      </a:pPr>
                      <a:r>
                        <a:rPr lang="de-AT" sz="1400" b="1">
                          <a:solidFill>
                            <a:srgbClr val="DF370F"/>
                          </a:solidFill>
                          <a:effectLst/>
                          <a:latin typeface="Arial" panose="020B0604020202020204" pitchFamily="34" charset="0"/>
                          <a:ea typeface="Calibri" panose="020F0502020204030204" pitchFamily="34" charset="0"/>
                          <a:cs typeface="Arial" panose="020B0604020202020204" pitchFamily="34" charset="0"/>
                        </a:rPr>
                        <a:t>LEM + LFM</a:t>
                      </a:r>
                      <a:endParaRPr lang="de-AT"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A6A6A6"/>
                      </a:solidFill>
                      <a:prstDash val="dot"/>
                      <a:round/>
                      <a:headEnd type="none" w="med" len="med"/>
                      <a:tailEnd type="none" w="med" len="med"/>
                    </a:lnT>
                    <a:lnB>
                      <a:noFill/>
                    </a:lnB>
                  </a:tcPr>
                </a:tc>
                <a:tc>
                  <a:txBody>
                    <a:bodyPr/>
                    <a:lstStyle/>
                    <a:p>
                      <a:pPr algn="ctr">
                        <a:lnSpc>
                          <a:spcPct val="120000"/>
                        </a:lnSpc>
                        <a:spcAft>
                          <a:spcPts val="600"/>
                        </a:spcAft>
                      </a:pPr>
                      <a:r>
                        <a:rPr lang="de-AT" sz="1400">
                          <a:solidFill>
                            <a:schemeClr val="bg1">
                              <a:lumMod val="65000"/>
                            </a:schemeClr>
                          </a:solidFill>
                          <a:effectLst/>
                          <a:latin typeface="Arial" panose="020B0604020202020204" pitchFamily="34" charset="0"/>
                          <a:ea typeface="Calibri" panose="020F0502020204030204" pitchFamily="34" charset="0"/>
                          <a:cs typeface="Arial" panose="020B0604020202020204" pitchFamily="34" charset="0"/>
                        </a:rPr>
                        <a:t>J</a:t>
                      </a:r>
                      <a:endParaRPr lang="de-AT" sz="2000">
                        <a:solidFill>
                          <a:schemeClr val="bg1">
                            <a:lumMod val="6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A6A6A6"/>
                      </a:solidFill>
                      <a:prstDash val="dot"/>
                      <a:round/>
                      <a:headEnd type="none" w="med" len="med"/>
                      <a:tailEnd type="none" w="med" len="med"/>
                    </a:lnT>
                    <a:lnB>
                      <a:noFill/>
                    </a:lnB>
                  </a:tcPr>
                </a:tc>
                <a:tc>
                  <a:txBody>
                    <a:bodyPr/>
                    <a:lstStyle/>
                    <a:p>
                      <a:pPr algn="ctr">
                        <a:lnSpc>
                          <a:spcPct val="120000"/>
                        </a:lnSpc>
                        <a:spcAft>
                          <a:spcPts val="600"/>
                        </a:spcAft>
                      </a:pPr>
                      <a:r>
                        <a:rPr lang="de-AT" sz="1400">
                          <a:solidFill>
                            <a:schemeClr val="bg1">
                              <a:lumMod val="65000"/>
                            </a:schemeClr>
                          </a:solidFill>
                          <a:effectLst/>
                          <a:latin typeface="Arial" panose="020B0604020202020204" pitchFamily="34" charset="0"/>
                          <a:ea typeface="Calibri" panose="020F0502020204030204" pitchFamily="34" charset="0"/>
                          <a:cs typeface="Arial" panose="020B0604020202020204" pitchFamily="34" charset="0"/>
                        </a:rPr>
                        <a:t>J</a:t>
                      </a:r>
                      <a:endParaRPr lang="de-AT" sz="2000">
                        <a:solidFill>
                          <a:schemeClr val="bg1">
                            <a:lumMod val="6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A6A6A6"/>
                      </a:solidFill>
                      <a:prstDash val="dot"/>
                      <a:round/>
                      <a:headEnd type="none" w="med" len="med"/>
                      <a:tailEnd type="none" w="med" len="med"/>
                    </a:lnT>
                    <a:lnB>
                      <a:noFill/>
                    </a:lnB>
                  </a:tcPr>
                </a:tc>
                <a:tc>
                  <a:txBody>
                    <a:bodyPr/>
                    <a:lstStyle/>
                    <a:p>
                      <a:pPr algn="ctr">
                        <a:lnSpc>
                          <a:spcPct val="120000"/>
                        </a:lnSpc>
                        <a:spcAft>
                          <a:spcPts val="600"/>
                        </a:spcAft>
                      </a:pPr>
                      <a:r>
                        <a:rPr lang="de-AT" sz="1400">
                          <a:solidFill>
                            <a:schemeClr val="bg1">
                              <a:lumMod val="65000"/>
                            </a:schemeClr>
                          </a:solidFill>
                          <a:effectLst/>
                          <a:latin typeface="Arial" panose="020B0604020202020204" pitchFamily="34" charset="0"/>
                          <a:ea typeface="Calibri" panose="020F0502020204030204" pitchFamily="34" charset="0"/>
                          <a:cs typeface="Arial" panose="020B0604020202020204" pitchFamily="34" charset="0"/>
                        </a:rPr>
                        <a:t>GELB</a:t>
                      </a:r>
                      <a:endParaRPr lang="de-AT" sz="2000">
                        <a:solidFill>
                          <a:schemeClr val="bg1">
                            <a:lumMod val="6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A6A6A6"/>
                      </a:solidFill>
                      <a:prstDash val="dot"/>
                      <a:round/>
                      <a:headEnd type="none" w="med" len="med"/>
                      <a:tailEnd type="none" w="med" len="med"/>
                    </a:lnT>
                    <a:lnB>
                      <a:noFill/>
                    </a:lnB>
                  </a:tcPr>
                </a:tc>
                <a:tc>
                  <a:txBody>
                    <a:bodyPr/>
                    <a:lstStyle/>
                    <a:p>
                      <a:pPr algn="ctr">
                        <a:lnSpc>
                          <a:spcPct val="120000"/>
                        </a:lnSpc>
                        <a:spcAft>
                          <a:spcPts val="600"/>
                        </a:spcAft>
                      </a:pPr>
                      <a:r>
                        <a:rPr lang="de-AT" sz="1400">
                          <a:solidFill>
                            <a:schemeClr val="bg1">
                              <a:lumMod val="65000"/>
                            </a:schemeClr>
                          </a:solidFill>
                          <a:effectLst/>
                          <a:latin typeface="Arial" panose="020B0604020202020204" pitchFamily="34" charset="0"/>
                          <a:ea typeface="Calibri" panose="020F0502020204030204" pitchFamily="34" charset="0"/>
                          <a:cs typeface="Arial" panose="020B0604020202020204" pitchFamily="34" charset="0"/>
                        </a:rPr>
                        <a:t>J</a:t>
                      </a:r>
                      <a:endParaRPr lang="de-AT" sz="2000">
                        <a:solidFill>
                          <a:schemeClr val="bg1">
                            <a:lumMod val="6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A6A6A6"/>
                      </a:solidFill>
                      <a:prstDash val="dot"/>
                      <a:round/>
                      <a:headEnd type="none" w="med" len="med"/>
                      <a:tailEnd type="none" w="med" len="med"/>
                    </a:lnT>
                    <a:lnB>
                      <a:noFill/>
                    </a:lnB>
                  </a:tcPr>
                </a:tc>
                <a:tc>
                  <a:txBody>
                    <a:bodyPr/>
                    <a:lstStyle/>
                    <a:p>
                      <a:pPr algn="ctr">
                        <a:lnSpc>
                          <a:spcPct val="120000"/>
                        </a:lnSpc>
                        <a:spcAft>
                          <a:spcPts val="600"/>
                        </a:spcAft>
                      </a:pPr>
                      <a:r>
                        <a:rPr lang="de-AT" sz="1400">
                          <a:solidFill>
                            <a:schemeClr val="bg1">
                              <a:lumMod val="65000"/>
                            </a:schemeClr>
                          </a:solidFill>
                          <a:effectLst/>
                          <a:latin typeface="Arial" panose="020B0604020202020204" pitchFamily="34" charset="0"/>
                          <a:ea typeface="Calibri" panose="020F0502020204030204" pitchFamily="34" charset="0"/>
                          <a:cs typeface="Arial" panose="020B0604020202020204" pitchFamily="34" charset="0"/>
                        </a:rPr>
                        <a:t>J</a:t>
                      </a:r>
                      <a:endParaRPr lang="de-AT" sz="2000">
                        <a:solidFill>
                          <a:schemeClr val="bg1">
                            <a:lumMod val="6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A6A6A6"/>
                      </a:solidFill>
                      <a:prstDash val="dot"/>
                      <a:round/>
                      <a:headEnd type="none" w="med" len="med"/>
                      <a:tailEnd type="none" w="med" len="med"/>
                    </a:lnT>
                    <a:lnB>
                      <a:noFill/>
                    </a:lnB>
                  </a:tcPr>
                </a:tc>
                <a:tc>
                  <a:txBody>
                    <a:bodyPr/>
                    <a:lstStyle/>
                    <a:p>
                      <a:pPr algn="ctr">
                        <a:lnSpc>
                          <a:spcPct val="120000"/>
                        </a:lnSpc>
                        <a:spcAft>
                          <a:spcPts val="600"/>
                        </a:spcAft>
                      </a:pPr>
                      <a:r>
                        <a:rPr lang="de-AT" sz="1400" dirty="0">
                          <a:solidFill>
                            <a:schemeClr val="bg1">
                              <a:lumMod val="65000"/>
                            </a:schemeClr>
                          </a:solidFill>
                          <a:effectLst/>
                          <a:latin typeface="Arial" panose="020B0604020202020204" pitchFamily="34" charset="0"/>
                          <a:ea typeface="Calibri" panose="020F0502020204030204" pitchFamily="34" charset="0"/>
                          <a:cs typeface="Arial" panose="020B0604020202020204" pitchFamily="34" charset="0"/>
                        </a:rPr>
                        <a:t>n</a:t>
                      </a:r>
                      <a:endParaRPr lang="de-AT" sz="2000" dirty="0">
                        <a:solidFill>
                          <a:schemeClr val="bg1">
                            <a:lumMod val="6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A6A6A6"/>
                      </a:solidFill>
                      <a:prstDash val="dot"/>
                      <a:round/>
                      <a:headEnd type="none" w="med" len="med"/>
                      <a:tailEnd type="none" w="med" len="med"/>
                    </a:lnT>
                    <a:lnB>
                      <a:noFill/>
                    </a:lnB>
                  </a:tcPr>
                </a:tc>
                <a:tc>
                  <a:txBody>
                    <a:bodyPr/>
                    <a:lstStyle/>
                    <a:p>
                      <a:pPr algn="r">
                        <a:lnSpc>
                          <a:spcPct val="120000"/>
                        </a:lnSpc>
                        <a:spcAft>
                          <a:spcPts val="600"/>
                        </a:spcAft>
                      </a:pPr>
                      <a:r>
                        <a:rPr lang="de-AT" sz="1400">
                          <a:solidFill>
                            <a:schemeClr val="bg1">
                              <a:lumMod val="65000"/>
                            </a:schemeClr>
                          </a:solidFill>
                          <a:effectLst/>
                          <a:latin typeface="Arial" panose="020B0604020202020204" pitchFamily="34" charset="0"/>
                          <a:ea typeface="Calibri" panose="020F0502020204030204" pitchFamily="34" charset="0"/>
                          <a:cs typeface="Arial" panose="020B0604020202020204" pitchFamily="34" charset="0"/>
                        </a:rPr>
                        <a:t>4,52</a:t>
                      </a:r>
                      <a:endParaRPr lang="de-AT" sz="2000">
                        <a:solidFill>
                          <a:schemeClr val="bg1">
                            <a:lumMod val="6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A6A6A6"/>
                      </a:solidFill>
                      <a:prstDash val="dot"/>
                      <a:round/>
                      <a:headEnd type="none" w="med" len="med"/>
                      <a:tailEnd type="none" w="med" len="med"/>
                    </a:lnT>
                    <a:lnB>
                      <a:noFill/>
                    </a:lnB>
                  </a:tcPr>
                </a:tc>
                <a:tc>
                  <a:txBody>
                    <a:bodyPr/>
                    <a:lstStyle/>
                    <a:p>
                      <a:pPr algn="r">
                        <a:lnSpc>
                          <a:spcPct val="120000"/>
                        </a:lnSpc>
                        <a:spcAft>
                          <a:spcPts val="600"/>
                        </a:spcAft>
                      </a:pPr>
                      <a:r>
                        <a:rPr lang="de-AT" sz="1400" dirty="0">
                          <a:solidFill>
                            <a:schemeClr val="bg1">
                              <a:lumMod val="65000"/>
                            </a:schemeClr>
                          </a:solidFill>
                          <a:effectLst/>
                          <a:latin typeface="Arial" panose="020B0604020202020204" pitchFamily="34" charset="0"/>
                          <a:ea typeface="Calibri" panose="020F0502020204030204" pitchFamily="34" charset="0"/>
                          <a:cs typeface="Arial" panose="020B0604020202020204" pitchFamily="34" charset="0"/>
                        </a:rPr>
                        <a:t>1,47</a:t>
                      </a:r>
                      <a:endParaRPr lang="de-AT" sz="2000" dirty="0">
                        <a:solidFill>
                          <a:schemeClr val="bg1">
                            <a:lumMod val="6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A6A6A6"/>
                      </a:solidFill>
                      <a:prstDash val="dot"/>
                      <a:round/>
                      <a:headEnd type="none" w="med" len="med"/>
                      <a:tailEnd type="none" w="med" len="med"/>
                    </a:lnT>
                    <a:lnB>
                      <a:noFill/>
                    </a:lnB>
                  </a:tcPr>
                </a:tc>
                <a:tc>
                  <a:txBody>
                    <a:bodyPr/>
                    <a:lstStyle/>
                    <a:p>
                      <a:pPr algn="r">
                        <a:lnSpc>
                          <a:spcPct val="120000"/>
                        </a:lnSpc>
                        <a:spcAft>
                          <a:spcPts val="600"/>
                        </a:spcAft>
                      </a:pPr>
                      <a:r>
                        <a:rPr lang="de-AT" sz="1400" dirty="0">
                          <a:effectLst/>
                          <a:latin typeface="Arial" panose="020B0604020202020204" pitchFamily="34" charset="0"/>
                          <a:ea typeface="Calibri" panose="020F0502020204030204" pitchFamily="34" charset="0"/>
                          <a:cs typeface="Arial" panose="020B0604020202020204" pitchFamily="34" charset="0"/>
                        </a:rPr>
                        <a:t>18</a:t>
                      </a:r>
                      <a:endParaRPr lang="de-AT"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A6A6A6"/>
                      </a:solidFill>
                      <a:prstDash val="dot"/>
                      <a:round/>
                      <a:headEnd type="none" w="med" len="med"/>
                      <a:tailEnd type="none" w="med" len="med"/>
                    </a:lnT>
                    <a:lnB>
                      <a:noFill/>
                    </a:lnB>
                  </a:tcPr>
                </a:tc>
                <a:tc>
                  <a:txBody>
                    <a:bodyPr/>
                    <a:lstStyle/>
                    <a:p>
                      <a:pPr algn="r">
                        <a:lnSpc>
                          <a:spcPct val="120000"/>
                        </a:lnSpc>
                        <a:spcAft>
                          <a:spcPts val="600"/>
                        </a:spcAft>
                      </a:pPr>
                      <a:r>
                        <a:rPr lang="de-AT" sz="1400" dirty="0">
                          <a:solidFill>
                            <a:schemeClr val="bg1">
                              <a:lumMod val="65000"/>
                            </a:schemeClr>
                          </a:solidFill>
                          <a:effectLst/>
                          <a:latin typeface="Arial" panose="020B0604020202020204" pitchFamily="34" charset="0"/>
                          <a:ea typeface="Calibri" panose="020F0502020204030204" pitchFamily="34" charset="0"/>
                          <a:cs typeface="Arial" panose="020B0604020202020204" pitchFamily="34" charset="0"/>
                        </a:rPr>
                        <a:t>2,55</a:t>
                      </a:r>
                      <a:endParaRPr lang="de-AT" sz="2000" dirty="0">
                        <a:solidFill>
                          <a:schemeClr val="bg1">
                            <a:lumMod val="6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A6A6A6"/>
                      </a:solidFill>
                      <a:prstDash val="dot"/>
                      <a:round/>
                      <a:headEnd type="none" w="med" len="med"/>
                      <a:tailEnd type="none" w="med" len="med"/>
                    </a:lnT>
                    <a:lnB>
                      <a:noFill/>
                    </a:lnB>
                  </a:tcPr>
                </a:tc>
                <a:tc>
                  <a:txBody>
                    <a:bodyPr/>
                    <a:lstStyle/>
                    <a:p>
                      <a:pPr algn="r">
                        <a:lnSpc>
                          <a:spcPct val="120000"/>
                        </a:lnSpc>
                        <a:spcAft>
                          <a:spcPts val="600"/>
                        </a:spcAft>
                      </a:pPr>
                      <a:r>
                        <a:rPr lang="de-AT" sz="1400" dirty="0">
                          <a:solidFill>
                            <a:schemeClr val="bg1">
                              <a:lumMod val="65000"/>
                            </a:schemeClr>
                          </a:solidFill>
                          <a:effectLst/>
                          <a:latin typeface="Arial" panose="020B0604020202020204" pitchFamily="34" charset="0"/>
                          <a:ea typeface="Calibri" panose="020F0502020204030204" pitchFamily="34" charset="0"/>
                          <a:cs typeface="Arial" panose="020B0604020202020204" pitchFamily="34" charset="0"/>
                        </a:rPr>
                        <a:t>0,051</a:t>
                      </a:r>
                      <a:endParaRPr lang="de-AT" sz="2000" dirty="0">
                        <a:solidFill>
                          <a:schemeClr val="bg1">
                            <a:lumMod val="6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A6A6A6"/>
                      </a:solidFill>
                      <a:prstDash val="dot"/>
                      <a:round/>
                      <a:headEnd type="none" w="med" len="med"/>
                      <a:tailEnd type="none" w="med" len="med"/>
                    </a:lnT>
                    <a:lnB>
                      <a:noFill/>
                    </a:lnB>
                  </a:tcPr>
                </a:tc>
                <a:extLst>
                  <a:ext uri="{0D108BD9-81ED-4DB2-BD59-A6C34878D82A}">
                    <a16:rowId xmlns:a16="http://schemas.microsoft.com/office/drawing/2014/main" val="4199463956"/>
                  </a:ext>
                </a:extLst>
              </a:tr>
            </a:tbl>
          </a:graphicData>
        </a:graphic>
      </p:graphicFrame>
      <p:sp>
        <p:nvSpPr>
          <p:cNvPr id="5" name="Textplatzhalter 4">
            <a:extLst>
              <a:ext uri="{FF2B5EF4-FFF2-40B4-BE49-F238E27FC236}">
                <a16:creationId xmlns:a16="http://schemas.microsoft.com/office/drawing/2014/main" id="{E7B7CD39-DB09-438B-844B-82BFF530ED9C}"/>
              </a:ext>
            </a:extLst>
          </p:cNvPr>
          <p:cNvSpPr>
            <a:spLocks noGrp="1"/>
          </p:cNvSpPr>
          <p:nvPr>
            <p:ph type="body" sz="quarter" idx="14"/>
          </p:nvPr>
        </p:nvSpPr>
        <p:spPr/>
        <p:txBody>
          <a:bodyPr/>
          <a:lstStyle/>
          <a:p>
            <a:endParaRPr lang="de-AT" dirty="0"/>
          </a:p>
        </p:txBody>
      </p:sp>
      <p:sp>
        <p:nvSpPr>
          <p:cNvPr id="6" name="Textplatzhalter 5">
            <a:extLst>
              <a:ext uri="{FF2B5EF4-FFF2-40B4-BE49-F238E27FC236}">
                <a16:creationId xmlns:a16="http://schemas.microsoft.com/office/drawing/2014/main" id="{94CF11D6-91AD-421B-92AD-F8B260A882F1}"/>
              </a:ext>
            </a:extLst>
          </p:cNvPr>
          <p:cNvSpPr>
            <a:spLocks noGrp="1"/>
          </p:cNvSpPr>
          <p:nvPr>
            <p:ph type="body" sz="quarter" idx="15"/>
          </p:nvPr>
        </p:nvSpPr>
        <p:spPr/>
        <p:txBody>
          <a:bodyPr/>
          <a:lstStyle/>
          <a:p>
            <a:endParaRPr lang="de-AT"/>
          </a:p>
        </p:txBody>
      </p:sp>
      <p:sp>
        <p:nvSpPr>
          <p:cNvPr id="14" name="Rechteck 13">
            <a:extLst>
              <a:ext uri="{FF2B5EF4-FFF2-40B4-BE49-F238E27FC236}">
                <a16:creationId xmlns:a16="http://schemas.microsoft.com/office/drawing/2014/main" id="{3A455B92-8E72-4AC9-BAA0-5F5CE2A8A113}"/>
              </a:ext>
            </a:extLst>
          </p:cNvPr>
          <p:cNvSpPr/>
          <p:nvPr/>
        </p:nvSpPr>
        <p:spPr bwMode="auto">
          <a:xfrm>
            <a:off x="7077074" y="1647825"/>
            <a:ext cx="621789" cy="4067175"/>
          </a:xfrm>
          <a:prstGeom prst="rect">
            <a:avLst/>
          </a:prstGeom>
          <a:no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85750" marR="0" indent="-285750" algn="l" defTabSz="914400" rtl="0" eaLnBrk="1" fontAlgn="base" latinLnBrk="0" hangingPunct="1">
              <a:lnSpc>
                <a:spcPct val="100000"/>
              </a:lnSpc>
              <a:spcBef>
                <a:spcPct val="0"/>
              </a:spcBef>
              <a:spcAft>
                <a:spcPts val="600"/>
              </a:spcAft>
              <a:buClr>
                <a:schemeClr val="bg2"/>
              </a:buClr>
              <a:buSzTx/>
              <a:buFont typeface="Wingdings" panose="05000000000000000000" pitchFamily="2" charset="2"/>
              <a:buChar char="§"/>
              <a:tabLst/>
            </a:pPr>
            <a:endParaRPr kumimoji="0" lang="de-AT" sz="1200" b="0" i="0" u="none" strike="noStrike" cap="none" normalizeH="0" baseline="0" dirty="0" err="1">
              <a:ln>
                <a:noFill/>
              </a:ln>
              <a:effectLst/>
              <a:latin typeface="Arial" charset="0"/>
            </a:endParaRPr>
          </a:p>
        </p:txBody>
      </p:sp>
      <p:sp>
        <p:nvSpPr>
          <p:cNvPr id="15" name="Inhaltsplatzhalter 3">
            <a:extLst>
              <a:ext uri="{FF2B5EF4-FFF2-40B4-BE49-F238E27FC236}">
                <a16:creationId xmlns:a16="http://schemas.microsoft.com/office/drawing/2014/main" id="{3AA10781-E04E-4475-9D63-270CF3E0E2F4}"/>
              </a:ext>
            </a:extLst>
          </p:cNvPr>
          <p:cNvSpPr txBox="1">
            <a:spLocks/>
          </p:cNvSpPr>
          <p:nvPr/>
        </p:nvSpPr>
        <p:spPr bwMode="auto">
          <a:xfrm>
            <a:off x="8891588" y="1848332"/>
            <a:ext cx="3043455" cy="444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0000" indent="-360000" algn="l" rtl="0" eaLnBrk="1" fontAlgn="base" hangingPunct="1">
              <a:lnSpc>
                <a:spcPct val="130000"/>
              </a:lnSpc>
              <a:spcBef>
                <a:spcPct val="70000"/>
              </a:spcBef>
              <a:spcAft>
                <a:spcPct val="0"/>
              </a:spcAft>
              <a:buClr>
                <a:srgbClr val="E35114"/>
              </a:buClr>
              <a:buFont typeface="Wingdings" panose="05000000000000000000" pitchFamily="2" charset="2"/>
              <a:buChar char="§"/>
              <a:tabLst/>
              <a:defRPr sz="2000" b="0" i="0">
                <a:solidFill>
                  <a:schemeClr val="tx1">
                    <a:lumMod val="85000"/>
                    <a:lumOff val="15000"/>
                  </a:schemeClr>
                </a:solidFill>
                <a:latin typeface="+mn-lt"/>
                <a:ea typeface="+mn-ea"/>
                <a:cs typeface="+mn-cs"/>
              </a:defRPr>
            </a:lvl1pPr>
            <a:lvl2pPr marL="647700" indent="-287338" algn="l" rtl="0" eaLnBrk="1" fontAlgn="base" hangingPunct="1">
              <a:lnSpc>
                <a:spcPct val="130000"/>
              </a:lnSpc>
              <a:spcBef>
                <a:spcPct val="20000"/>
              </a:spcBef>
              <a:spcAft>
                <a:spcPct val="0"/>
              </a:spcAft>
              <a:buClr>
                <a:srgbClr val="E35114"/>
              </a:buClr>
              <a:buFont typeface="Wingdings" panose="05000000000000000000" pitchFamily="2" charset="2"/>
              <a:buChar char="ú"/>
              <a:tabLst/>
              <a:defRPr sz="1800">
                <a:solidFill>
                  <a:schemeClr val="tx1">
                    <a:lumMod val="85000"/>
                    <a:lumOff val="15000"/>
                  </a:schemeClr>
                </a:solidFill>
                <a:latin typeface="+mn-lt"/>
              </a:defRPr>
            </a:lvl2pPr>
            <a:lvl3pPr marL="936000" indent="-288000" algn="l" rtl="0" eaLnBrk="1" fontAlgn="base" hangingPunct="1">
              <a:lnSpc>
                <a:spcPct val="130000"/>
              </a:lnSpc>
              <a:spcBef>
                <a:spcPct val="20000"/>
              </a:spcBef>
              <a:spcAft>
                <a:spcPct val="0"/>
              </a:spcAft>
              <a:buClr>
                <a:srgbClr val="E35114"/>
              </a:buClr>
              <a:buFont typeface="Arial" panose="020B0604020202020204" pitchFamily="34" charset="0"/>
              <a:buChar char="•"/>
              <a:tabLst/>
              <a:defRPr sz="1600">
                <a:solidFill>
                  <a:schemeClr val="tx1">
                    <a:lumMod val="85000"/>
                    <a:lumOff val="15000"/>
                  </a:schemeClr>
                </a:solidFill>
                <a:latin typeface="+mn-lt"/>
              </a:defRPr>
            </a:lvl3pPr>
            <a:lvl4pPr marL="1223963" indent="-287338" algn="l" rtl="0" eaLnBrk="1" fontAlgn="base" hangingPunct="1">
              <a:lnSpc>
                <a:spcPct val="130000"/>
              </a:lnSpc>
              <a:spcBef>
                <a:spcPct val="20000"/>
              </a:spcBef>
              <a:spcAft>
                <a:spcPct val="0"/>
              </a:spcAft>
              <a:buClr>
                <a:srgbClr val="E35114"/>
              </a:buClr>
              <a:buSzPct val="70000"/>
              <a:buFont typeface="Courier New" panose="02070309020205020404" pitchFamily="49" charset="0"/>
              <a:buChar char="o"/>
              <a:defRPr sz="1400">
                <a:solidFill>
                  <a:schemeClr val="tx1">
                    <a:lumMod val="85000"/>
                    <a:lumOff val="15000"/>
                  </a:schemeClr>
                </a:solidFill>
                <a:latin typeface="+mn-lt"/>
              </a:defRPr>
            </a:lvl4pPr>
            <a:lvl5pPr marL="1511300" indent="-287338" algn="l" rtl="0" eaLnBrk="1" fontAlgn="base" hangingPunct="1">
              <a:lnSpc>
                <a:spcPct val="130000"/>
              </a:lnSpc>
              <a:spcBef>
                <a:spcPct val="20000"/>
              </a:spcBef>
              <a:spcAft>
                <a:spcPct val="0"/>
              </a:spcAft>
              <a:buClr>
                <a:srgbClr val="E35114"/>
              </a:buClr>
              <a:buFont typeface="Symbol" panose="05050102010706020507" pitchFamily="18" charset="2"/>
              <a:buChar char="-"/>
              <a:defRPr sz="1200">
                <a:solidFill>
                  <a:schemeClr val="tx1">
                    <a:lumMod val="85000"/>
                    <a:lumOff val="15000"/>
                  </a:schemeClr>
                </a:solidFill>
                <a:latin typeface="+mn-lt"/>
              </a:defRPr>
            </a:lvl5pPr>
            <a:lvl6pPr marL="2514600" indent="-228600" algn="l" rtl="0" eaLnBrk="1" fontAlgn="base" hangingPunct="1">
              <a:spcBef>
                <a:spcPct val="20000"/>
              </a:spcBef>
              <a:spcAft>
                <a:spcPct val="0"/>
              </a:spcAft>
              <a:buClr>
                <a:srgbClr val="E35114"/>
              </a:buClr>
              <a:buFont typeface="Wingdings" pitchFamily="2" charset="2"/>
              <a:buChar char="§"/>
              <a:defRPr sz="1200">
                <a:solidFill>
                  <a:schemeClr val="tx1"/>
                </a:solidFill>
                <a:latin typeface="+mn-lt"/>
              </a:defRPr>
            </a:lvl6pPr>
            <a:lvl7pPr marL="2971800" indent="-228600" algn="l" rtl="0" eaLnBrk="1" fontAlgn="base" hangingPunct="1">
              <a:spcBef>
                <a:spcPct val="20000"/>
              </a:spcBef>
              <a:spcAft>
                <a:spcPct val="0"/>
              </a:spcAft>
              <a:buClr>
                <a:srgbClr val="E35114"/>
              </a:buClr>
              <a:buFont typeface="Wingdings" pitchFamily="2" charset="2"/>
              <a:buChar char="§"/>
              <a:defRPr sz="1200">
                <a:solidFill>
                  <a:schemeClr val="tx1"/>
                </a:solidFill>
                <a:latin typeface="+mn-lt"/>
              </a:defRPr>
            </a:lvl7pPr>
            <a:lvl8pPr marL="3429000" indent="-228600" algn="l" rtl="0" eaLnBrk="1" fontAlgn="base" hangingPunct="1">
              <a:spcBef>
                <a:spcPct val="20000"/>
              </a:spcBef>
              <a:spcAft>
                <a:spcPct val="0"/>
              </a:spcAft>
              <a:buClr>
                <a:srgbClr val="E35114"/>
              </a:buClr>
              <a:buFont typeface="Wingdings" pitchFamily="2" charset="2"/>
              <a:buChar char="§"/>
              <a:defRPr sz="1200">
                <a:solidFill>
                  <a:schemeClr val="tx1"/>
                </a:solidFill>
                <a:latin typeface="+mn-lt"/>
              </a:defRPr>
            </a:lvl8pPr>
            <a:lvl9pPr marL="3886200" indent="-228600" algn="l" rtl="0" eaLnBrk="1" fontAlgn="base" hangingPunct="1">
              <a:spcBef>
                <a:spcPct val="20000"/>
              </a:spcBef>
              <a:spcAft>
                <a:spcPct val="0"/>
              </a:spcAft>
              <a:buClr>
                <a:srgbClr val="E35114"/>
              </a:buClr>
              <a:buFont typeface="Wingdings" pitchFamily="2" charset="2"/>
              <a:buChar char="§"/>
              <a:defRPr sz="1200">
                <a:solidFill>
                  <a:schemeClr val="tx1"/>
                </a:solidFill>
                <a:latin typeface="+mn-lt"/>
              </a:defRPr>
            </a:lvl9pPr>
          </a:lstStyle>
          <a:p>
            <a:pPr>
              <a:buFont typeface="Wingdings" panose="05000000000000000000" pitchFamily="2" charset="2"/>
              <a:buChar char="à"/>
            </a:pPr>
            <a:r>
              <a:rPr lang="de-AT" b="1" kern="0" dirty="0"/>
              <a:t>Kostenersparnisse:</a:t>
            </a:r>
          </a:p>
          <a:p>
            <a:pPr marL="457200" indent="-457200">
              <a:buFont typeface="+mj-lt"/>
              <a:buAutoNum type="arabicPeriod"/>
            </a:pPr>
            <a:r>
              <a:rPr lang="de-AT" kern="0" dirty="0"/>
              <a:t>Reduzierter Netztarif (wesentlich)</a:t>
            </a:r>
          </a:p>
          <a:p>
            <a:pPr marL="457200" indent="-457200">
              <a:buFont typeface="+mj-lt"/>
              <a:buAutoNum type="arabicPeriod"/>
            </a:pPr>
            <a:r>
              <a:rPr lang="de-AT" kern="0" dirty="0"/>
              <a:t>P2P Handel am LEM</a:t>
            </a:r>
            <a:br>
              <a:rPr lang="de-AT" kern="0" dirty="0"/>
            </a:br>
            <a:r>
              <a:rPr lang="de-AT" kern="0" dirty="0"/>
              <a:t>(gering)</a:t>
            </a:r>
          </a:p>
          <a:p>
            <a:pPr marL="457200" indent="-457200">
              <a:buFont typeface="+mj-lt"/>
              <a:buAutoNum type="arabicPeriod"/>
            </a:pPr>
            <a:r>
              <a:rPr lang="de-AT" kern="0" dirty="0"/>
              <a:t>Lastverschiebung (sehr gering)</a:t>
            </a:r>
            <a:endParaRPr lang="de-AT" kern="0" dirty="0">
              <a:highlight>
                <a:srgbClr val="FFFF00"/>
              </a:highlight>
            </a:endParaRPr>
          </a:p>
          <a:p>
            <a:pPr marL="457200" indent="-457200">
              <a:buFont typeface="+mj-lt"/>
              <a:buAutoNum type="arabicPeriod"/>
            </a:pPr>
            <a:r>
              <a:rPr lang="de-AT" kern="0" dirty="0"/>
              <a:t>Flexibilitätsdienst-leistungen (minimal)</a:t>
            </a:r>
          </a:p>
        </p:txBody>
      </p:sp>
      <p:sp>
        <p:nvSpPr>
          <p:cNvPr id="8" name="Ellipse 7">
            <a:extLst>
              <a:ext uri="{FF2B5EF4-FFF2-40B4-BE49-F238E27FC236}">
                <a16:creationId xmlns:a16="http://schemas.microsoft.com/office/drawing/2014/main" id="{825247EF-E9A8-4B56-A54D-D20CD8F9323A}"/>
              </a:ext>
            </a:extLst>
          </p:cNvPr>
          <p:cNvSpPr/>
          <p:nvPr/>
        </p:nvSpPr>
        <p:spPr bwMode="auto">
          <a:xfrm>
            <a:off x="7161212" y="3976739"/>
            <a:ext cx="487363" cy="480962"/>
          </a:xfrm>
          <a:prstGeom prst="ellipse">
            <a:avLst/>
          </a:prstGeom>
          <a:solidFill>
            <a:srgbClr val="FFFF00">
              <a:alpha val="52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85750" marR="0" indent="-285750" algn="l" defTabSz="914400" rtl="0" eaLnBrk="1" fontAlgn="base" latinLnBrk="0" hangingPunct="1">
              <a:lnSpc>
                <a:spcPct val="100000"/>
              </a:lnSpc>
              <a:spcBef>
                <a:spcPct val="0"/>
              </a:spcBef>
              <a:spcAft>
                <a:spcPts val="600"/>
              </a:spcAft>
              <a:buClr>
                <a:schemeClr val="bg2"/>
              </a:buClr>
              <a:buSzTx/>
              <a:buFont typeface="Wingdings" panose="05000000000000000000" pitchFamily="2" charset="2"/>
              <a:buChar char="§"/>
              <a:tabLst/>
            </a:pPr>
            <a:endParaRPr kumimoji="0" lang="de-AT" sz="1200" b="0" i="0" u="none" strike="noStrike" cap="none" normalizeH="0" baseline="0" dirty="0" err="1">
              <a:ln>
                <a:noFill/>
              </a:ln>
              <a:effectLst/>
              <a:latin typeface="Arial" charset="0"/>
            </a:endParaRPr>
          </a:p>
        </p:txBody>
      </p:sp>
      <p:sp>
        <p:nvSpPr>
          <p:cNvPr id="12" name="Ellipse 11">
            <a:extLst>
              <a:ext uri="{FF2B5EF4-FFF2-40B4-BE49-F238E27FC236}">
                <a16:creationId xmlns:a16="http://schemas.microsoft.com/office/drawing/2014/main" id="{55BCBA6E-622B-48C4-AF81-6916C8B5B645}"/>
              </a:ext>
            </a:extLst>
          </p:cNvPr>
          <p:cNvSpPr/>
          <p:nvPr/>
        </p:nvSpPr>
        <p:spPr bwMode="auto">
          <a:xfrm>
            <a:off x="7161212" y="4411152"/>
            <a:ext cx="487363" cy="480961"/>
          </a:xfrm>
          <a:prstGeom prst="ellipse">
            <a:avLst/>
          </a:prstGeom>
          <a:solidFill>
            <a:srgbClr val="FFFF00">
              <a:alpha val="52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85750" marR="0" indent="-285750" algn="l" defTabSz="914400" rtl="0" eaLnBrk="1" fontAlgn="base" latinLnBrk="0" hangingPunct="1">
              <a:lnSpc>
                <a:spcPct val="100000"/>
              </a:lnSpc>
              <a:spcBef>
                <a:spcPct val="0"/>
              </a:spcBef>
              <a:spcAft>
                <a:spcPts val="600"/>
              </a:spcAft>
              <a:buClr>
                <a:schemeClr val="bg2"/>
              </a:buClr>
              <a:buSzTx/>
              <a:buFont typeface="Wingdings" panose="05000000000000000000" pitchFamily="2" charset="2"/>
              <a:buChar char="§"/>
              <a:tabLst/>
            </a:pPr>
            <a:endParaRPr kumimoji="0" lang="de-AT" sz="1200" b="0" i="0" u="none" strike="noStrike" cap="none" normalizeH="0" baseline="0" dirty="0" err="1">
              <a:ln>
                <a:noFill/>
              </a:ln>
              <a:effectLst/>
              <a:latin typeface="Arial" charset="0"/>
            </a:endParaRPr>
          </a:p>
        </p:txBody>
      </p:sp>
      <p:sp>
        <p:nvSpPr>
          <p:cNvPr id="16" name="Ellipse 15">
            <a:extLst>
              <a:ext uri="{FF2B5EF4-FFF2-40B4-BE49-F238E27FC236}">
                <a16:creationId xmlns:a16="http://schemas.microsoft.com/office/drawing/2014/main" id="{646B4645-0CC1-403E-A338-07E43BBFD7EB}"/>
              </a:ext>
            </a:extLst>
          </p:cNvPr>
          <p:cNvSpPr/>
          <p:nvPr/>
        </p:nvSpPr>
        <p:spPr bwMode="auto">
          <a:xfrm>
            <a:off x="9195155" y="2417086"/>
            <a:ext cx="2813538" cy="946371"/>
          </a:xfrm>
          <a:prstGeom prst="ellipse">
            <a:avLst/>
          </a:prstGeom>
          <a:solidFill>
            <a:srgbClr val="FFFF00">
              <a:alpha val="52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85750" marR="0" indent="-285750" algn="l" defTabSz="914400" rtl="0" eaLnBrk="1" fontAlgn="base" latinLnBrk="0" hangingPunct="1">
              <a:lnSpc>
                <a:spcPct val="100000"/>
              </a:lnSpc>
              <a:spcBef>
                <a:spcPct val="0"/>
              </a:spcBef>
              <a:spcAft>
                <a:spcPts val="600"/>
              </a:spcAft>
              <a:buClr>
                <a:schemeClr val="bg2"/>
              </a:buClr>
              <a:buSzTx/>
              <a:buFont typeface="Wingdings" panose="05000000000000000000" pitchFamily="2" charset="2"/>
              <a:buChar char="§"/>
              <a:tabLst/>
            </a:pPr>
            <a:endParaRPr kumimoji="0" lang="de-AT" sz="1200" b="0" i="0" u="none" strike="noStrike" cap="none" normalizeH="0" baseline="0" dirty="0" err="1">
              <a:ln>
                <a:noFill/>
              </a:ln>
              <a:effectLst/>
              <a:latin typeface="Arial" charset="0"/>
            </a:endParaRPr>
          </a:p>
        </p:txBody>
      </p:sp>
      <p:sp>
        <p:nvSpPr>
          <p:cNvPr id="17" name="Ellipse 16">
            <a:extLst>
              <a:ext uri="{FF2B5EF4-FFF2-40B4-BE49-F238E27FC236}">
                <a16:creationId xmlns:a16="http://schemas.microsoft.com/office/drawing/2014/main" id="{11C44308-8C3A-4031-8C30-2C332A8C5A2B}"/>
              </a:ext>
            </a:extLst>
          </p:cNvPr>
          <p:cNvSpPr/>
          <p:nvPr/>
        </p:nvSpPr>
        <p:spPr bwMode="auto">
          <a:xfrm>
            <a:off x="9195155" y="3429000"/>
            <a:ext cx="2813538" cy="946371"/>
          </a:xfrm>
          <a:prstGeom prst="ellipse">
            <a:avLst/>
          </a:prstGeom>
          <a:solidFill>
            <a:srgbClr val="FFFF00">
              <a:alpha val="52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85750" marR="0" indent="-285750" algn="l" defTabSz="914400" rtl="0" eaLnBrk="1" fontAlgn="base" latinLnBrk="0" hangingPunct="1">
              <a:lnSpc>
                <a:spcPct val="100000"/>
              </a:lnSpc>
              <a:spcBef>
                <a:spcPct val="0"/>
              </a:spcBef>
              <a:spcAft>
                <a:spcPts val="600"/>
              </a:spcAft>
              <a:buClr>
                <a:schemeClr val="bg2"/>
              </a:buClr>
              <a:buSzTx/>
              <a:buFont typeface="Wingdings" panose="05000000000000000000" pitchFamily="2" charset="2"/>
              <a:buChar char="§"/>
              <a:tabLst/>
            </a:pPr>
            <a:endParaRPr kumimoji="0" lang="de-AT" sz="1200" b="0" i="0" u="none" strike="noStrike" cap="none" normalizeH="0" baseline="0" dirty="0" err="1">
              <a:ln>
                <a:noFill/>
              </a:ln>
              <a:effectLst/>
              <a:latin typeface="Arial" charset="0"/>
            </a:endParaRPr>
          </a:p>
        </p:txBody>
      </p:sp>
      <p:sp>
        <p:nvSpPr>
          <p:cNvPr id="18" name="Ellipse 17">
            <a:extLst>
              <a:ext uri="{FF2B5EF4-FFF2-40B4-BE49-F238E27FC236}">
                <a16:creationId xmlns:a16="http://schemas.microsoft.com/office/drawing/2014/main" id="{6D3D7826-0B1F-4C4E-B2BF-F088C424E211}"/>
              </a:ext>
            </a:extLst>
          </p:cNvPr>
          <p:cNvSpPr/>
          <p:nvPr/>
        </p:nvSpPr>
        <p:spPr bwMode="auto">
          <a:xfrm>
            <a:off x="9158330" y="4457701"/>
            <a:ext cx="2813538" cy="946370"/>
          </a:xfrm>
          <a:prstGeom prst="ellipse">
            <a:avLst/>
          </a:prstGeom>
          <a:solidFill>
            <a:srgbClr val="FFFF00">
              <a:alpha val="52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85750" marR="0" indent="-285750" algn="l" defTabSz="914400" rtl="0" eaLnBrk="1" fontAlgn="base" latinLnBrk="0" hangingPunct="1">
              <a:lnSpc>
                <a:spcPct val="100000"/>
              </a:lnSpc>
              <a:spcBef>
                <a:spcPct val="0"/>
              </a:spcBef>
              <a:spcAft>
                <a:spcPts val="600"/>
              </a:spcAft>
              <a:buClr>
                <a:schemeClr val="bg2"/>
              </a:buClr>
              <a:buSzTx/>
              <a:buFont typeface="Wingdings" panose="05000000000000000000" pitchFamily="2" charset="2"/>
              <a:buChar char="§"/>
              <a:tabLst/>
            </a:pPr>
            <a:endParaRPr kumimoji="0" lang="de-AT" sz="1200" b="0" i="0" u="none" strike="noStrike" cap="none" normalizeH="0" baseline="0" dirty="0" err="1">
              <a:ln>
                <a:noFill/>
              </a:ln>
              <a:effectLst/>
              <a:latin typeface="Arial" charset="0"/>
            </a:endParaRPr>
          </a:p>
        </p:txBody>
      </p:sp>
      <p:sp>
        <p:nvSpPr>
          <p:cNvPr id="19" name="Ellipse 18">
            <a:extLst>
              <a:ext uri="{FF2B5EF4-FFF2-40B4-BE49-F238E27FC236}">
                <a16:creationId xmlns:a16="http://schemas.microsoft.com/office/drawing/2014/main" id="{65F56030-ADD6-41FD-BAFE-154BB9D08F9E}"/>
              </a:ext>
            </a:extLst>
          </p:cNvPr>
          <p:cNvSpPr/>
          <p:nvPr/>
        </p:nvSpPr>
        <p:spPr bwMode="auto">
          <a:xfrm>
            <a:off x="7237764" y="4162678"/>
            <a:ext cx="410809" cy="324977"/>
          </a:xfrm>
          <a:prstGeom prst="ellipse">
            <a:avLst/>
          </a:prstGeom>
          <a:solidFill>
            <a:srgbClr val="FFFF00">
              <a:alpha val="52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85750" marR="0" indent="-285750" algn="l" defTabSz="914400" rtl="0" eaLnBrk="1" fontAlgn="base" latinLnBrk="0" hangingPunct="1">
              <a:lnSpc>
                <a:spcPct val="100000"/>
              </a:lnSpc>
              <a:spcBef>
                <a:spcPct val="0"/>
              </a:spcBef>
              <a:spcAft>
                <a:spcPts val="600"/>
              </a:spcAft>
              <a:buClr>
                <a:schemeClr val="bg2"/>
              </a:buClr>
              <a:buSzTx/>
              <a:buFont typeface="Wingdings" panose="05000000000000000000" pitchFamily="2" charset="2"/>
              <a:buChar char="§"/>
              <a:tabLst/>
            </a:pPr>
            <a:endParaRPr kumimoji="0" lang="de-AT" sz="1200" b="0" i="0" u="none" strike="noStrike" cap="none" normalizeH="0" baseline="0" dirty="0" err="1">
              <a:ln>
                <a:noFill/>
              </a:ln>
              <a:effectLst/>
              <a:latin typeface="Arial" charset="0"/>
            </a:endParaRPr>
          </a:p>
        </p:txBody>
      </p:sp>
      <p:sp>
        <p:nvSpPr>
          <p:cNvPr id="20" name="Ellipse 19">
            <a:extLst>
              <a:ext uri="{FF2B5EF4-FFF2-40B4-BE49-F238E27FC236}">
                <a16:creationId xmlns:a16="http://schemas.microsoft.com/office/drawing/2014/main" id="{6388BE28-C3BC-4E86-96CE-4F25A3FB5C10}"/>
              </a:ext>
            </a:extLst>
          </p:cNvPr>
          <p:cNvSpPr/>
          <p:nvPr/>
        </p:nvSpPr>
        <p:spPr bwMode="auto">
          <a:xfrm>
            <a:off x="7155876" y="4398231"/>
            <a:ext cx="487362" cy="516742"/>
          </a:xfrm>
          <a:prstGeom prst="ellipse">
            <a:avLst/>
          </a:prstGeom>
          <a:solidFill>
            <a:srgbClr val="FFFF00">
              <a:alpha val="52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85750" marR="0" indent="-285750" algn="l" defTabSz="914400" rtl="0" eaLnBrk="1" fontAlgn="base" latinLnBrk="0" hangingPunct="1">
              <a:lnSpc>
                <a:spcPct val="100000"/>
              </a:lnSpc>
              <a:spcBef>
                <a:spcPct val="0"/>
              </a:spcBef>
              <a:spcAft>
                <a:spcPts val="600"/>
              </a:spcAft>
              <a:buClr>
                <a:schemeClr val="bg2"/>
              </a:buClr>
              <a:buSzTx/>
              <a:buFont typeface="Wingdings" panose="05000000000000000000" pitchFamily="2" charset="2"/>
              <a:buChar char="§"/>
              <a:tabLst/>
            </a:pPr>
            <a:endParaRPr kumimoji="0" lang="de-AT" sz="1200" b="0" i="0" u="none" strike="noStrike" cap="none" normalizeH="0" baseline="0" dirty="0" err="1">
              <a:ln>
                <a:noFill/>
              </a:ln>
              <a:effectLst/>
              <a:latin typeface="Arial" charset="0"/>
            </a:endParaRPr>
          </a:p>
        </p:txBody>
      </p:sp>
      <p:sp>
        <p:nvSpPr>
          <p:cNvPr id="21" name="Ellipse 20">
            <a:extLst>
              <a:ext uri="{FF2B5EF4-FFF2-40B4-BE49-F238E27FC236}">
                <a16:creationId xmlns:a16="http://schemas.microsoft.com/office/drawing/2014/main" id="{3C2BD9C2-4E1E-4CBD-A0C8-D14CB62CCB71}"/>
              </a:ext>
            </a:extLst>
          </p:cNvPr>
          <p:cNvSpPr/>
          <p:nvPr/>
        </p:nvSpPr>
        <p:spPr bwMode="auto">
          <a:xfrm>
            <a:off x="9139918" y="5486401"/>
            <a:ext cx="2813538" cy="946370"/>
          </a:xfrm>
          <a:prstGeom prst="ellipse">
            <a:avLst/>
          </a:prstGeom>
          <a:solidFill>
            <a:srgbClr val="FFFF00">
              <a:alpha val="52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85750" marR="0" indent="-285750" algn="l" defTabSz="914400" rtl="0" eaLnBrk="1" fontAlgn="base" latinLnBrk="0" hangingPunct="1">
              <a:lnSpc>
                <a:spcPct val="100000"/>
              </a:lnSpc>
              <a:spcBef>
                <a:spcPct val="0"/>
              </a:spcBef>
              <a:spcAft>
                <a:spcPts val="600"/>
              </a:spcAft>
              <a:buClr>
                <a:schemeClr val="bg2"/>
              </a:buClr>
              <a:buSzTx/>
              <a:buFont typeface="Wingdings" panose="05000000000000000000" pitchFamily="2" charset="2"/>
              <a:buChar char="§"/>
              <a:tabLst/>
            </a:pPr>
            <a:endParaRPr kumimoji="0" lang="de-AT" sz="1200" b="0" i="0" u="none" strike="noStrike" cap="none" normalizeH="0" baseline="0" dirty="0" err="1">
              <a:ln>
                <a:noFill/>
              </a:ln>
              <a:effectLst/>
              <a:latin typeface="Arial" charset="0"/>
            </a:endParaRPr>
          </a:p>
        </p:txBody>
      </p:sp>
      <p:sp>
        <p:nvSpPr>
          <p:cNvPr id="22" name="Ellipse 21">
            <a:extLst>
              <a:ext uri="{FF2B5EF4-FFF2-40B4-BE49-F238E27FC236}">
                <a16:creationId xmlns:a16="http://schemas.microsoft.com/office/drawing/2014/main" id="{84C0326D-4173-4C09-8654-9A42094126F1}"/>
              </a:ext>
            </a:extLst>
          </p:cNvPr>
          <p:cNvSpPr/>
          <p:nvPr/>
        </p:nvSpPr>
        <p:spPr bwMode="auto">
          <a:xfrm>
            <a:off x="7161212" y="4892113"/>
            <a:ext cx="487362" cy="765216"/>
          </a:xfrm>
          <a:prstGeom prst="ellipse">
            <a:avLst/>
          </a:prstGeom>
          <a:solidFill>
            <a:srgbClr val="FFFF00">
              <a:alpha val="52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85750" marR="0" indent="-285750" algn="l" defTabSz="914400" rtl="0" eaLnBrk="1" fontAlgn="base" latinLnBrk="0" hangingPunct="1">
              <a:lnSpc>
                <a:spcPct val="100000"/>
              </a:lnSpc>
              <a:spcBef>
                <a:spcPct val="0"/>
              </a:spcBef>
              <a:spcAft>
                <a:spcPts val="600"/>
              </a:spcAft>
              <a:buClr>
                <a:schemeClr val="bg2"/>
              </a:buClr>
              <a:buSzTx/>
              <a:buFont typeface="Wingdings" panose="05000000000000000000" pitchFamily="2" charset="2"/>
              <a:buChar char="§"/>
              <a:tabLst/>
            </a:pPr>
            <a:endParaRPr kumimoji="0" lang="de-AT" sz="1200" b="0" i="0" u="none" strike="noStrike" cap="none" normalizeH="0" baseline="0" dirty="0" err="1">
              <a:ln>
                <a:noFill/>
              </a:ln>
              <a:effectLst/>
              <a:latin typeface="Arial" charset="0"/>
            </a:endParaRPr>
          </a:p>
        </p:txBody>
      </p:sp>
    </p:spTree>
    <p:extLst>
      <p:ext uri="{BB962C8B-B14F-4D97-AF65-F5344CB8AC3E}">
        <p14:creationId xmlns:p14="http://schemas.microsoft.com/office/powerpoint/2010/main" val="959629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12"/>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16"/>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9"/>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7"/>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20"/>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18"/>
                                        </p:tgtEl>
                                        <p:attrNameLst>
                                          <p:attrName>style.visibility</p:attrName>
                                        </p:attrNameLst>
                                      </p:cBhvr>
                                      <p:to>
                                        <p:strVal val="hidden"/>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21"/>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2" grpId="0" animBg="1"/>
      <p:bldP spid="12"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Lst>
  </p:timing>
</p:sld>
</file>

<file path=ppt/theme/theme1.xml><?xml version="1.0" encoding="utf-8"?>
<a:theme xmlns:a="http://schemas.openxmlformats.org/drawingml/2006/main" name="1_PPT_e7_standard">
  <a:themeElements>
    <a:clrScheme name="e7 Farben">
      <a:dk1>
        <a:sysClr val="windowText" lastClr="000000"/>
      </a:dk1>
      <a:lt1>
        <a:sysClr val="window" lastClr="FFFFFF"/>
      </a:lt1>
      <a:dk2>
        <a:srgbClr val="B51917"/>
      </a:dk2>
      <a:lt2>
        <a:srgbClr val="E84E0F"/>
      </a:lt2>
      <a:accent1>
        <a:srgbClr val="173E70"/>
      </a:accent1>
      <a:accent2>
        <a:srgbClr val="0A83A0"/>
      </a:accent2>
      <a:accent3>
        <a:srgbClr val="00A090"/>
      </a:accent3>
      <a:accent4>
        <a:srgbClr val="576926"/>
      </a:accent4>
      <a:accent5>
        <a:srgbClr val="97C21E"/>
      </a:accent5>
      <a:accent6>
        <a:srgbClr val="FBBA00"/>
      </a:accent6>
      <a:hlink>
        <a:srgbClr val="E84E0F"/>
      </a:hlink>
      <a:folHlink>
        <a:srgbClr val="173E70"/>
      </a:folHlink>
    </a:clrScheme>
    <a:fontScheme name="e7 Folie Standard">
      <a:majorFont>
        <a:latin typeface="Arial"/>
        <a:ea typeface=""/>
        <a:cs typeface=""/>
      </a:majorFont>
      <a:minorFont>
        <a:latin typeface="Arial"/>
        <a:ea typeface=""/>
        <a:cs typeface=""/>
      </a:minorFont>
    </a:fontScheme>
    <a:fmtScheme name="Schatten oben">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lumMod val="85000"/>
          </a:schemeClr>
        </a:solidFill>
        <a:ln w="9525" cap="flat" cmpd="sng" algn="ctr">
          <a:solidFill>
            <a:schemeClr val="bg1"/>
          </a:solidFill>
          <a:prstDash val="solid"/>
          <a:round/>
          <a:headEnd type="none" w="med" len="med"/>
          <a:tailEnd type="none" w="med" len="med"/>
        </a:ln>
        <a:effectLst/>
      </a:spPr>
      <a:bodyPr vert="horz" wrap="square" lIns="91440" tIns="45720" rIns="91440" bIns="45720" numCol="1" rtlCol="0" anchor="ctr" anchorCtr="0" compatLnSpc="1">
        <a:prstTxWarp prst="textNoShape">
          <a:avLst/>
        </a:prstTxWarp>
      </a:bodyPr>
      <a:lstStyle>
        <a:defPPr marL="285750" marR="0" indent="-285750" algn="l" defTabSz="914400" rtl="0" eaLnBrk="1" fontAlgn="base" latinLnBrk="0" hangingPunct="1">
          <a:lnSpc>
            <a:spcPct val="100000"/>
          </a:lnSpc>
          <a:spcBef>
            <a:spcPct val="0"/>
          </a:spcBef>
          <a:spcAft>
            <a:spcPts val="600"/>
          </a:spcAft>
          <a:buClr>
            <a:schemeClr val="bg2"/>
          </a:buClr>
          <a:buSzTx/>
          <a:buFont typeface="Wingdings" panose="05000000000000000000" pitchFamily="2" charset="2"/>
          <a:buChar char="§"/>
          <a:tabLst/>
          <a:defRPr kumimoji="0" sz="1200" b="0" i="0" u="none" strike="noStrike" cap="none" normalizeH="0" baseline="0" dirty="0" err="1" smtClean="0">
            <a:ln>
              <a:noFill/>
            </a:ln>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de-AT" sz="3200" b="0" i="0" u="none" strike="noStrike" cap="none" normalizeH="0" baseline="0" smtClean="0">
            <a:ln>
              <a:noFill/>
            </a:ln>
            <a:solidFill>
              <a:schemeClr val="tx1"/>
            </a:solidFill>
            <a:effectLst/>
            <a:latin typeface="Arial" charset="0"/>
          </a:defRPr>
        </a:defPPr>
      </a:lstStyle>
    </a:lnDef>
  </a:objectDefaults>
  <a:extraClrSchemeLst>
    <a:extraClrScheme>
      <a:clrScheme name="e7 Folie Standa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7 Folie Standar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7 Folie Standar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7 Folie Standar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7 Folie Standar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7 Folie Standar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7 Folie Standar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7 Folie Standar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7 Folie Standar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7 Folie Standar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7 Folie Standar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7 Folie Standar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e7 Folie Standard 13">
        <a:dk1>
          <a:srgbClr val="000000"/>
        </a:dk1>
        <a:lt1>
          <a:srgbClr val="FFFFFF"/>
        </a:lt1>
        <a:dk2>
          <a:srgbClr val="E35114"/>
        </a:dk2>
        <a:lt2>
          <a:srgbClr val="808080"/>
        </a:lt2>
        <a:accent1>
          <a:srgbClr val="9C9D9F"/>
        </a:accent1>
        <a:accent2>
          <a:srgbClr val="E35114"/>
        </a:accent2>
        <a:accent3>
          <a:srgbClr val="FFFFFF"/>
        </a:accent3>
        <a:accent4>
          <a:srgbClr val="000000"/>
        </a:accent4>
        <a:accent5>
          <a:srgbClr val="CBCCCD"/>
        </a:accent5>
        <a:accent6>
          <a:srgbClr val="CE4911"/>
        </a:accent6>
        <a:hlink>
          <a:srgbClr val="E35114"/>
        </a:hlink>
        <a:folHlink>
          <a:srgbClr val="E3511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7_Vorlage_Präsentation.pptx" id="{A2EC9D22-426B-4BF3-AF40-FE785D35A25C}" vid="{9CD6CBCD-255B-4935-9335-51330FB937EB}"/>
    </a:ext>
  </a:extLst>
</a:theme>
</file>

<file path=ppt/theme/theme2.xml><?xml version="1.0" encoding="utf-8"?>
<a:theme xmlns:a="http://schemas.openxmlformats.org/drawingml/2006/main" name="2_PPT_e7_mit_Partnerlogo">
  <a:themeElements>
    <a:clrScheme name="e7 Farben">
      <a:dk1>
        <a:sysClr val="windowText" lastClr="000000"/>
      </a:dk1>
      <a:lt1>
        <a:sysClr val="window" lastClr="FFFFFF"/>
      </a:lt1>
      <a:dk2>
        <a:srgbClr val="B51917"/>
      </a:dk2>
      <a:lt2>
        <a:srgbClr val="E84E0F"/>
      </a:lt2>
      <a:accent1>
        <a:srgbClr val="173E70"/>
      </a:accent1>
      <a:accent2>
        <a:srgbClr val="0A83A0"/>
      </a:accent2>
      <a:accent3>
        <a:srgbClr val="00A090"/>
      </a:accent3>
      <a:accent4>
        <a:srgbClr val="576926"/>
      </a:accent4>
      <a:accent5>
        <a:srgbClr val="97C21E"/>
      </a:accent5>
      <a:accent6>
        <a:srgbClr val="FBBA00"/>
      </a:accent6>
      <a:hlink>
        <a:srgbClr val="E84E0F"/>
      </a:hlink>
      <a:folHlink>
        <a:srgbClr val="173E70"/>
      </a:folHlink>
    </a:clrScheme>
    <a:fontScheme name="e7 Folie Standard">
      <a:majorFont>
        <a:latin typeface="Arial"/>
        <a:ea typeface=""/>
        <a:cs typeface=""/>
      </a:majorFont>
      <a:minorFont>
        <a:latin typeface="Arial"/>
        <a:ea typeface=""/>
        <a:cs typeface=""/>
      </a:minorFont>
    </a:fontScheme>
    <a:fmtScheme name="Schatten oben">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9D9D9C"/>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sz="32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de-AT" sz="3200" b="0" i="0" u="none" strike="noStrike" cap="none" normalizeH="0" baseline="0" smtClean="0">
            <a:ln>
              <a:noFill/>
            </a:ln>
            <a:solidFill>
              <a:schemeClr val="tx1"/>
            </a:solidFill>
            <a:effectLst/>
            <a:latin typeface="Arial" charset="0"/>
          </a:defRPr>
        </a:defPPr>
      </a:lstStyle>
    </a:lnDef>
  </a:objectDefaults>
  <a:extraClrSchemeLst>
    <a:extraClrScheme>
      <a:clrScheme name="e7 Folie Standa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7 Folie Standar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7 Folie Standar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7 Folie Standar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7 Folie Standar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7 Folie Standar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7 Folie Standar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7 Folie Standar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7 Folie Standar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7 Folie Standar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7 Folie Standar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7 Folie Standar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e7 Folie Standard 13">
        <a:dk1>
          <a:srgbClr val="000000"/>
        </a:dk1>
        <a:lt1>
          <a:srgbClr val="FFFFFF"/>
        </a:lt1>
        <a:dk2>
          <a:srgbClr val="E35114"/>
        </a:dk2>
        <a:lt2>
          <a:srgbClr val="808080"/>
        </a:lt2>
        <a:accent1>
          <a:srgbClr val="9C9D9F"/>
        </a:accent1>
        <a:accent2>
          <a:srgbClr val="E35114"/>
        </a:accent2>
        <a:accent3>
          <a:srgbClr val="FFFFFF"/>
        </a:accent3>
        <a:accent4>
          <a:srgbClr val="000000"/>
        </a:accent4>
        <a:accent5>
          <a:srgbClr val="CBCCCD"/>
        </a:accent5>
        <a:accent6>
          <a:srgbClr val="CE4911"/>
        </a:accent6>
        <a:hlink>
          <a:srgbClr val="E35114"/>
        </a:hlink>
        <a:folHlink>
          <a:srgbClr val="E3511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7_Vorlage_Präsentation.pptx" id="{A2EC9D22-426B-4BF3-AF40-FE785D35A25C}" vid="{9CD6CBCD-255B-4935-9335-51330FB937EB}"/>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e7_Vorlage_Präsentation</Template>
  <TotalTime>0</TotalTime>
  <Words>828</Words>
  <Application>Microsoft Office PowerPoint</Application>
  <PresentationFormat>Breitbild</PresentationFormat>
  <Paragraphs>215</Paragraphs>
  <Slides>12</Slides>
  <Notes>4</Notes>
  <HiddenSlides>0</HiddenSlides>
  <MMClips>0</MMClips>
  <ScaleCrop>false</ScaleCrop>
  <HeadingPairs>
    <vt:vector size="6" baseType="variant">
      <vt:variant>
        <vt:lpstr>Verwendete Schriftarten</vt:lpstr>
      </vt:variant>
      <vt:variant>
        <vt:i4>6</vt:i4>
      </vt:variant>
      <vt:variant>
        <vt:lpstr>Design</vt:lpstr>
      </vt:variant>
      <vt:variant>
        <vt:i4>2</vt:i4>
      </vt:variant>
      <vt:variant>
        <vt:lpstr>Folientitel</vt:lpstr>
      </vt:variant>
      <vt:variant>
        <vt:i4>12</vt:i4>
      </vt:variant>
    </vt:vector>
  </HeadingPairs>
  <TitlesOfParts>
    <vt:vector size="20" baseType="lpstr">
      <vt:lpstr>Arial</vt:lpstr>
      <vt:lpstr>Arial Black</vt:lpstr>
      <vt:lpstr>Calibri</vt:lpstr>
      <vt:lpstr>Courier New</vt:lpstr>
      <vt:lpstr>Symbol</vt:lpstr>
      <vt:lpstr>Wingdings</vt:lpstr>
      <vt:lpstr>1_PPT_e7_standard</vt:lpstr>
      <vt:lpstr>2_PPT_e7_mit_Partnerlogo</vt:lpstr>
      <vt:lpstr>Guntram Preßmair</vt:lpstr>
      <vt:lpstr>Warum </vt:lpstr>
      <vt:lpstr>Mögliche Geschäftsmodelle für peer-to-peer Handel</vt:lpstr>
      <vt:lpstr>Projekt PARITY </vt:lpstr>
      <vt:lpstr>Das PARITY Marktmodell</vt:lpstr>
      <vt:lpstr>Numerische Validierung</vt:lpstr>
      <vt:lpstr>Validierung: peer-to-peer</vt:lpstr>
      <vt:lpstr>Validierung: peer-to-peer + lokaler Flexibilitätsmarkt</vt:lpstr>
      <vt:lpstr>Validierung: Ergebnisse</vt:lpstr>
      <vt:lpstr>(Wie) werden peer-to-peer Handel und Energiegemeinschaften zu einem Geschäftsmodell?</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Corina Maria Stanese</dc:creator>
  <cp:lastModifiedBy>Guntram Preßmair</cp:lastModifiedBy>
  <cp:revision>118</cp:revision>
  <dcterms:created xsi:type="dcterms:W3CDTF">2021-03-15T15:46:32Z</dcterms:created>
  <dcterms:modified xsi:type="dcterms:W3CDTF">2021-09-08T07:34:29Z</dcterms:modified>
</cp:coreProperties>
</file>