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84" r:id="rId3"/>
    <p:sldId id="319" r:id="rId4"/>
    <p:sldId id="311" r:id="rId5"/>
    <p:sldId id="302" r:id="rId6"/>
    <p:sldId id="291" r:id="rId7"/>
    <p:sldId id="293" r:id="rId8"/>
    <p:sldId id="290" r:id="rId9"/>
    <p:sldId id="304" r:id="rId10"/>
    <p:sldId id="312" r:id="rId11"/>
    <p:sldId id="317" r:id="rId12"/>
    <p:sldId id="308" r:id="rId13"/>
  </p:sldIdLst>
  <p:sldSz cx="12195175" cy="6859588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3" autoAdjust="0"/>
    <p:restoredTop sz="94660"/>
  </p:normalViewPr>
  <p:slideViewPr>
    <p:cSldViewPr>
      <p:cViewPr varScale="1">
        <p:scale>
          <a:sx n="114" d="100"/>
          <a:sy n="114" d="100"/>
        </p:scale>
        <p:origin x="330" y="114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Results_Analysis\INTEEVERII_Analysis\Harmonized_runs\INTEEVER_harmonizationNoResNoStorage\result\2021-Mai-04_17-42-16\EnergyExchange_harmonisiert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Results_Analysis\INTEEVERII_Analysis\Harmonized_runs\INTEEVER_harmonizationWithResWithECarsNoStorage\result\2021-Mai-11_16-18-37\EnergyExchange_harmonisie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Results_Analysis\INTEEVERII_Analysis\Harmonized_runs\INTEEVER_harmonizationDE_Storage\pb\EnergyExchange_Harmoniz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Results_Analysis\INTEEVERII_Analysis\Harmonized_runs\INTEEVER_harmonizationDE_Storage\pb\EnergyExchange_Harmoniz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Results_Analysis\INTEEVERII_Analysis\Harmonized_runs\INTEEVER_harmonization_EU_Res_Storage_ECar_HP\pb\EnergyExchange_harmonisier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f_se\AppData\Local\Microsoft\Windows\INetCache\Content.Outlook\M56VHBWH\pvStorageDispatchForRemix_BAU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f_se\AppData\Local\Microsoft\Windows\INetCache\Content.Outlook\M56VHBWH\pvStorageDispatchForRemix_BAU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Germany – Only conventional power plants</a:t>
            </a:r>
          </a:p>
        </c:rich>
      </c:tx>
      <c:layout>
        <c:manualLayout>
          <c:xMode val="edge"/>
          <c:yMode val="edge"/>
          <c:x val="0.24292730334587195"/>
          <c:y val="2.4746852746612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EnergyExchange_harmonisiert!$D$1</c:f>
              <c:strCache>
                <c:ptCount val="1"/>
                <c:pt idx="0">
                  <c:v>AMIRIS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EnergyExchange_harmonisiert!$D$2:$D$337</c:f>
              <c:numCache>
                <c:formatCode>General</c:formatCode>
                <c:ptCount val="336"/>
                <c:pt idx="0">
                  <c:v>79.171381030000006</c:v>
                </c:pt>
                <c:pt idx="1">
                  <c:v>79.171381030000006</c:v>
                </c:pt>
                <c:pt idx="2">
                  <c:v>79.171381030000006</c:v>
                </c:pt>
                <c:pt idx="3">
                  <c:v>79.171381030000006</c:v>
                </c:pt>
                <c:pt idx="4">
                  <c:v>79.171381030000006</c:v>
                </c:pt>
                <c:pt idx="5">
                  <c:v>79.171381030000006</c:v>
                </c:pt>
                <c:pt idx="6">
                  <c:v>79.171381030000006</c:v>
                </c:pt>
                <c:pt idx="7">
                  <c:v>79.171381030000006</c:v>
                </c:pt>
                <c:pt idx="8">
                  <c:v>79.171381030000006</c:v>
                </c:pt>
                <c:pt idx="9">
                  <c:v>79.171381030000006</c:v>
                </c:pt>
                <c:pt idx="10">
                  <c:v>79.171381030000006</c:v>
                </c:pt>
                <c:pt idx="11">
                  <c:v>79.171381030000006</c:v>
                </c:pt>
                <c:pt idx="12">
                  <c:v>79.171381030000006</c:v>
                </c:pt>
                <c:pt idx="13">
                  <c:v>79.171381030000006</c:v>
                </c:pt>
                <c:pt idx="14">
                  <c:v>79.171381030000006</c:v>
                </c:pt>
                <c:pt idx="15">
                  <c:v>79.171381030000006</c:v>
                </c:pt>
                <c:pt idx="16">
                  <c:v>79.171381030000006</c:v>
                </c:pt>
                <c:pt idx="17">
                  <c:v>79.171381030000006</c:v>
                </c:pt>
                <c:pt idx="18">
                  <c:v>79.171381030000006</c:v>
                </c:pt>
                <c:pt idx="19">
                  <c:v>79.171381030000006</c:v>
                </c:pt>
                <c:pt idx="20">
                  <c:v>79.171381030000006</c:v>
                </c:pt>
                <c:pt idx="21">
                  <c:v>79.171381030000006</c:v>
                </c:pt>
                <c:pt idx="22">
                  <c:v>79.171381030000006</c:v>
                </c:pt>
                <c:pt idx="23">
                  <c:v>79.171381030000006</c:v>
                </c:pt>
                <c:pt idx="24">
                  <c:v>79.171381030000006</c:v>
                </c:pt>
                <c:pt idx="25">
                  <c:v>79.171381030000006</c:v>
                </c:pt>
                <c:pt idx="26">
                  <c:v>79.171381030000006</c:v>
                </c:pt>
                <c:pt idx="27">
                  <c:v>79.171381030000006</c:v>
                </c:pt>
                <c:pt idx="28">
                  <c:v>79.171381030000006</c:v>
                </c:pt>
                <c:pt idx="29">
                  <c:v>79.171381030000006</c:v>
                </c:pt>
                <c:pt idx="30">
                  <c:v>79.171381030000006</c:v>
                </c:pt>
                <c:pt idx="31">
                  <c:v>79.171381030000006</c:v>
                </c:pt>
                <c:pt idx="32">
                  <c:v>79.171381030000006</c:v>
                </c:pt>
                <c:pt idx="33">
                  <c:v>79.171381030000006</c:v>
                </c:pt>
                <c:pt idx="34">
                  <c:v>79.171381030000006</c:v>
                </c:pt>
                <c:pt idx="35">
                  <c:v>81.827882959999997</c:v>
                </c:pt>
                <c:pt idx="36">
                  <c:v>81.827882959999997</c:v>
                </c:pt>
                <c:pt idx="37">
                  <c:v>81.827882959999997</c:v>
                </c:pt>
                <c:pt idx="38">
                  <c:v>81.827882959999997</c:v>
                </c:pt>
                <c:pt idx="39">
                  <c:v>79.171381030000006</c:v>
                </c:pt>
                <c:pt idx="40">
                  <c:v>81.827882959999997</c:v>
                </c:pt>
                <c:pt idx="41">
                  <c:v>81.827882959999997</c:v>
                </c:pt>
                <c:pt idx="42">
                  <c:v>81.827882959999997</c:v>
                </c:pt>
                <c:pt idx="43">
                  <c:v>81.827882959999997</c:v>
                </c:pt>
                <c:pt idx="44">
                  <c:v>79.171381030000006</c:v>
                </c:pt>
                <c:pt idx="45">
                  <c:v>79.171381030000006</c:v>
                </c:pt>
                <c:pt idx="46">
                  <c:v>79.171381030000006</c:v>
                </c:pt>
                <c:pt idx="47">
                  <c:v>79.171381030000006</c:v>
                </c:pt>
                <c:pt idx="48">
                  <c:v>79.171381030000006</c:v>
                </c:pt>
                <c:pt idx="49">
                  <c:v>79.171381030000006</c:v>
                </c:pt>
                <c:pt idx="50">
                  <c:v>79.171381030000006</c:v>
                </c:pt>
                <c:pt idx="51">
                  <c:v>79.171381030000006</c:v>
                </c:pt>
                <c:pt idx="52">
                  <c:v>79.171381030000006</c:v>
                </c:pt>
                <c:pt idx="53">
                  <c:v>79.171381030000006</c:v>
                </c:pt>
                <c:pt idx="54">
                  <c:v>79.171381030000006</c:v>
                </c:pt>
                <c:pt idx="55">
                  <c:v>79.171381030000006</c:v>
                </c:pt>
                <c:pt idx="56">
                  <c:v>79.171381030000006</c:v>
                </c:pt>
                <c:pt idx="57">
                  <c:v>79.171381030000006</c:v>
                </c:pt>
                <c:pt idx="58">
                  <c:v>81.827882959999997</c:v>
                </c:pt>
                <c:pt idx="59">
                  <c:v>81.827882959999997</c:v>
                </c:pt>
                <c:pt idx="60">
                  <c:v>81.827882959999997</c:v>
                </c:pt>
                <c:pt idx="61">
                  <c:v>81.827882959999997</c:v>
                </c:pt>
                <c:pt idx="62">
                  <c:v>79.171381030000006</c:v>
                </c:pt>
                <c:pt idx="63">
                  <c:v>79.171381030000006</c:v>
                </c:pt>
                <c:pt idx="64">
                  <c:v>81.827882959999997</c:v>
                </c:pt>
                <c:pt idx="65">
                  <c:v>81.827882959999997</c:v>
                </c:pt>
                <c:pt idx="66">
                  <c:v>81.827882959999997</c:v>
                </c:pt>
                <c:pt idx="67">
                  <c:v>81.827882959999997</c:v>
                </c:pt>
                <c:pt idx="68">
                  <c:v>79.171381030000006</c:v>
                </c:pt>
                <c:pt idx="69">
                  <c:v>79.171381030000006</c:v>
                </c:pt>
                <c:pt idx="70">
                  <c:v>79.171381030000006</c:v>
                </c:pt>
                <c:pt idx="71">
                  <c:v>79.171381030000006</c:v>
                </c:pt>
                <c:pt idx="72">
                  <c:v>79.171381030000006</c:v>
                </c:pt>
                <c:pt idx="73">
                  <c:v>79.171381030000006</c:v>
                </c:pt>
                <c:pt idx="74">
                  <c:v>79.171381030000006</c:v>
                </c:pt>
                <c:pt idx="75">
                  <c:v>79.171381030000006</c:v>
                </c:pt>
                <c:pt idx="76">
                  <c:v>79.171381030000006</c:v>
                </c:pt>
                <c:pt idx="77">
                  <c:v>79.171381030000006</c:v>
                </c:pt>
                <c:pt idx="78">
                  <c:v>79.171381030000006</c:v>
                </c:pt>
                <c:pt idx="79">
                  <c:v>79.171381030000006</c:v>
                </c:pt>
                <c:pt idx="80">
                  <c:v>79.171381030000006</c:v>
                </c:pt>
                <c:pt idx="81">
                  <c:v>81.827882959999997</c:v>
                </c:pt>
                <c:pt idx="82">
                  <c:v>81.827882959999997</c:v>
                </c:pt>
                <c:pt idx="83">
                  <c:v>81.827882959999997</c:v>
                </c:pt>
                <c:pt idx="84">
                  <c:v>81.827882959999997</c:v>
                </c:pt>
                <c:pt idx="85">
                  <c:v>81.827882959999997</c:v>
                </c:pt>
                <c:pt idx="86">
                  <c:v>81.827882959999997</c:v>
                </c:pt>
                <c:pt idx="87">
                  <c:v>79.171381030000006</c:v>
                </c:pt>
                <c:pt idx="88">
                  <c:v>81.827882959999997</c:v>
                </c:pt>
                <c:pt idx="89">
                  <c:v>81.827882959999997</c:v>
                </c:pt>
                <c:pt idx="90">
                  <c:v>81.827882959999997</c:v>
                </c:pt>
                <c:pt idx="91">
                  <c:v>81.827882959999997</c:v>
                </c:pt>
                <c:pt idx="92">
                  <c:v>79.171381030000006</c:v>
                </c:pt>
                <c:pt idx="93">
                  <c:v>79.171381030000006</c:v>
                </c:pt>
                <c:pt idx="94">
                  <c:v>79.171381030000006</c:v>
                </c:pt>
                <c:pt idx="95">
                  <c:v>79.171381030000006</c:v>
                </c:pt>
                <c:pt idx="96">
                  <c:v>79.171381030000006</c:v>
                </c:pt>
                <c:pt idx="97">
                  <c:v>79.171381030000006</c:v>
                </c:pt>
                <c:pt idx="98">
                  <c:v>79.171381030000006</c:v>
                </c:pt>
                <c:pt idx="99">
                  <c:v>79.171381030000006</c:v>
                </c:pt>
                <c:pt idx="100">
                  <c:v>79.171381030000006</c:v>
                </c:pt>
                <c:pt idx="101">
                  <c:v>79.171381030000006</c:v>
                </c:pt>
                <c:pt idx="102">
                  <c:v>79.171381030000006</c:v>
                </c:pt>
                <c:pt idx="103">
                  <c:v>79.171381030000006</c:v>
                </c:pt>
                <c:pt idx="104">
                  <c:v>81.827882959999997</c:v>
                </c:pt>
                <c:pt idx="105">
                  <c:v>81.827882959999997</c:v>
                </c:pt>
                <c:pt idx="106">
                  <c:v>81.827882959999997</c:v>
                </c:pt>
                <c:pt idx="107">
                  <c:v>81.827882959999997</c:v>
                </c:pt>
                <c:pt idx="108">
                  <c:v>81.827882959999997</c:v>
                </c:pt>
                <c:pt idx="109">
                  <c:v>81.827882959999997</c:v>
                </c:pt>
                <c:pt idx="110">
                  <c:v>81.827882959999997</c:v>
                </c:pt>
                <c:pt idx="111">
                  <c:v>81.827882959999997</c:v>
                </c:pt>
                <c:pt idx="112">
                  <c:v>81.827882959999997</c:v>
                </c:pt>
                <c:pt idx="113">
                  <c:v>81.827882959999997</c:v>
                </c:pt>
                <c:pt idx="114">
                  <c:v>81.827882959999997</c:v>
                </c:pt>
                <c:pt idx="115">
                  <c:v>81.827882959999997</c:v>
                </c:pt>
                <c:pt idx="116">
                  <c:v>79.171381030000006</c:v>
                </c:pt>
                <c:pt idx="117">
                  <c:v>79.171381030000006</c:v>
                </c:pt>
                <c:pt idx="118">
                  <c:v>79.171381030000006</c:v>
                </c:pt>
                <c:pt idx="119">
                  <c:v>79.171381030000006</c:v>
                </c:pt>
                <c:pt idx="120">
                  <c:v>79.171381030000006</c:v>
                </c:pt>
                <c:pt idx="121">
                  <c:v>79.171381030000006</c:v>
                </c:pt>
                <c:pt idx="122">
                  <c:v>79.171381030000006</c:v>
                </c:pt>
                <c:pt idx="123">
                  <c:v>79.171381030000006</c:v>
                </c:pt>
                <c:pt idx="124">
                  <c:v>79.171381030000006</c:v>
                </c:pt>
                <c:pt idx="125">
                  <c:v>79.171381030000006</c:v>
                </c:pt>
                <c:pt idx="126">
                  <c:v>79.171381030000006</c:v>
                </c:pt>
                <c:pt idx="127">
                  <c:v>79.171381030000006</c:v>
                </c:pt>
                <c:pt idx="128">
                  <c:v>79.171381030000006</c:v>
                </c:pt>
                <c:pt idx="129">
                  <c:v>79.171381030000006</c:v>
                </c:pt>
                <c:pt idx="130">
                  <c:v>79.171381030000006</c:v>
                </c:pt>
                <c:pt idx="131">
                  <c:v>79.171381030000006</c:v>
                </c:pt>
                <c:pt idx="132">
                  <c:v>79.171381030000006</c:v>
                </c:pt>
                <c:pt idx="133">
                  <c:v>79.171381030000006</c:v>
                </c:pt>
                <c:pt idx="134">
                  <c:v>79.171381030000006</c:v>
                </c:pt>
                <c:pt idx="135">
                  <c:v>79.171381030000006</c:v>
                </c:pt>
                <c:pt idx="136">
                  <c:v>79.171381030000006</c:v>
                </c:pt>
                <c:pt idx="137">
                  <c:v>81.827882959999997</c:v>
                </c:pt>
                <c:pt idx="138">
                  <c:v>81.827882959999997</c:v>
                </c:pt>
                <c:pt idx="139">
                  <c:v>79.171381030000006</c:v>
                </c:pt>
                <c:pt idx="140">
                  <c:v>79.171381030000006</c:v>
                </c:pt>
                <c:pt idx="141">
                  <c:v>79.171381030000006</c:v>
                </c:pt>
                <c:pt idx="142">
                  <c:v>79.171381030000006</c:v>
                </c:pt>
                <c:pt idx="143">
                  <c:v>79.171381030000006</c:v>
                </c:pt>
                <c:pt idx="144">
                  <c:v>79.171381030000006</c:v>
                </c:pt>
                <c:pt idx="145">
                  <c:v>79.171381030000006</c:v>
                </c:pt>
                <c:pt idx="146">
                  <c:v>79.171381030000006</c:v>
                </c:pt>
                <c:pt idx="147">
                  <c:v>79.171381030000006</c:v>
                </c:pt>
                <c:pt idx="148">
                  <c:v>79.171381030000006</c:v>
                </c:pt>
                <c:pt idx="149">
                  <c:v>79.171381030000006</c:v>
                </c:pt>
                <c:pt idx="150">
                  <c:v>79.171381030000006</c:v>
                </c:pt>
                <c:pt idx="151">
                  <c:v>79.171381030000006</c:v>
                </c:pt>
                <c:pt idx="152">
                  <c:v>79.171381030000006</c:v>
                </c:pt>
                <c:pt idx="153">
                  <c:v>79.171381030000006</c:v>
                </c:pt>
                <c:pt idx="154">
                  <c:v>79.171381030000006</c:v>
                </c:pt>
                <c:pt idx="155">
                  <c:v>79.171381030000006</c:v>
                </c:pt>
                <c:pt idx="156">
                  <c:v>79.171381030000006</c:v>
                </c:pt>
                <c:pt idx="157">
                  <c:v>79.171381030000006</c:v>
                </c:pt>
                <c:pt idx="158">
                  <c:v>79.171381030000006</c:v>
                </c:pt>
                <c:pt idx="159">
                  <c:v>79.171381030000006</c:v>
                </c:pt>
                <c:pt idx="160">
                  <c:v>79.171381030000006</c:v>
                </c:pt>
                <c:pt idx="161">
                  <c:v>79.171381030000006</c:v>
                </c:pt>
                <c:pt idx="162">
                  <c:v>79.171381030000006</c:v>
                </c:pt>
                <c:pt idx="163">
                  <c:v>79.171381030000006</c:v>
                </c:pt>
                <c:pt idx="164">
                  <c:v>79.171381030000006</c:v>
                </c:pt>
                <c:pt idx="165">
                  <c:v>79.171381030000006</c:v>
                </c:pt>
                <c:pt idx="166">
                  <c:v>79.171381030000006</c:v>
                </c:pt>
                <c:pt idx="167">
                  <c:v>79.171381030000006</c:v>
                </c:pt>
                <c:pt idx="168">
                  <c:v>79.171381030000006</c:v>
                </c:pt>
                <c:pt idx="169">
                  <c:v>79.171381030000006</c:v>
                </c:pt>
                <c:pt idx="170">
                  <c:v>79.171381030000006</c:v>
                </c:pt>
                <c:pt idx="171">
                  <c:v>79.171381030000006</c:v>
                </c:pt>
                <c:pt idx="172">
                  <c:v>79.171381030000006</c:v>
                </c:pt>
                <c:pt idx="173">
                  <c:v>79.171381030000006</c:v>
                </c:pt>
                <c:pt idx="174">
                  <c:v>79.171381030000006</c:v>
                </c:pt>
                <c:pt idx="175">
                  <c:v>79.171381030000006</c:v>
                </c:pt>
                <c:pt idx="176">
                  <c:v>79.171381030000006</c:v>
                </c:pt>
                <c:pt idx="177">
                  <c:v>79.171381030000006</c:v>
                </c:pt>
                <c:pt idx="178">
                  <c:v>79.171381030000006</c:v>
                </c:pt>
                <c:pt idx="179">
                  <c:v>79.171381030000006</c:v>
                </c:pt>
                <c:pt idx="180">
                  <c:v>79.171381030000006</c:v>
                </c:pt>
                <c:pt idx="181">
                  <c:v>79.171381030000006</c:v>
                </c:pt>
                <c:pt idx="182">
                  <c:v>79.171381030000006</c:v>
                </c:pt>
                <c:pt idx="183">
                  <c:v>79.171381030000006</c:v>
                </c:pt>
                <c:pt idx="184">
                  <c:v>79.171381030000006</c:v>
                </c:pt>
                <c:pt idx="185">
                  <c:v>79.171381030000006</c:v>
                </c:pt>
                <c:pt idx="186">
                  <c:v>79.171381030000006</c:v>
                </c:pt>
                <c:pt idx="187">
                  <c:v>79.171381030000006</c:v>
                </c:pt>
                <c:pt idx="188">
                  <c:v>79.171381030000006</c:v>
                </c:pt>
                <c:pt idx="189">
                  <c:v>79.171381030000006</c:v>
                </c:pt>
                <c:pt idx="190">
                  <c:v>79.171381030000006</c:v>
                </c:pt>
                <c:pt idx="191">
                  <c:v>79.171381030000006</c:v>
                </c:pt>
                <c:pt idx="192">
                  <c:v>79.171381030000006</c:v>
                </c:pt>
                <c:pt idx="193">
                  <c:v>79.171381030000006</c:v>
                </c:pt>
                <c:pt idx="194">
                  <c:v>79.171381030000006</c:v>
                </c:pt>
                <c:pt idx="195">
                  <c:v>79.171381030000006</c:v>
                </c:pt>
                <c:pt idx="196">
                  <c:v>79.171381030000006</c:v>
                </c:pt>
                <c:pt idx="197">
                  <c:v>79.171381030000006</c:v>
                </c:pt>
                <c:pt idx="198">
                  <c:v>79.171381030000006</c:v>
                </c:pt>
                <c:pt idx="199">
                  <c:v>81.827882959999997</c:v>
                </c:pt>
                <c:pt idx="200">
                  <c:v>81.827882959999997</c:v>
                </c:pt>
                <c:pt idx="201">
                  <c:v>81.827882959999997</c:v>
                </c:pt>
                <c:pt idx="202">
                  <c:v>85.9</c:v>
                </c:pt>
                <c:pt idx="203">
                  <c:v>85.9</c:v>
                </c:pt>
                <c:pt idx="204">
                  <c:v>85.9</c:v>
                </c:pt>
                <c:pt idx="205">
                  <c:v>85.9</c:v>
                </c:pt>
                <c:pt idx="206">
                  <c:v>85.9</c:v>
                </c:pt>
                <c:pt idx="207">
                  <c:v>85.9</c:v>
                </c:pt>
                <c:pt idx="208">
                  <c:v>85.9</c:v>
                </c:pt>
                <c:pt idx="209">
                  <c:v>85.9</c:v>
                </c:pt>
                <c:pt idx="210">
                  <c:v>85.9</c:v>
                </c:pt>
                <c:pt idx="211">
                  <c:v>81.827882959999997</c:v>
                </c:pt>
                <c:pt idx="212">
                  <c:v>81.827882959999997</c:v>
                </c:pt>
                <c:pt idx="213">
                  <c:v>79.171381030000006</c:v>
                </c:pt>
                <c:pt idx="214">
                  <c:v>79.171381030000006</c:v>
                </c:pt>
                <c:pt idx="215">
                  <c:v>79.171381030000006</c:v>
                </c:pt>
                <c:pt idx="216">
                  <c:v>79.171381030000006</c:v>
                </c:pt>
                <c:pt idx="217">
                  <c:v>79.171381030000006</c:v>
                </c:pt>
                <c:pt idx="218">
                  <c:v>79.171381030000006</c:v>
                </c:pt>
                <c:pt idx="219">
                  <c:v>79.171381030000006</c:v>
                </c:pt>
                <c:pt idx="220">
                  <c:v>79.171381030000006</c:v>
                </c:pt>
                <c:pt idx="221">
                  <c:v>79.171381030000006</c:v>
                </c:pt>
                <c:pt idx="222">
                  <c:v>79.171381030000006</c:v>
                </c:pt>
                <c:pt idx="223">
                  <c:v>81.827882959999997</c:v>
                </c:pt>
                <c:pt idx="224">
                  <c:v>81.827882959999997</c:v>
                </c:pt>
                <c:pt idx="225">
                  <c:v>81.827882959999997</c:v>
                </c:pt>
                <c:pt idx="226">
                  <c:v>81.827882959999997</c:v>
                </c:pt>
                <c:pt idx="227">
                  <c:v>81.827882959999997</c:v>
                </c:pt>
                <c:pt idx="228">
                  <c:v>81.827882959999997</c:v>
                </c:pt>
                <c:pt idx="229">
                  <c:v>81.827882959999997</c:v>
                </c:pt>
                <c:pt idx="230">
                  <c:v>81.827882959999997</c:v>
                </c:pt>
                <c:pt idx="231">
                  <c:v>81.827882959999997</c:v>
                </c:pt>
                <c:pt idx="232">
                  <c:v>81.827882959999997</c:v>
                </c:pt>
                <c:pt idx="233">
                  <c:v>85.9</c:v>
                </c:pt>
                <c:pt idx="234">
                  <c:v>85.9</c:v>
                </c:pt>
                <c:pt idx="235">
                  <c:v>85.9</c:v>
                </c:pt>
                <c:pt idx="236">
                  <c:v>81.827882959999997</c:v>
                </c:pt>
                <c:pt idx="237">
                  <c:v>79.171381030000006</c:v>
                </c:pt>
                <c:pt idx="238">
                  <c:v>79.171381030000006</c:v>
                </c:pt>
                <c:pt idx="239">
                  <c:v>79.171381030000006</c:v>
                </c:pt>
                <c:pt idx="240">
                  <c:v>79.171381030000006</c:v>
                </c:pt>
                <c:pt idx="241">
                  <c:v>79.171381030000006</c:v>
                </c:pt>
                <c:pt idx="242">
                  <c:v>79.171381030000006</c:v>
                </c:pt>
                <c:pt idx="243">
                  <c:v>79.171381030000006</c:v>
                </c:pt>
                <c:pt idx="244">
                  <c:v>79.171381030000006</c:v>
                </c:pt>
                <c:pt idx="245">
                  <c:v>79.171381030000006</c:v>
                </c:pt>
                <c:pt idx="246">
                  <c:v>79.171381030000006</c:v>
                </c:pt>
                <c:pt idx="247">
                  <c:v>81.827882959999997</c:v>
                </c:pt>
                <c:pt idx="248">
                  <c:v>81.827882959999997</c:v>
                </c:pt>
                <c:pt idx="249">
                  <c:v>81.827882959999997</c:v>
                </c:pt>
                <c:pt idx="250">
                  <c:v>81.827882959999997</c:v>
                </c:pt>
                <c:pt idx="251">
                  <c:v>81.827882959999997</c:v>
                </c:pt>
                <c:pt idx="252">
                  <c:v>81.827882959999997</c:v>
                </c:pt>
                <c:pt idx="253">
                  <c:v>81.827882959999997</c:v>
                </c:pt>
                <c:pt idx="254">
                  <c:v>81.827882959999997</c:v>
                </c:pt>
                <c:pt idx="255">
                  <c:v>81.827882959999997</c:v>
                </c:pt>
                <c:pt idx="256">
                  <c:v>81.827882959999997</c:v>
                </c:pt>
                <c:pt idx="257">
                  <c:v>85.9</c:v>
                </c:pt>
                <c:pt idx="258">
                  <c:v>85.9</c:v>
                </c:pt>
                <c:pt idx="259">
                  <c:v>81.827882959999997</c:v>
                </c:pt>
                <c:pt idx="260">
                  <c:v>81.827882959999997</c:v>
                </c:pt>
                <c:pt idx="261">
                  <c:v>79.171381030000006</c:v>
                </c:pt>
                <c:pt idx="262">
                  <c:v>79.171381030000006</c:v>
                </c:pt>
                <c:pt idx="263">
                  <c:v>79.171381030000006</c:v>
                </c:pt>
                <c:pt idx="264">
                  <c:v>79.171381030000006</c:v>
                </c:pt>
                <c:pt idx="265">
                  <c:v>79.171381030000006</c:v>
                </c:pt>
                <c:pt idx="266">
                  <c:v>79.171381030000006</c:v>
                </c:pt>
                <c:pt idx="267">
                  <c:v>79.171381030000006</c:v>
                </c:pt>
                <c:pt idx="268">
                  <c:v>79.171381030000006</c:v>
                </c:pt>
                <c:pt idx="269">
                  <c:v>79.171381030000006</c:v>
                </c:pt>
                <c:pt idx="270">
                  <c:v>79.171381030000006</c:v>
                </c:pt>
                <c:pt idx="271">
                  <c:v>81.827882959999997</c:v>
                </c:pt>
                <c:pt idx="272">
                  <c:v>81.827882959999997</c:v>
                </c:pt>
                <c:pt idx="273">
                  <c:v>81.827882959999997</c:v>
                </c:pt>
                <c:pt idx="274">
                  <c:v>81.827882959999997</c:v>
                </c:pt>
                <c:pt idx="275">
                  <c:v>85.9</c:v>
                </c:pt>
                <c:pt idx="276">
                  <c:v>81.827882959999997</c:v>
                </c:pt>
                <c:pt idx="277">
                  <c:v>81.827882959999997</c:v>
                </c:pt>
                <c:pt idx="278">
                  <c:v>81.827882959999997</c:v>
                </c:pt>
                <c:pt idx="279">
                  <c:v>81.827882959999997</c:v>
                </c:pt>
                <c:pt idx="280">
                  <c:v>81.827882959999997</c:v>
                </c:pt>
                <c:pt idx="281">
                  <c:v>85.9</c:v>
                </c:pt>
                <c:pt idx="282">
                  <c:v>85.9</c:v>
                </c:pt>
                <c:pt idx="283">
                  <c:v>81.827882959999997</c:v>
                </c:pt>
                <c:pt idx="284">
                  <c:v>81.827882959999997</c:v>
                </c:pt>
                <c:pt idx="285">
                  <c:v>79.171381030000006</c:v>
                </c:pt>
                <c:pt idx="286">
                  <c:v>79.171381030000006</c:v>
                </c:pt>
                <c:pt idx="287">
                  <c:v>79.171381030000006</c:v>
                </c:pt>
                <c:pt idx="288">
                  <c:v>79.171381030000006</c:v>
                </c:pt>
                <c:pt idx="289">
                  <c:v>79.171381030000006</c:v>
                </c:pt>
                <c:pt idx="290">
                  <c:v>79.171381030000006</c:v>
                </c:pt>
                <c:pt idx="291">
                  <c:v>79.171381030000006</c:v>
                </c:pt>
                <c:pt idx="292">
                  <c:v>79.171381030000006</c:v>
                </c:pt>
                <c:pt idx="293">
                  <c:v>79.171381030000006</c:v>
                </c:pt>
                <c:pt idx="294">
                  <c:v>79.171381030000006</c:v>
                </c:pt>
                <c:pt idx="295">
                  <c:v>81.827882959999997</c:v>
                </c:pt>
                <c:pt idx="296">
                  <c:v>81.827882959999997</c:v>
                </c:pt>
                <c:pt idx="297">
                  <c:v>81.827882959999997</c:v>
                </c:pt>
                <c:pt idx="298">
                  <c:v>81.827882959999997</c:v>
                </c:pt>
                <c:pt idx="299">
                  <c:v>81.827882959999997</c:v>
                </c:pt>
                <c:pt idx="300">
                  <c:v>81.827882959999997</c:v>
                </c:pt>
                <c:pt idx="301">
                  <c:v>81.827882959999997</c:v>
                </c:pt>
                <c:pt idx="302">
                  <c:v>81.827882959999997</c:v>
                </c:pt>
                <c:pt idx="303">
                  <c:v>81.827882959999997</c:v>
                </c:pt>
                <c:pt idx="304">
                  <c:v>81.827882959999997</c:v>
                </c:pt>
                <c:pt idx="305">
                  <c:v>81.827882959999997</c:v>
                </c:pt>
                <c:pt idx="306">
                  <c:v>81.827882959999997</c:v>
                </c:pt>
                <c:pt idx="307">
                  <c:v>81.827882959999997</c:v>
                </c:pt>
                <c:pt idx="308">
                  <c:v>79.171381030000006</c:v>
                </c:pt>
                <c:pt idx="309">
                  <c:v>79.171381030000006</c:v>
                </c:pt>
                <c:pt idx="310">
                  <c:v>79.171381030000006</c:v>
                </c:pt>
                <c:pt idx="311">
                  <c:v>79.171381030000006</c:v>
                </c:pt>
                <c:pt idx="312">
                  <c:v>79.171381030000006</c:v>
                </c:pt>
                <c:pt idx="313">
                  <c:v>79.171381030000006</c:v>
                </c:pt>
                <c:pt idx="314">
                  <c:v>79.171381030000006</c:v>
                </c:pt>
                <c:pt idx="315">
                  <c:v>79.171381030000006</c:v>
                </c:pt>
                <c:pt idx="316">
                  <c:v>79.171381030000006</c:v>
                </c:pt>
                <c:pt idx="317">
                  <c:v>79.171381030000006</c:v>
                </c:pt>
                <c:pt idx="318">
                  <c:v>79.171381030000006</c:v>
                </c:pt>
                <c:pt idx="319">
                  <c:v>79.171381030000006</c:v>
                </c:pt>
                <c:pt idx="320">
                  <c:v>79.171381030000006</c:v>
                </c:pt>
                <c:pt idx="321">
                  <c:v>79.171381030000006</c:v>
                </c:pt>
                <c:pt idx="322">
                  <c:v>79.171381030000006</c:v>
                </c:pt>
                <c:pt idx="323">
                  <c:v>79.171381030000006</c:v>
                </c:pt>
                <c:pt idx="324">
                  <c:v>79.171381030000006</c:v>
                </c:pt>
                <c:pt idx="325">
                  <c:v>79.171381030000006</c:v>
                </c:pt>
                <c:pt idx="326">
                  <c:v>79.171381030000006</c:v>
                </c:pt>
                <c:pt idx="327">
                  <c:v>79.171381030000006</c:v>
                </c:pt>
                <c:pt idx="328">
                  <c:v>79.171381030000006</c:v>
                </c:pt>
                <c:pt idx="329">
                  <c:v>79.171381030000006</c:v>
                </c:pt>
                <c:pt idx="330">
                  <c:v>79.171381030000006</c:v>
                </c:pt>
                <c:pt idx="331">
                  <c:v>79.171381030000006</c:v>
                </c:pt>
                <c:pt idx="332">
                  <c:v>79.171381030000006</c:v>
                </c:pt>
                <c:pt idx="333">
                  <c:v>79.171381030000006</c:v>
                </c:pt>
                <c:pt idx="334">
                  <c:v>79.171381030000006</c:v>
                </c:pt>
                <c:pt idx="335">
                  <c:v>79.171381030000006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8B-4DDA-806D-682004B96881}"/>
            </c:ext>
          </c:extLst>
        </c:ser>
        <c:ser>
          <c:idx val="1"/>
          <c:order val="1"/>
          <c:tx>
            <c:strRef>
              <c:f>EnergyExchange_harmonisiert!$F$1</c:f>
              <c:strCache>
                <c:ptCount val="1"/>
                <c:pt idx="0">
                  <c:v>REMix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EnergyExchange_harmonisiert!$F$2:$F$337</c:f>
              <c:numCache>
                <c:formatCode>General</c:formatCode>
                <c:ptCount val="336"/>
                <c:pt idx="0">
                  <c:v>79.176320000000004</c:v>
                </c:pt>
                <c:pt idx="1">
                  <c:v>79.176320000000004</c:v>
                </c:pt>
                <c:pt idx="2">
                  <c:v>79.176320000000004</c:v>
                </c:pt>
                <c:pt idx="3">
                  <c:v>79.176320000000004</c:v>
                </c:pt>
                <c:pt idx="4">
                  <c:v>79.176320000000004</c:v>
                </c:pt>
                <c:pt idx="5">
                  <c:v>79.176320000000004</c:v>
                </c:pt>
                <c:pt idx="6">
                  <c:v>79.176320000000004</c:v>
                </c:pt>
                <c:pt idx="7">
                  <c:v>79.176320000000004</c:v>
                </c:pt>
                <c:pt idx="8">
                  <c:v>79.176320000000004</c:v>
                </c:pt>
                <c:pt idx="9">
                  <c:v>79.176320000000004</c:v>
                </c:pt>
                <c:pt idx="10">
                  <c:v>79.176320000000004</c:v>
                </c:pt>
                <c:pt idx="11">
                  <c:v>79.176320000000004</c:v>
                </c:pt>
                <c:pt idx="12">
                  <c:v>79.176320000000004</c:v>
                </c:pt>
                <c:pt idx="13">
                  <c:v>79.176320000000004</c:v>
                </c:pt>
                <c:pt idx="14">
                  <c:v>79.176320000000004</c:v>
                </c:pt>
                <c:pt idx="15">
                  <c:v>79.176320000000004</c:v>
                </c:pt>
                <c:pt idx="16">
                  <c:v>79.176320000000004</c:v>
                </c:pt>
                <c:pt idx="17">
                  <c:v>79.176320000000004</c:v>
                </c:pt>
                <c:pt idx="18">
                  <c:v>79.176320000000004</c:v>
                </c:pt>
                <c:pt idx="19">
                  <c:v>79.176320000000004</c:v>
                </c:pt>
                <c:pt idx="20">
                  <c:v>79.176320000000004</c:v>
                </c:pt>
                <c:pt idx="21">
                  <c:v>79.176320000000004</c:v>
                </c:pt>
                <c:pt idx="22">
                  <c:v>79.176320000000004</c:v>
                </c:pt>
                <c:pt idx="23">
                  <c:v>79.176320000000004</c:v>
                </c:pt>
                <c:pt idx="24">
                  <c:v>79.176320000000004</c:v>
                </c:pt>
                <c:pt idx="25">
                  <c:v>79.176320000000004</c:v>
                </c:pt>
                <c:pt idx="26">
                  <c:v>79.176320000000004</c:v>
                </c:pt>
                <c:pt idx="27">
                  <c:v>79.176320000000004</c:v>
                </c:pt>
                <c:pt idx="28">
                  <c:v>79.176320000000004</c:v>
                </c:pt>
                <c:pt idx="29">
                  <c:v>79.176320000000004</c:v>
                </c:pt>
                <c:pt idx="30">
                  <c:v>79.176320000000004</c:v>
                </c:pt>
                <c:pt idx="31">
                  <c:v>79.176320000000004</c:v>
                </c:pt>
                <c:pt idx="32">
                  <c:v>79.176320000000004</c:v>
                </c:pt>
                <c:pt idx="33">
                  <c:v>79.176320000000004</c:v>
                </c:pt>
                <c:pt idx="34">
                  <c:v>79.176320000000004</c:v>
                </c:pt>
                <c:pt idx="35">
                  <c:v>81.819980000000001</c:v>
                </c:pt>
                <c:pt idx="36">
                  <c:v>81.819980000000001</c:v>
                </c:pt>
                <c:pt idx="37">
                  <c:v>81.819980000000001</c:v>
                </c:pt>
                <c:pt idx="38">
                  <c:v>81.819980000000001</c:v>
                </c:pt>
                <c:pt idx="39">
                  <c:v>79.176320000000004</c:v>
                </c:pt>
                <c:pt idx="40">
                  <c:v>81.819980000000001</c:v>
                </c:pt>
                <c:pt idx="41">
                  <c:v>81.819980000000001</c:v>
                </c:pt>
                <c:pt idx="42">
                  <c:v>81.819980000000001</c:v>
                </c:pt>
                <c:pt idx="43">
                  <c:v>81.819980000000001</c:v>
                </c:pt>
                <c:pt idx="44">
                  <c:v>79.176320000000004</c:v>
                </c:pt>
                <c:pt idx="45">
                  <c:v>79.176320000000004</c:v>
                </c:pt>
                <c:pt idx="46">
                  <c:v>79.176320000000004</c:v>
                </c:pt>
                <c:pt idx="47">
                  <c:v>79.176320000000004</c:v>
                </c:pt>
                <c:pt idx="48">
                  <c:v>79.176320000000004</c:v>
                </c:pt>
                <c:pt idx="49">
                  <c:v>79.176320000000004</c:v>
                </c:pt>
                <c:pt idx="50">
                  <c:v>79.176320000000004</c:v>
                </c:pt>
                <c:pt idx="51">
                  <c:v>79.176320000000004</c:v>
                </c:pt>
                <c:pt idx="52">
                  <c:v>79.176320000000004</c:v>
                </c:pt>
                <c:pt idx="53">
                  <c:v>79.176320000000004</c:v>
                </c:pt>
                <c:pt idx="54">
                  <c:v>79.176320000000004</c:v>
                </c:pt>
                <c:pt idx="55">
                  <c:v>79.176320000000004</c:v>
                </c:pt>
                <c:pt idx="56">
                  <c:v>79.176320000000004</c:v>
                </c:pt>
                <c:pt idx="57">
                  <c:v>79.176320000000004</c:v>
                </c:pt>
                <c:pt idx="58">
                  <c:v>81.819980000000001</c:v>
                </c:pt>
                <c:pt idx="59">
                  <c:v>81.819980000000001</c:v>
                </c:pt>
                <c:pt idx="60">
                  <c:v>81.819980000000001</c:v>
                </c:pt>
                <c:pt idx="61">
                  <c:v>81.819980000000001</c:v>
                </c:pt>
                <c:pt idx="62">
                  <c:v>79.176320000000004</c:v>
                </c:pt>
                <c:pt idx="63">
                  <c:v>79.176320000000004</c:v>
                </c:pt>
                <c:pt idx="64">
                  <c:v>81.819980000000001</c:v>
                </c:pt>
                <c:pt idx="65">
                  <c:v>81.819980000000001</c:v>
                </c:pt>
                <c:pt idx="66">
                  <c:v>81.819980000000001</c:v>
                </c:pt>
                <c:pt idx="67">
                  <c:v>81.819980000000001</c:v>
                </c:pt>
                <c:pt idx="68">
                  <c:v>79.176320000000004</c:v>
                </c:pt>
                <c:pt idx="69">
                  <c:v>79.176320000000004</c:v>
                </c:pt>
                <c:pt idx="70">
                  <c:v>79.176320000000004</c:v>
                </c:pt>
                <c:pt idx="71">
                  <c:v>79.176320000000004</c:v>
                </c:pt>
                <c:pt idx="72">
                  <c:v>79.176320000000004</c:v>
                </c:pt>
                <c:pt idx="73">
                  <c:v>79.176320000000004</c:v>
                </c:pt>
                <c:pt idx="74">
                  <c:v>79.176320000000004</c:v>
                </c:pt>
                <c:pt idx="75">
                  <c:v>79.176320000000004</c:v>
                </c:pt>
                <c:pt idx="76">
                  <c:v>79.176320000000004</c:v>
                </c:pt>
                <c:pt idx="77">
                  <c:v>79.176320000000004</c:v>
                </c:pt>
                <c:pt idx="78">
                  <c:v>79.176320000000004</c:v>
                </c:pt>
                <c:pt idx="79">
                  <c:v>79.176320000000004</c:v>
                </c:pt>
                <c:pt idx="80">
                  <c:v>79.176320000000004</c:v>
                </c:pt>
                <c:pt idx="81">
                  <c:v>81.819980000000001</c:v>
                </c:pt>
                <c:pt idx="82">
                  <c:v>81.819980000000001</c:v>
                </c:pt>
                <c:pt idx="83">
                  <c:v>81.819980000000001</c:v>
                </c:pt>
                <c:pt idx="84">
                  <c:v>81.819980000000001</c:v>
                </c:pt>
                <c:pt idx="85">
                  <c:v>81.819980000000001</c:v>
                </c:pt>
                <c:pt idx="86">
                  <c:v>81.819980000000001</c:v>
                </c:pt>
                <c:pt idx="87">
                  <c:v>79.176320000000004</c:v>
                </c:pt>
                <c:pt idx="88">
                  <c:v>81.819980000000001</c:v>
                </c:pt>
                <c:pt idx="89">
                  <c:v>81.819980000000001</c:v>
                </c:pt>
                <c:pt idx="90">
                  <c:v>81.819980000000001</c:v>
                </c:pt>
                <c:pt idx="91">
                  <c:v>81.819980000000001</c:v>
                </c:pt>
                <c:pt idx="92">
                  <c:v>79.176320000000004</c:v>
                </c:pt>
                <c:pt idx="93">
                  <c:v>79.176320000000004</c:v>
                </c:pt>
                <c:pt idx="94">
                  <c:v>79.176320000000004</c:v>
                </c:pt>
                <c:pt idx="95">
                  <c:v>79.176320000000004</c:v>
                </c:pt>
                <c:pt idx="96">
                  <c:v>79.176320000000004</c:v>
                </c:pt>
                <c:pt idx="97">
                  <c:v>79.176320000000004</c:v>
                </c:pt>
                <c:pt idx="98">
                  <c:v>79.176320000000004</c:v>
                </c:pt>
                <c:pt idx="99">
                  <c:v>79.176320000000004</c:v>
                </c:pt>
                <c:pt idx="100">
                  <c:v>79.176320000000004</c:v>
                </c:pt>
                <c:pt idx="101">
                  <c:v>79.176320000000004</c:v>
                </c:pt>
                <c:pt idx="102">
                  <c:v>79.176320000000004</c:v>
                </c:pt>
                <c:pt idx="103">
                  <c:v>79.176320000000004</c:v>
                </c:pt>
                <c:pt idx="104">
                  <c:v>81.819980000000001</c:v>
                </c:pt>
                <c:pt idx="105">
                  <c:v>81.819980000000001</c:v>
                </c:pt>
                <c:pt idx="106">
                  <c:v>81.819980000000001</c:v>
                </c:pt>
                <c:pt idx="107">
                  <c:v>81.819980000000001</c:v>
                </c:pt>
                <c:pt idx="108">
                  <c:v>81.819980000000001</c:v>
                </c:pt>
                <c:pt idx="109">
                  <c:v>81.819980000000001</c:v>
                </c:pt>
                <c:pt idx="110">
                  <c:v>81.819980000000001</c:v>
                </c:pt>
                <c:pt idx="111">
                  <c:v>81.819980000000001</c:v>
                </c:pt>
                <c:pt idx="112">
                  <c:v>81.819980000000001</c:v>
                </c:pt>
                <c:pt idx="113">
                  <c:v>81.819980000000001</c:v>
                </c:pt>
                <c:pt idx="114">
                  <c:v>81.819980000000001</c:v>
                </c:pt>
                <c:pt idx="115">
                  <c:v>81.819980000000001</c:v>
                </c:pt>
                <c:pt idx="116">
                  <c:v>79.176320000000004</c:v>
                </c:pt>
                <c:pt idx="117">
                  <c:v>79.176320000000004</c:v>
                </c:pt>
                <c:pt idx="118">
                  <c:v>79.176320000000004</c:v>
                </c:pt>
                <c:pt idx="119">
                  <c:v>79.176320000000004</c:v>
                </c:pt>
                <c:pt idx="120">
                  <c:v>79.176320000000004</c:v>
                </c:pt>
                <c:pt idx="121">
                  <c:v>79.176320000000004</c:v>
                </c:pt>
                <c:pt idx="122">
                  <c:v>79.176320000000004</c:v>
                </c:pt>
                <c:pt idx="123">
                  <c:v>79.176320000000004</c:v>
                </c:pt>
                <c:pt idx="124">
                  <c:v>79.176320000000004</c:v>
                </c:pt>
                <c:pt idx="125">
                  <c:v>79.176320000000004</c:v>
                </c:pt>
                <c:pt idx="126">
                  <c:v>79.176320000000004</c:v>
                </c:pt>
                <c:pt idx="127">
                  <c:v>79.176320000000004</c:v>
                </c:pt>
                <c:pt idx="128">
                  <c:v>79.176320000000004</c:v>
                </c:pt>
                <c:pt idx="129">
                  <c:v>79.176320000000004</c:v>
                </c:pt>
                <c:pt idx="130">
                  <c:v>79.176320000000004</c:v>
                </c:pt>
                <c:pt idx="131">
                  <c:v>79.176320000000004</c:v>
                </c:pt>
                <c:pt idx="132">
                  <c:v>79.176320000000004</c:v>
                </c:pt>
                <c:pt idx="133">
                  <c:v>79.176320000000004</c:v>
                </c:pt>
                <c:pt idx="134">
                  <c:v>79.176320000000004</c:v>
                </c:pt>
                <c:pt idx="135">
                  <c:v>79.176320000000004</c:v>
                </c:pt>
                <c:pt idx="136">
                  <c:v>79.176320000000004</c:v>
                </c:pt>
                <c:pt idx="137">
                  <c:v>81.819980000000001</c:v>
                </c:pt>
                <c:pt idx="138">
                  <c:v>81.819980000000001</c:v>
                </c:pt>
                <c:pt idx="139">
                  <c:v>79.176320000000004</c:v>
                </c:pt>
                <c:pt idx="140">
                  <c:v>79.176320000000004</c:v>
                </c:pt>
                <c:pt idx="141">
                  <c:v>79.176320000000004</c:v>
                </c:pt>
                <c:pt idx="142">
                  <c:v>79.176320000000004</c:v>
                </c:pt>
                <c:pt idx="143">
                  <c:v>79.176320000000004</c:v>
                </c:pt>
                <c:pt idx="144">
                  <c:v>79.176320000000004</c:v>
                </c:pt>
                <c:pt idx="145">
                  <c:v>79.176320000000004</c:v>
                </c:pt>
                <c:pt idx="146">
                  <c:v>79.176320000000004</c:v>
                </c:pt>
                <c:pt idx="147">
                  <c:v>79.176320000000004</c:v>
                </c:pt>
                <c:pt idx="148">
                  <c:v>79.176320000000004</c:v>
                </c:pt>
                <c:pt idx="149">
                  <c:v>79.176320000000004</c:v>
                </c:pt>
                <c:pt idx="150">
                  <c:v>79.176320000000004</c:v>
                </c:pt>
                <c:pt idx="151">
                  <c:v>79.176320000000004</c:v>
                </c:pt>
                <c:pt idx="152">
                  <c:v>79.176320000000004</c:v>
                </c:pt>
                <c:pt idx="153">
                  <c:v>79.176320000000004</c:v>
                </c:pt>
                <c:pt idx="154">
                  <c:v>79.176320000000004</c:v>
                </c:pt>
                <c:pt idx="155">
                  <c:v>79.176320000000004</c:v>
                </c:pt>
                <c:pt idx="156">
                  <c:v>79.176320000000004</c:v>
                </c:pt>
                <c:pt idx="157">
                  <c:v>79.176320000000004</c:v>
                </c:pt>
                <c:pt idx="158">
                  <c:v>79.176320000000004</c:v>
                </c:pt>
                <c:pt idx="159">
                  <c:v>79.176320000000004</c:v>
                </c:pt>
                <c:pt idx="160">
                  <c:v>79.176320000000004</c:v>
                </c:pt>
                <c:pt idx="161">
                  <c:v>79.176320000000004</c:v>
                </c:pt>
                <c:pt idx="162">
                  <c:v>79.176320000000004</c:v>
                </c:pt>
                <c:pt idx="163">
                  <c:v>79.176320000000004</c:v>
                </c:pt>
                <c:pt idx="164">
                  <c:v>79.176320000000004</c:v>
                </c:pt>
                <c:pt idx="165">
                  <c:v>79.176320000000004</c:v>
                </c:pt>
                <c:pt idx="166">
                  <c:v>79.176320000000004</c:v>
                </c:pt>
                <c:pt idx="167">
                  <c:v>79.176320000000004</c:v>
                </c:pt>
                <c:pt idx="168">
                  <c:v>79.176320000000004</c:v>
                </c:pt>
                <c:pt idx="169">
                  <c:v>79.176320000000004</c:v>
                </c:pt>
                <c:pt idx="170">
                  <c:v>79.176320000000004</c:v>
                </c:pt>
                <c:pt idx="171">
                  <c:v>79.176320000000004</c:v>
                </c:pt>
                <c:pt idx="172">
                  <c:v>79.176320000000004</c:v>
                </c:pt>
                <c:pt idx="173">
                  <c:v>79.176320000000004</c:v>
                </c:pt>
                <c:pt idx="174">
                  <c:v>79.176320000000004</c:v>
                </c:pt>
                <c:pt idx="175">
                  <c:v>79.176320000000004</c:v>
                </c:pt>
                <c:pt idx="176">
                  <c:v>79.176320000000004</c:v>
                </c:pt>
                <c:pt idx="177">
                  <c:v>79.176320000000004</c:v>
                </c:pt>
                <c:pt idx="178">
                  <c:v>79.176320000000004</c:v>
                </c:pt>
                <c:pt idx="179">
                  <c:v>79.176320000000004</c:v>
                </c:pt>
                <c:pt idx="180">
                  <c:v>79.176320000000004</c:v>
                </c:pt>
                <c:pt idx="181">
                  <c:v>79.176320000000004</c:v>
                </c:pt>
                <c:pt idx="182">
                  <c:v>79.176320000000004</c:v>
                </c:pt>
                <c:pt idx="183">
                  <c:v>79.176320000000004</c:v>
                </c:pt>
                <c:pt idx="184">
                  <c:v>79.176320000000004</c:v>
                </c:pt>
                <c:pt idx="185">
                  <c:v>79.176320000000004</c:v>
                </c:pt>
                <c:pt idx="186">
                  <c:v>79.176320000000004</c:v>
                </c:pt>
                <c:pt idx="187">
                  <c:v>79.176320000000004</c:v>
                </c:pt>
                <c:pt idx="188">
                  <c:v>79.176320000000004</c:v>
                </c:pt>
                <c:pt idx="189">
                  <c:v>79.176320000000004</c:v>
                </c:pt>
                <c:pt idx="190">
                  <c:v>79.176320000000004</c:v>
                </c:pt>
                <c:pt idx="191">
                  <c:v>79.176320000000004</c:v>
                </c:pt>
                <c:pt idx="192">
                  <c:v>79.176320000000004</c:v>
                </c:pt>
                <c:pt idx="193">
                  <c:v>79.176320000000004</c:v>
                </c:pt>
                <c:pt idx="194">
                  <c:v>79.176320000000004</c:v>
                </c:pt>
                <c:pt idx="195">
                  <c:v>79.176320000000004</c:v>
                </c:pt>
                <c:pt idx="196">
                  <c:v>79.176320000000004</c:v>
                </c:pt>
                <c:pt idx="197">
                  <c:v>79.176320000000004</c:v>
                </c:pt>
                <c:pt idx="198">
                  <c:v>79.176320000000004</c:v>
                </c:pt>
                <c:pt idx="199">
                  <c:v>81.819980000000001</c:v>
                </c:pt>
                <c:pt idx="200">
                  <c:v>81.819980000000001</c:v>
                </c:pt>
                <c:pt idx="201">
                  <c:v>81.819980000000001</c:v>
                </c:pt>
                <c:pt idx="202">
                  <c:v>85.9</c:v>
                </c:pt>
                <c:pt idx="203">
                  <c:v>85.9</c:v>
                </c:pt>
                <c:pt idx="204">
                  <c:v>85.9</c:v>
                </c:pt>
                <c:pt idx="205">
                  <c:v>85.9</c:v>
                </c:pt>
                <c:pt idx="206">
                  <c:v>85.9</c:v>
                </c:pt>
                <c:pt idx="207">
                  <c:v>85.9</c:v>
                </c:pt>
                <c:pt idx="208">
                  <c:v>85.9</c:v>
                </c:pt>
                <c:pt idx="209">
                  <c:v>85.9</c:v>
                </c:pt>
                <c:pt idx="210">
                  <c:v>85.9</c:v>
                </c:pt>
                <c:pt idx="211">
                  <c:v>81.819980000000001</c:v>
                </c:pt>
                <c:pt idx="212">
                  <c:v>81.819980000000001</c:v>
                </c:pt>
                <c:pt idx="213">
                  <c:v>79.176320000000004</c:v>
                </c:pt>
                <c:pt idx="214">
                  <c:v>79.176320000000004</c:v>
                </c:pt>
                <c:pt idx="215">
                  <c:v>79.176320000000004</c:v>
                </c:pt>
                <c:pt idx="216">
                  <c:v>79.176320000000004</c:v>
                </c:pt>
                <c:pt idx="217">
                  <c:v>79.176320000000004</c:v>
                </c:pt>
                <c:pt idx="218">
                  <c:v>79.176320000000004</c:v>
                </c:pt>
                <c:pt idx="219">
                  <c:v>79.176320000000004</c:v>
                </c:pt>
                <c:pt idx="220">
                  <c:v>79.176320000000004</c:v>
                </c:pt>
                <c:pt idx="221">
                  <c:v>79.176320000000004</c:v>
                </c:pt>
                <c:pt idx="222">
                  <c:v>79.176320000000004</c:v>
                </c:pt>
                <c:pt idx="223">
                  <c:v>81.819980000000001</c:v>
                </c:pt>
                <c:pt idx="224">
                  <c:v>81.819980000000001</c:v>
                </c:pt>
                <c:pt idx="225">
                  <c:v>81.819980000000001</c:v>
                </c:pt>
                <c:pt idx="226">
                  <c:v>81.819980000000001</c:v>
                </c:pt>
                <c:pt idx="227">
                  <c:v>81.819980000000001</c:v>
                </c:pt>
                <c:pt idx="228">
                  <c:v>81.819980000000001</c:v>
                </c:pt>
                <c:pt idx="229">
                  <c:v>81.819980000000001</c:v>
                </c:pt>
                <c:pt idx="230">
                  <c:v>81.819980000000001</c:v>
                </c:pt>
                <c:pt idx="231">
                  <c:v>81.819980000000001</c:v>
                </c:pt>
                <c:pt idx="232">
                  <c:v>81.819980000000001</c:v>
                </c:pt>
                <c:pt idx="233">
                  <c:v>85.9</c:v>
                </c:pt>
                <c:pt idx="234">
                  <c:v>85.9</c:v>
                </c:pt>
                <c:pt idx="235">
                  <c:v>85.9</c:v>
                </c:pt>
                <c:pt idx="236">
                  <c:v>81.819980000000001</c:v>
                </c:pt>
                <c:pt idx="237">
                  <c:v>79.176320000000004</c:v>
                </c:pt>
                <c:pt idx="238">
                  <c:v>79.176320000000004</c:v>
                </c:pt>
                <c:pt idx="239">
                  <c:v>79.176320000000004</c:v>
                </c:pt>
                <c:pt idx="240">
                  <c:v>79.176320000000004</c:v>
                </c:pt>
                <c:pt idx="241">
                  <c:v>79.176320000000004</c:v>
                </c:pt>
                <c:pt idx="242">
                  <c:v>79.176320000000004</c:v>
                </c:pt>
                <c:pt idx="243">
                  <c:v>79.176320000000004</c:v>
                </c:pt>
                <c:pt idx="244">
                  <c:v>79.176320000000004</c:v>
                </c:pt>
                <c:pt idx="245">
                  <c:v>79.176320000000004</c:v>
                </c:pt>
                <c:pt idx="246">
                  <c:v>79.176320000000004</c:v>
                </c:pt>
                <c:pt idx="247">
                  <c:v>81.819980000000001</c:v>
                </c:pt>
                <c:pt idx="248">
                  <c:v>81.819980000000001</c:v>
                </c:pt>
                <c:pt idx="249">
                  <c:v>81.819980000000001</c:v>
                </c:pt>
                <c:pt idx="250">
                  <c:v>81.819980000000001</c:v>
                </c:pt>
                <c:pt idx="251">
                  <c:v>81.819980000000001</c:v>
                </c:pt>
                <c:pt idx="252">
                  <c:v>81.819980000000001</c:v>
                </c:pt>
                <c:pt idx="253">
                  <c:v>81.819980000000001</c:v>
                </c:pt>
                <c:pt idx="254">
                  <c:v>81.819980000000001</c:v>
                </c:pt>
                <c:pt idx="255">
                  <c:v>81.819980000000001</c:v>
                </c:pt>
                <c:pt idx="256">
                  <c:v>81.819980000000001</c:v>
                </c:pt>
                <c:pt idx="257">
                  <c:v>85.9</c:v>
                </c:pt>
                <c:pt idx="258">
                  <c:v>85.9</c:v>
                </c:pt>
                <c:pt idx="259">
                  <c:v>81.819980000000001</c:v>
                </c:pt>
                <c:pt idx="260">
                  <c:v>81.819980000000001</c:v>
                </c:pt>
                <c:pt idx="261">
                  <c:v>79.176320000000004</c:v>
                </c:pt>
                <c:pt idx="262">
                  <c:v>79.176320000000004</c:v>
                </c:pt>
                <c:pt idx="263">
                  <c:v>79.176320000000004</c:v>
                </c:pt>
                <c:pt idx="264">
                  <c:v>79.176320000000004</c:v>
                </c:pt>
                <c:pt idx="265">
                  <c:v>79.176320000000004</c:v>
                </c:pt>
                <c:pt idx="266">
                  <c:v>79.176320000000004</c:v>
                </c:pt>
                <c:pt idx="267">
                  <c:v>79.176320000000004</c:v>
                </c:pt>
                <c:pt idx="268">
                  <c:v>79.176320000000004</c:v>
                </c:pt>
                <c:pt idx="269">
                  <c:v>79.176320000000004</c:v>
                </c:pt>
                <c:pt idx="270">
                  <c:v>79.176320000000004</c:v>
                </c:pt>
                <c:pt idx="271">
                  <c:v>81.819980000000001</c:v>
                </c:pt>
                <c:pt idx="272">
                  <c:v>81.819980000000001</c:v>
                </c:pt>
                <c:pt idx="273">
                  <c:v>81.819980000000001</c:v>
                </c:pt>
                <c:pt idx="274">
                  <c:v>81.819980000000001</c:v>
                </c:pt>
                <c:pt idx="275">
                  <c:v>85.9</c:v>
                </c:pt>
                <c:pt idx="276">
                  <c:v>81.819980000000001</c:v>
                </c:pt>
                <c:pt idx="277">
                  <c:v>81.819980000000001</c:v>
                </c:pt>
                <c:pt idx="278">
                  <c:v>81.819980000000001</c:v>
                </c:pt>
                <c:pt idx="279">
                  <c:v>81.819980000000001</c:v>
                </c:pt>
                <c:pt idx="280">
                  <c:v>81.819980000000001</c:v>
                </c:pt>
                <c:pt idx="281">
                  <c:v>85.9</c:v>
                </c:pt>
                <c:pt idx="282">
                  <c:v>85.9</c:v>
                </c:pt>
                <c:pt idx="283">
                  <c:v>81.819980000000001</c:v>
                </c:pt>
                <c:pt idx="284">
                  <c:v>81.819980000000001</c:v>
                </c:pt>
                <c:pt idx="285">
                  <c:v>79.176320000000004</c:v>
                </c:pt>
                <c:pt idx="286">
                  <c:v>79.176320000000004</c:v>
                </c:pt>
                <c:pt idx="287">
                  <c:v>79.176320000000004</c:v>
                </c:pt>
                <c:pt idx="288">
                  <c:v>79.176320000000004</c:v>
                </c:pt>
                <c:pt idx="289">
                  <c:v>79.176320000000004</c:v>
                </c:pt>
                <c:pt idx="290">
                  <c:v>79.176320000000004</c:v>
                </c:pt>
                <c:pt idx="291">
                  <c:v>79.176320000000004</c:v>
                </c:pt>
                <c:pt idx="292">
                  <c:v>79.176320000000004</c:v>
                </c:pt>
                <c:pt idx="293">
                  <c:v>79.176320000000004</c:v>
                </c:pt>
                <c:pt idx="294">
                  <c:v>79.176320000000004</c:v>
                </c:pt>
                <c:pt idx="295">
                  <c:v>81.819980000000001</c:v>
                </c:pt>
                <c:pt idx="296">
                  <c:v>81.819980000000001</c:v>
                </c:pt>
                <c:pt idx="297">
                  <c:v>81.819980000000001</c:v>
                </c:pt>
                <c:pt idx="298">
                  <c:v>81.819980000000001</c:v>
                </c:pt>
                <c:pt idx="299">
                  <c:v>81.819980000000001</c:v>
                </c:pt>
                <c:pt idx="300">
                  <c:v>81.819980000000001</c:v>
                </c:pt>
                <c:pt idx="301">
                  <c:v>81.819980000000001</c:v>
                </c:pt>
                <c:pt idx="302">
                  <c:v>81.819980000000001</c:v>
                </c:pt>
                <c:pt idx="303">
                  <c:v>81.819980000000001</c:v>
                </c:pt>
                <c:pt idx="304">
                  <c:v>81.819980000000001</c:v>
                </c:pt>
                <c:pt idx="305">
                  <c:v>81.819980000000001</c:v>
                </c:pt>
                <c:pt idx="306">
                  <c:v>81.819980000000001</c:v>
                </c:pt>
                <c:pt idx="307">
                  <c:v>81.819980000000001</c:v>
                </c:pt>
                <c:pt idx="308">
                  <c:v>79.176320000000004</c:v>
                </c:pt>
                <c:pt idx="309">
                  <c:v>79.176320000000004</c:v>
                </c:pt>
                <c:pt idx="310">
                  <c:v>79.176320000000004</c:v>
                </c:pt>
                <c:pt idx="311">
                  <c:v>79.176320000000004</c:v>
                </c:pt>
                <c:pt idx="312">
                  <c:v>79.176320000000004</c:v>
                </c:pt>
                <c:pt idx="313">
                  <c:v>79.176320000000004</c:v>
                </c:pt>
                <c:pt idx="314">
                  <c:v>79.176320000000004</c:v>
                </c:pt>
                <c:pt idx="315">
                  <c:v>79.176320000000004</c:v>
                </c:pt>
                <c:pt idx="316">
                  <c:v>79.176320000000004</c:v>
                </c:pt>
                <c:pt idx="317">
                  <c:v>79.176320000000004</c:v>
                </c:pt>
                <c:pt idx="318">
                  <c:v>79.176320000000004</c:v>
                </c:pt>
                <c:pt idx="319">
                  <c:v>79.176320000000004</c:v>
                </c:pt>
                <c:pt idx="320">
                  <c:v>79.176320000000004</c:v>
                </c:pt>
                <c:pt idx="321">
                  <c:v>79.176320000000004</c:v>
                </c:pt>
                <c:pt idx="322">
                  <c:v>79.176320000000004</c:v>
                </c:pt>
                <c:pt idx="323">
                  <c:v>79.176320000000004</c:v>
                </c:pt>
                <c:pt idx="324">
                  <c:v>79.176320000000004</c:v>
                </c:pt>
                <c:pt idx="325">
                  <c:v>79.176320000000004</c:v>
                </c:pt>
                <c:pt idx="326">
                  <c:v>79.176320000000004</c:v>
                </c:pt>
                <c:pt idx="327">
                  <c:v>79.176320000000004</c:v>
                </c:pt>
                <c:pt idx="328">
                  <c:v>79.176320000000004</c:v>
                </c:pt>
                <c:pt idx="329">
                  <c:v>79.176320000000004</c:v>
                </c:pt>
                <c:pt idx="330">
                  <c:v>79.176320000000004</c:v>
                </c:pt>
                <c:pt idx="331">
                  <c:v>79.176320000000004</c:v>
                </c:pt>
                <c:pt idx="332">
                  <c:v>79.176320000000004</c:v>
                </c:pt>
                <c:pt idx="333">
                  <c:v>79.176320000000004</c:v>
                </c:pt>
                <c:pt idx="334">
                  <c:v>79.176320000000004</c:v>
                </c:pt>
                <c:pt idx="335">
                  <c:v>79.176320000000004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8B-4DDA-806D-682004B96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4215840"/>
        <c:axId val="364293712"/>
      </c:lineChart>
      <c:catAx>
        <c:axId val="364215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Time Step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64293712"/>
        <c:crosses val="autoZero"/>
        <c:auto val="1"/>
        <c:lblAlgn val="ctr"/>
        <c:lblOffset val="100"/>
        <c:noMultiLvlLbl val="0"/>
      </c:catAx>
      <c:valAx>
        <c:axId val="364293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Price [€/MWh]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642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+ Renewable power plants, e-cars, e-boilers, Heat pumps</a:t>
            </a:r>
          </a:p>
        </c:rich>
      </c:tx>
      <c:layout>
        <c:manualLayout>
          <c:xMode val="edge"/>
          <c:yMode val="edge"/>
          <c:x val="0.14732322936775169"/>
          <c:y val="1.7957833733790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EnergyExchange!$D$1</c:f>
              <c:strCache>
                <c:ptCount val="1"/>
                <c:pt idx="0">
                  <c:v>AMIRIS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EnergyExchange!$D$2:$D$337</c:f>
              <c:numCache>
                <c:formatCode>General</c:formatCode>
                <c:ptCount val="336"/>
                <c:pt idx="0">
                  <c:v>79.171381031613905</c:v>
                </c:pt>
                <c:pt idx="1">
                  <c:v>79.171381031613905</c:v>
                </c:pt>
                <c:pt idx="2">
                  <c:v>73.6803418803418</c:v>
                </c:pt>
                <c:pt idx="3">
                  <c:v>73.6803418803418</c:v>
                </c:pt>
                <c:pt idx="4">
                  <c:v>73.6803418803418</c:v>
                </c:pt>
                <c:pt idx="5">
                  <c:v>73.6803418803418</c:v>
                </c:pt>
                <c:pt idx="6">
                  <c:v>73.6803418803418</c:v>
                </c:pt>
                <c:pt idx="7">
                  <c:v>79.171381031613905</c:v>
                </c:pt>
                <c:pt idx="8">
                  <c:v>79.171381031613905</c:v>
                </c:pt>
                <c:pt idx="9">
                  <c:v>79.171381031613905</c:v>
                </c:pt>
                <c:pt idx="10">
                  <c:v>79.171381031613905</c:v>
                </c:pt>
                <c:pt idx="11">
                  <c:v>79.171381031613905</c:v>
                </c:pt>
                <c:pt idx="12">
                  <c:v>79.171381031613905</c:v>
                </c:pt>
                <c:pt idx="13">
                  <c:v>79.171381031613905</c:v>
                </c:pt>
                <c:pt idx="14">
                  <c:v>79.171381031613905</c:v>
                </c:pt>
                <c:pt idx="15">
                  <c:v>79.171381031613905</c:v>
                </c:pt>
                <c:pt idx="16">
                  <c:v>79.171381031613905</c:v>
                </c:pt>
                <c:pt idx="17">
                  <c:v>79.171381031613905</c:v>
                </c:pt>
                <c:pt idx="18">
                  <c:v>79.171381031613905</c:v>
                </c:pt>
                <c:pt idx="19">
                  <c:v>79.171381031613905</c:v>
                </c:pt>
                <c:pt idx="20">
                  <c:v>79.171381031613905</c:v>
                </c:pt>
                <c:pt idx="21">
                  <c:v>79.171381031613905</c:v>
                </c:pt>
                <c:pt idx="22">
                  <c:v>79.171381031613905</c:v>
                </c:pt>
                <c:pt idx="23">
                  <c:v>79.171381031613905</c:v>
                </c:pt>
                <c:pt idx="24">
                  <c:v>79.171381031613905</c:v>
                </c:pt>
                <c:pt idx="25">
                  <c:v>79.171381031613905</c:v>
                </c:pt>
                <c:pt idx="26">
                  <c:v>79.171381031613905</c:v>
                </c:pt>
                <c:pt idx="27">
                  <c:v>79.171381031613905</c:v>
                </c:pt>
                <c:pt idx="28">
                  <c:v>79.171381031613905</c:v>
                </c:pt>
                <c:pt idx="29">
                  <c:v>79.171381031613905</c:v>
                </c:pt>
                <c:pt idx="30">
                  <c:v>79.171381031613905</c:v>
                </c:pt>
                <c:pt idx="31">
                  <c:v>79.171381031613905</c:v>
                </c:pt>
                <c:pt idx="32">
                  <c:v>81.827882960413007</c:v>
                </c:pt>
                <c:pt idx="33">
                  <c:v>81.827882960413007</c:v>
                </c:pt>
                <c:pt idx="34">
                  <c:v>81.827882960413007</c:v>
                </c:pt>
                <c:pt idx="35">
                  <c:v>81.827882960413007</c:v>
                </c:pt>
                <c:pt idx="36">
                  <c:v>81.827882960413007</c:v>
                </c:pt>
                <c:pt idx="37">
                  <c:v>81.827882960413007</c:v>
                </c:pt>
                <c:pt idx="38">
                  <c:v>81.827882960413007</c:v>
                </c:pt>
                <c:pt idx="39">
                  <c:v>85.899999999999906</c:v>
                </c:pt>
                <c:pt idx="40">
                  <c:v>86.3272727272727</c:v>
                </c:pt>
                <c:pt idx="41">
                  <c:v>107.47614678898999</c:v>
                </c:pt>
                <c:pt idx="42">
                  <c:v>112.428571428571</c:v>
                </c:pt>
                <c:pt idx="43">
                  <c:v>94.759999999999906</c:v>
                </c:pt>
                <c:pt idx="44">
                  <c:v>86.3272727272727</c:v>
                </c:pt>
                <c:pt idx="45">
                  <c:v>81.827882960413007</c:v>
                </c:pt>
                <c:pt idx="46">
                  <c:v>81.827882960413007</c:v>
                </c:pt>
                <c:pt idx="47">
                  <c:v>79.171381031613905</c:v>
                </c:pt>
                <c:pt idx="48">
                  <c:v>79.171381031613905</c:v>
                </c:pt>
                <c:pt idx="49">
                  <c:v>79.171381031613905</c:v>
                </c:pt>
                <c:pt idx="50">
                  <c:v>79.171381031613905</c:v>
                </c:pt>
                <c:pt idx="51">
                  <c:v>79.171381031613905</c:v>
                </c:pt>
                <c:pt idx="52">
                  <c:v>79.171381031613905</c:v>
                </c:pt>
                <c:pt idx="53">
                  <c:v>79.171381031613905</c:v>
                </c:pt>
                <c:pt idx="54">
                  <c:v>79.171381031613905</c:v>
                </c:pt>
                <c:pt idx="55">
                  <c:v>81.827882960413007</c:v>
                </c:pt>
                <c:pt idx="56">
                  <c:v>81.827882960413007</c:v>
                </c:pt>
                <c:pt idx="57">
                  <c:v>81.827882960413007</c:v>
                </c:pt>
                <c:pt idx="58">
                  <c:v>81.827882960413007</c:v>
                </c:pt>
                <c:pt idx="59">
                  <c:v>81.827882960413007</c:v>
                </c:pt>
                <c:pt idx="60">
                  <c:v>81.827882960413007</c:v>
                </c:pt>
                <c:pt idx="61">
                  <c:v>81.827882960413007</c:v>
                </c:pt>
                <c:pt idx="62">
                  <c:v>81.827882960413007</c:v>
                </c:pt>
                <c:pt idx="63">
                  <c:v>81.827882960413007</c:v>
                </c:pt>
                <c:pt idx="64">
                  <c:v>85.899999999999906</c:v>
                </c:pt>
                <c:pt idx="65">
                  <c:v>86.3272727272727</c:v>
                </c:pt>
                <c:pt idx="66">
                  <c:v>86.3272727272727</c:v>
                </c:pt>
                <c:pt idx="67">
                  <c:v>85.899999999999906</c:v>
                </c:pt>
                <c:pt idx="68">
                  <c:v>81.827882960413007</c:v>
                </c:pt>
                <c:pt idx="69">
                  <c:v>79.171381031613905</c:v>
                </c:pt>
                <c:pt idx="70">
                  <c:v>79.171381031613905</c:v>
                </c:pt>
                <c:pt idx="71">
                  <c:v>79.171381031613905</c:v>
                </c:pt>
                <c:pt idx="72">
                  <c:v>79.171381031613905</c:v>
                </c:pt>
                <c:pt idx="73">
                  <c:v>79.171381031613905</c:v>
                </c:pt>
                <c:pt idx="74">
                  <c:v>79.171381031613905</c:v>
                </c:pt>
                <c:pt idx="75">
                  <c:v>79.171381031613905</c:v>
                </c:pt>
                <c:pt idx="76">
                  <c:v>79.171381031613905</c:v>
                </c:pt>
                <c:pt idx="77">
                  <c:v>79.171381031613905</c:v>
                </c:pt>
                <c:pt idx="78">
                  <c:v>79.171381031613905</c:v>
                </c:pt>
                <c:pt idx="79">
                  <c:v>79.171381031613905</c:v>
                </c:pt>
                <c:pt idx="80">
                  <c:v>81.827882960413007</c:v>
                </c:pt>
                <c:pt idx="81">
                  <c:v>79.171381031613905</c:v>
                </c:pt>
                <c:pt idx="82">
                  <c:v>79.171381031613905</c:v>
                </c:pt>
                <c:pt idx="83">
                  <c:v>79.171381031613905</c:v>
                </c:pt>
                <c:pt idx="84">
                  <c:v>79.171381031613905</c:v>
                </c:pt>
                <c:pt idx="85">
                  <c:v>79.171381031613905</c:v>
                </c:pt>
                <c:pt idx="86">
                  <c:v>79.171381031613905</c:v>
                </c:pt>
                <c:pt idx="87">
                  <c:v>79.171381031613905</c:v>
                </c:pt>
                <c:pt idx="88">
                  <c:v>79.171381031613905</c:v>
                </c:pt>
                <c:pt idx="89">
                  <c:v>79.171381031613905</c:v>
                </c:pt>
                <c:pt idx="90">
                  <c:v>79.171381031613905</c:v>
                </c:pt>
                <c:pt idx="91">
                  <c:v>79.171381031613905</c:v>
                </c:pt>
                <c:pt idx="92">
                  <c:v>79.171381031613905</c:v>
                </c:pt>
                <c:pt idx="93">
                  <c:v>79.171381031613905</c:v>
                </c:pt>
                <c:pt idx="94">
                  <c:v>79.171381031613905</c:v>
                </c:pt>
                <c:pt idx="95">
                  <c:v>79.171381031613905</c:v>
                </c:pt>
                <c:pt idx="96">
                  <c:v>79.171381031613905</c:v>
                </c:pt>
                <c:pt idx="97">
                  <c:v>79.171381031613905</c:v>
                </c:pt>
                <c:pt idx="98">
                  <c:v>79.171381031613905</c:v>
                </c:pt>
                <c:pt idx="99">
                  <c:v>79.171381031613905</c:v>
                </c:pt>
                <c:pt idx="100">
                  <c:v>79.171381031613905</c:v>
                </c:pt>
                <c:pt idx="101">
                  <c:v>79.171381031613905</c:v>
                </c:pt>
                <c:pt idx="102">
                  <c:v>79.171381031613905</c:v>
                </c:pt>
                <c:pt idx="103">
                  <c:v>79.171381031613905</c:v>
                </c:pt>
                <c:pt idx="104">
                  <c:v>79.171381031613905</c:v>
                </c:pt>
                <c:pt idx="105">
                  <c:v>79.171381031613905</c:v>
                </c:pt>
                <c:pt idx="106">
                  <c:v>79.171381031613905</c:v>
                </c:pt>
                <c:pt idx="107">
                  <c:v>79.171381031613905</c:v>
                </c:pt>
                <c:pt idx="108">
                  <c:v>79.171381031613905</c:v>
                </c:pt>
                <c:pt idx="109">
                  <c:v>79.171381031613905</c:v>
                </c:pt>
                <c:pt idx="110">
                  <c:v>79.171381031613905</c:v>
                </c:pt>
                <c:pt idx="111">
                  <c:v>79.171381031613905</c:v>
                </c:pt>
                <c:pt idx="112">
                  <c:v>79.171381031613905</c:v>
                </c:pt>
                <c:pt idx="113">
                  <c:v>79.171381031613905</c:v>
                </c:pt>
                <c:pt idx="114">
                  <c:v>79.171381031613905</c:v>
                </c:pt>
                <c:pt idx="115">
                  <c:v>79.171381031613905</c:v>
                </c:pt>
                <c:pt idx="116">
                  <c:v>79.171381031613905</c:v>
                </c:pt>
                <c:pt idx="117">
                  <c:v>79.171381031613905</c:v>
                </c:pt>
                <c:pt idx="118">
                  <c:v>79.171381031613905</c:v>
                </c:pt>
                <c:pt idx="119">
                  <c:v>79.171381031613905</c:v>
                </c:pt>
                <c:pt idx="120">
                  <c:v>79.171381031613905</c:v>
                </c:pt>
                <c:pt idx="121">
                  <c:v>79.171381031613905</c:v>
                </c:pt>
                <c:pt idx="122">
                  <c:v>79.171381031613905</c:v>
                </c:pt>
                <c:pt idx="123">
                  <c:v>79.171381031613905</c:v>
                </c:pt>
                <c:pt idx="124">
                  <c:v>79.171381031613905</c:v>
                </c:pt>
                <c:pt idx="125">
                  <c:v>79.171381031613905</c:v>
                </c:pt>
                <c:pt idx="126">
                  <c:v>79.171381031613905</c:v>
                </c:pt>
                <c:pt idx="127">
                  <c:v>79.171381031613905</c:v>
                </c:pt>
                <c:pt idx="128">
                  <c:v>79.171381031613905</c:v>
                </c:pt>
                <c:pt idx="129">
                  <c:v>79.171381031613905</c:v>
                </c:pt>
                <c:pt idx="130">
                  <c:v>79.171381031613905</c:v>
                </c:pt>
                <c:pt idx="131">
                  <c:v>79.171381031613905</c:v>
                </c:pt>
                <c:pt idx="132">
                  <c:v>79.171381031613905</c:v>
                </c:pt>
                <c:pt idx="133">
                  <c:v>79.171381031613905</c:v>
                </c:pt>
                <c:pt idx="134">
                  <c:v>79.171381031613905</c:v>
                </c:pt>
                <c:pt idx="135">
                  <c:v>79.171381031613905</c:v>
                </c:pt>
                <c:pt idx="136">
                  <c:v>79.171381031613905</c:v>
                </c:pt>
                <c:pt idx="137">
                  <c:v>79.171381031613905</c:v>
                </c:pt>
                <c:pt idx="138">
                  <c:v>79.171381031613905</c:v>
                </c:pt>
                <c:pt idx="139">
                  <c:v>79.171381031613905</c:v>
                </c:pt>
                <c:pt idx="140">
                  <c:v>79.171381031613905</c:v>
                </c:pt>
                <c:pt idx="141">
                  <c:v>79.171381031613905</c:v>
                </c:pt>
                <c:pt idx="142">
                  <c:v>79.171381031613905</c:v>
                </c:pt>
                <c:pt idx="143">
                  <c:v>79.171381031613905</c:v>
                </c:pt>
                <c:pt idx="144">
                  <c:v>79.171381031613905</c:v>
                </c:pt>
                <c:pt idx="145">
                  <c:v>79.171381031613905</c:v>
                </c:pt>
                <c:pt idx="146">
                  <c:v>79.171381031613905</c:v>
                </c:pt>
                <c:pt idx="147">
                  <c:v>79.171381031613905</c:v>
                </c:pt>
                <c:pt idx="148">
                  <c:v>79.171381031613905</c:v>
                </c:pt>
                <c:pt idx="149">
                  <c:v>79.171381031613905</c:v>
                </c:pt>
                <c:pt idx="150">
                  <c:v>79.171381031613905</c:v>
                </c:pt>
                <c:pt idx="151">
                  <c:v>79.171381031613905</c:v>
                </c:pt>
                <c:pt idx="152">
                  <c:v>79.171381031613905</c:v>
                </c:pt>
                <c:pt idx="153">
                  <c:v>79.171381031613905</c:v>
                </c:pt>
                <c:pt idx="154">
                  <c:v>79.171381031613905</c:v>
                </c:pt>
                <c:pt idx="155">
                  <c:v>79.171381031613905</c:v>
                </c:pt>
                <c:pt idx="156">
                  <c:v>79.171381031613905</c:v>
                </c:pt>
                <c:pt idx="157">
                  <c:v>79.171381031613905</c:v>
                </c:pt>
                <c:pt idx="158">
                  <c:v>79.171381031613905</c:v>
                </c:pt>
                <c:pt idx="159">
                  <c:v>79.171381031613905</c:v>
                </c:pt>
                <c:pt idx="160">
                  <c:v>79.171381031613905</c:v>
                </c:pt>
                <c:pt idx="161">
                  <c:v>79.171381031613905</c:v>
                </c:pt>
                <c:pt idx="162">
                  <c:v>79.171381031613905</c:v>
                </c:pt>
                <c:pt idx="163">
                  <c:v>79.171381031613905</c:v>
                </c:pt>
                <c:pt idx="164">
                  <c:v>79.171381031613905</c:v>
                </c:pt>
                <c:pt idx="165">
                  <c:v>79.171381031613905</c:v>
                </c:pt>
                <c:pt idx="166">
                  <c:v>79.171381031613905</c:v>
                </c:pt>
                <c:pt idx="167">
                  <c:v>79.171381031613905</c:v>
                </c:pt>
                <c:pt idx="168">
                  <c:v>79.171381031613905</c:v>
                </c:pt>
                <c:pt idx="169">
                  <c:v>79.171381031613905</c:v>
                </c:pt>
                <c:pt idx="170">
                  <c:v>79.171381031613905</c:v>
                </c:pt>
                <c:pt idx="171">
                  <c:v>79.171381031613905</c:v>
                </c:pt>
                <c:pt idx="172">
                  <c:v>79.171381031613905</c:v>
                </c:pt>
                <c:pt idx="173">
                  <c:v>79.171381031613905</c:v>
                </c:pt>
                <c:pt idx="174">
                  <c:v>79.171381031613905</c:v>
                </c:pt>
                <c:pt idx="175">
                  <c:v>79.171381031613905</c:v>
                </c:pt>
                <c:pt idx="176">
                  <c:v>79.171381031613905</c:v>
                </c:pt>
                <c:pt idx="177">
                  <c:v>79.171381031613905</c:v>
                </c:pt>
                <c:pt idx="178">
                  <c:v>79.171381031613905</c:v>
                </c:pt>
                <c:pt idx="179">
                  <c:v>79.171381031613905</c:v>
                </c:pt>
                <c:pt idx="180">
                  <c:v>79.171381031613905</c:v>
                </c:pt>
                <c:pt idx="181">
                  <c:v>79.171381031613905</c:v>
                </c:pt>
                <c:pt idx="182">
                  <c:v>79.171381031613905</c:v>
                </c:pt>
                <c:pt idx="183">
                  <c:v>79.171381031613905</c:v>
                </c:pt>
                <c:pt idx="184">
                  <c:v>79.171381031613905</c:v>
                </c:pt>
                <c:pt idx="185">
                  <c:v>79.171381031613905</c:v>
                </c:pt>
                <c:pt idx="186">
                  <c:v>79.171381031613905</c:v>
                </c:pt>
                <c:pt idx="187">
                  <c:v>79.171381031613905</c:v>
                </c:pt>
                <c:pt idx="188">
                  <c:v>79.171381031613905</c:v>
                </c:pt>
                <c:pt idx="189">
                  <c:v>79.171381031613905</c:v>
                </c:pt>
                <c:pt idx="190">
                  <c:v>79.171381031613905</c:v>
                </c:pt>
                <c:pt idx="191">
                  <c:v>79.171381031613905</c:v>
                </c:pt>
                <c:pt idx="192">
                  <c:v>79.171381031613905</c:v>
                </c:pt>
                <c:pt idx="193">
                  <c:v>79.171381031613905</c:v>
                </c:pt>
                <c:pt idx="194">
                  <c:v>79.171381031613905</c:v>
                </c:pt>
                <c:pt idx="195">
                  <c:v>79.171381031613905</c:v>
                </c:pt>
                <c:pt idx="196">
                  <c:v>79.171381031613905</c:v>
                </c:pt>
                <c:pt idx="197">
                  <c:v>79.171381031613905</c:v>
                </c:pt>
                <c:pt idx="198">
                  <c:v>79.171381031613905</c:v>
                </c:pt>
                <c:pt idx="199">
                  <c:v>81.827882960413007</c:v>
                </c:pt>
                <c:pt idx="200">
                  <c:v>81.827882960413007</c:v>
                </c:pt>
                <c:pt idx="201">
                  <c:v>81.827882960413007</c:v>
                </c:pt>
                <c:pt idx="202">
                  <c:v>79.171381031613905</c:v>
                </c:pt>
                <c:pt idx="203">
                  <c:v>79.171381031613905</c:v>
                </c:pt>
                <c:pt idx="204">
                  <c:v>79.171381031613905</c:v>
                </c:pt>
                <c:pt idx="205">
                  <c:v>79.171381031613905</c:v>
                </c:pt>
                <c:pt idx="206">
                  <c:v>79.171381031613905</c:v>
                </c:pt>
                <c:pt idx="207">
                  <c:v>81.827882960413007</c:v>
                </c:pt>
                <c:pt idx="208">
                  <c:v>86.3272727272727</c:v>
                </c:pt>
                <c:pt idx="209">
                  <c:v>86.3272727272727</c:v>
                </c:pt>
                <c:pt idx="210">
                  <c:v>86.3272727272727</c:v>
                </c:pt>
                <c:pt idx="211">
                  <c:v>85.899999999999906</c:v>
                </c:pt>
                <c:pt idx="212">
                  <c:v>81.827882960413007</c:v>
                </c:pt>
                <c:pt idx="213">
                  <c:v>79.171381031613905</c:v>
                </c:pt>
                <c:pt idx="214">
                  <c:v>79.171381031613905</c:v>
                </c:pt>
                <c:pt idx="215">
                  <c:v>79.171381031613905</c:v>
                </c:pt>
                <c:pt idx="216">
                  <c:v>79.171381031613905</c:v>
                </c:pt>
                <c:pt idx="217">
                  <c:v>79.171381031613905</c:v>
                </c:pt>
                <c:pt idx="218">
                  <c:v>79.171381031613905</c:v>
                </c:pt>
                <c:pt idx="219">
                  <c:v>79.171381031613905</c:v>
                </c:pt>
                <c:pt idx="220">
                  <c:v>79.171381031613905</c:v>
                </c:pt>
                <c:pt idx="221">
                  <c:v>79.171381031613905</c:v>
                </c:pt>
                <c:pt idx="222">
                  <c:v>79.171381031613905</c:v>
                </c:pt>
                <c:pt idx="223">
                  <c:v>79.171381031613905</c:v>
                </c:pt>
                <c:pt idx="224">
                  <c:v>79.171381031613905</c:v>
                </c:pt>
                <c:pt idx="225">
                  <c:v>79.171381031613905</c:v>
                </c:pt>
                <c:pt idx="226">
                  <c:v>79.171381031613905</c:v>
                </c:pt>
                <c:pt idx="227">
                  <c:v>79.171381031613905</c:v>
                </c:pt>
                <c:pt idx="228">
                  <c:v>79.171381031613905</c:v>
                </c:pt>
                <c:pt idx="229">
                  <c:v>79.171381031613905</c:v>
                </c:pt>
                <c:pt idx="230">
                  <c:v>79.171381031613905</c:v>
                </c:pt>
                <c:pt idx="231">
                  <c:v>79.171381031613905</c:v>
                </c:pt>
                <c:pt idx="232">
                  <c:v>79.171381031613905</c:v>
                </c:pt>
                <c:pt idx="233">
                  <c:v>79.171381031613905</c:v>
                </c:pt>
                <c:pt idx="234">
                  <c:v>79.171381031613905</c:v>
                </c:pt>
                <c:pt idx="235">
                  <c:v>79.171381031613905</c:v>
                </c:pt>
                <c:pt idx="236">
                  <c:v>79.171381031613905</c:v>
                </c:pt>
                <c:pt idx="237">
                  <c:v>79.171381031613905</c:v>
                </c:pt>
                <c:pt idx="238">
                  <c:v>79.171381031613905</c:v>
                </c:pt>
                <c:pt idx="239">
                  <c:v>73.6803418803418</c:v>
                </c:pt>
                <c:pt idx="240">
                  <c:v>59.795348837209303</c:v>
                </c:pt>
                <c:pt idx="241">
                  <c:v>59.795348837209303</c:v>
                </c:pt>
                <c:pt idx="242">
                  <c:v>51.76</c:v>
                </c:pt>
                <c:pt idx="243">
                  <c:v>51.76</c:v>
                </c:pt>
                <c:pt idx="244">
                  <c:v>59.795348837209303</c:v>
                </c:pt>
                <c:pt idx="245">
                  <c:v>59.795348837209303</c:v>
                </c:pt>
                <c:pt idx="246">
                  <c:v>79.171381031613905</c:v>
                </c:pt>
                <c:pt idx="247">
                  <c:v>79.171381031613905</c:v>
                </c:pt>
                <c:pt idx="248">
                  <c:v>79.171381031613905</c:v>
                </c:pt>
                <c:pt idx="249">
                  <c:v>73.6803418803418</c:v>
                </c:pt>
                <c:pt idx="250">
                  <c:v>59.795348837209303</c:v>
                </c:pt>
                <c:pt idx="251">
                  <c:v>51.76</c:v>
                </c:pt>
                <c:pt idx="252">
                  <c:v>0.1</c:v>
                </c:pt>
                <c:pt idx="253">
                  <c:v>59.795348837209303</c:v>
                </c:pt>
                <c:pt idx="254">
                  <c:v>73.6803418803418</c:v>
                </c:pt>
                <c:pt idx="255">
                  <c:v>79.171381031613905</c:v>
                </c:pt>
                <c:pt idx="256">
                  <c:v>79.171381031613905</c:v>
                </c:pt>
                <c:pt idx="257">
                  <c:v>79.171381031613905</c:v>
                </c:pt>
                <c:pt idx="258">
                  <c:v>79.171381031613905</c:v>
                </c:pt>
                <c:pt idx="259">
                  <c:v>79.171381031613905</c:v>
                </c:pt>
                <c:pt idx="260">
                  <c:v>79.171381031613905</c:v>
                </c:pt>
                <c:pt idx="261">
                  <c:v>79.171381031613905</c:v>
                </c:pt>
                <c:pt idx="262">
                  <c:v>79.171381031613905</c:v>
                </c:pt>
                <c:pt idx="263">
                  <c:v>79.171381031613905</c:v>
                </c:pt>
                <c:pt idx="264">
                  <c:v>79.171381031613905</c:v>
                </c:pt>
                <c:pt idx="265">
                  <c:v>79.171381031613905</c:v>
                </c:pt>
                <c:pt idx="266">
                  <c:v>79.171381031613905</c:v>
                </c:pt>
                <c:pt idx="267">
                  <c:v>79.171381031613905</c:v>
                </c:pt>
                <c:pt idx="268">
                  <c:v>79.171381031613905</c:v>
                </c:pt>
                <c:pt idx="269">
                  <c:v>79.171381031613905</c:v>
                </c:pt>
                <c:pt idx="270">
                  <c:v>79.171381031613905</c:v>
                </c:pt>
                <c:pt idx="271">
                  <c:v>81.827882960413007</c:v>
                </c:pt>
                <c:pt idx="272">
                  <c:v>85.899999999999906</c:v>
                </c:pt>
                <c:pt idx="273">
                  <c:v>79.171381031613905</c:v>
                </c:pt>
                <c:pt idx="274">
                  <c:v>79.171381031613905</c:v>
                </c:pt>
                <c:pt idx="275">
                  <c:v>79.171381031613905</c:v>
                </c:pt>
                <c:pt idx="276">
                  <c:v>79.171381031613905</c:v>
                </c:pt>
                <c:pt idx="277">
                  <c:v>79.171381031613905</c:v>
                </c:pt>
                <c:pt idx="278">
                  <c:v>79.171381031613905</c:v>
                </c:pt>
                <c:pt idx="279">
                  <c:v>79.171381031613905</c:v>
                </c:pt>
                <c:pt idx="280">
                  <c:v>79.171381031613905</c:v>
                </c:pt>
                <c:pt idx="281">
                  <c:v>81.827882960413007</c:v>
                </c:pt>
                <c:pt idx="282">
                  <c:v>81.827882960413007</c:v>
                </c:pt>
                <c:pt idx="283">
                  <c:v>81.827882960413007</c:v>
                </c:pt>
                <c:pt idx="284">
                  <c:v>79.171381031613905</c:v>
                </c:pt>
                <c:pt idx="285">
                  <c:v>79.171381031613905</c:v>
                </c:pt>
                <c:pt idx="286">
                  <c:v>79.171381031613905</c:v>
                </c:pt>
                <c:pt idx="287">
                  <c:v>79.171381031613905</c:v>
                </c:pt>
                <c:pt idx="288">
                  <c:v>79.171381031613905</c:v>
                </c:pt>
                <c:pt idx="289">
                  <c:v>79.171381031613905</c:v>
                </c:pt>
                <c:pt idx="290">
                  <c:v>79.171381031613905</c:v>
                </c:pt>
                <c:pt idx="291">
                  <c:v>79.171381031613905</c:v>
                </c:pt>
                <c:pt idx="292">
                  <c:v>79.171381031613905</c:v>
                </c:pt>
                <c:pt idx="293">
                  <c:v>79.171381031613905</c:v>
                </c:pt>
                <c:pt idx="294">
                  <c:v>79.171381031613905</c:v>
                </c:pt>
                <c:pt idx="295">
                  <c:v>79.171381031613905</c:v>
                </c:pt>
                <c:pt idx="296">
                  <c:v>79.171381031613905</c:v>
                </c:pt>
                <c:pt idx="297">
                  <c:v>79.171381031613905</c:v>
                </c:pt>
                <c:pt idx="298">
                  <c:v>79.171381031613905</c:v>
                </c:pt>
                <c:pt idx="299">
                  <c:v>79.171381031613905</c:v>
                </c:pt>
                <c:pt idx="300">
                  <c:v>79.171381031613905</c:v>
                </c:pt>
                <c:pt idx="301">
                  <c:v>79.171381031613905</c:v>
                </c:pt>
                <c:pt idx="302">
                  <c:v>79.171381031613905</c:v>
                </c:pt>
                <c:pt idx="303">
                  <c:v>79.171381031613905</c:v>
                </c:pt>
                <c:pt idx="304">
                  <c:v>79.171381031613905</c:v>
                </c:pt>
                <c:pt idx="305">
                  <c:v>79.171381031613905</c:v>
                </c:pt>
                <c:pt idx="306">
                  <c:v>79.171381031613905</c:v>
                </c:pt>
                <c:pt idx="307">
                  <c:v>79.171381031613905</c:v>
                </c:pt>
                <c:pt idx="308">
                  <c:v>79.171381031613905</c:v>
                </c:pt>
                <c:pt idx="309">
                  <c:v>79.171381031613905</c:v>
                </c:pt>
                <c:pt idx="310">
                  <c:v>79.171381031613905</c:v>
                </c:pt>
                <c:pt idx="311">
                  <c:v>79.171381031613905</c:v>
                </c:pt>
                <c:pt idx="312">
                  <c:v>79.171381031613905</c:v>
                </c:pt>
                <c:pt idx="313">
                  <c:v>79.171381031613905</c:v>
                </c:pt>
                <c:pt idx="314">
                  <c:v>79.171381031613905</c:v>
                </c:pt>
                <c:pt idx="315">
                  <c:v>79.171381031613905</c:v>
                </c:pt>
                <c:pt idx="316">
                  <c:v>79.171381031613905</c:v>
                </c:pt>
                <c:pt idx="317">
                  <c:v>79.171381031613905</c:v>
                </c:pt>
                <c:pt idx="318">
                  <c:v>79.171381031613905</c:v>
                </c:pt>
                <c:pt idx="319">
                  <c:v>79.171381031613905</c:v>
                </c:pt>
                <c:pt idx="320">
                  <c:v>79.171381031613905</c:v>
                </c:pt>
                <c:pt idx="321">
                  <c:v>79.171381031613905</c:v>
                </c:pt>
                <c:pt idx="322">
                  <c:v>79.171381031613905</c:v>
                </c:pt>
                <c:pt idx="323">
                  <c:v>79.171381031613905</c:v>
                </c:pt>
                <c:pt idx="324">
                  <c:v>79.171381031613905</c:v>
                </c:pt>
                <c:pt idx="325">
                  <c:v>79.171381031613905</c:v>
                </c:pt>
                <c:pt idx="326">
                  <c:v>79.171381031613905</c:v>
                </c:pt>
                <c:pt idx="327">
                  <c:v>79.171381031613905</c:v>
                </c:pt>
                <c:pt idx="328">
                  <c:v>79.171381031613905</c:v>
                </c:pt>
                <c:pt idx="329">
                  <c:v>79.171381031613905</c:v>
                </c:pt>
                <c:pt idx="330">
                  <c:v>79.171381031613905</c:v>
                </c:pt>
                <c:pt idx="331">
                  <c:v>79.171381031613905</c:v>
                </c:pt>
                <c:pt idx="332">
                  <c:v>79.171381031613905</c:v>
                </c:pt>
                <c:pt idx="333">
                  <c:v>79.171381031613905</c:v>
                </c:pt>
                <c:pt idx="334">
                  <c:v>79.171381031613905</c:v>
                </c:pt>
                <c:pt idx="335">
                  <c:v>79.171381031613905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06-4D6B-965E-19EDA137D4D5}"/>
            </c:ext>
          </c:extLst>
        </c:ser>
        <c:ser>
          <c:idx val="1"/>
          <c:order val="1"/>
          <c:tx>
            <c:strRef>
              <c:f>EnergyExchange!$F$1</c:f>
              <c:strCache>
                <c:ptCount val="1"/>
                <c:pt idx="0">
                  <c:v>REMix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EnergyExchange!$F$2:$F$337</c:f>
              <c:numCache>
                <c:formatCode>General</c:formatCode>
                <c:ptCount val="336"/>
                <c:pt idx="0">
                  <c:v>79.176320000000004</c:v>
                </c:pt>
                <c:pt idx="1">
                  <c:v>79.176320000000004</c:v>
                </c:pt>
                <c:pt idx="2">
                  <c:v>73.688680000000005</c:v>
                </c:pt>
                <c:pt idx="3">
                  <c:v>73.688680000000005</c:v>
                </c:pt>
                <c:pt idx="4">
                  <c:v>73.688680000000005</c:v>
                </c:pt>
                <c:pt idx="5">
                  <c:v>73.688680000000005</c:v>
                </c:pt>
                <c:pt idx="6">
                  <c:v>73.688680000000005</c:v>
                </c:pt>
                <c:pt idx="7">
                  <c:v>79.176320000000004</c:v>
                </c:pt>
                <c:pt idx="8">
                  <c:v>79.176320000000004</c:v>
                </c:pt>
                <c:pt idx="9">
                  <c:v>79.176320000000004</c:v>
                </c:pt>
                <c:pt idx="10">
                  <c:v>79.176320000000004</c:v>
                </c:pt>
                <c:pt idx="11">
                  <c:v>79.176320000000004</c:v>
                </c:pt>
                <c:pt idx="12">
                  <c:v>79.176320000000004</c:v>
                </c:pt>
                <c:pt idx="13">
                  <c:v>79.176320000000004</c:v>
                </c:pt>
                <c:pt idx="14">
                  <c:v>79.176320000000004</c:v>
                </c:pt>
                <c:pt idx="15">
                  <c:v>79.176320000000004</c:v>
                </c:pt>
                <c:pt idx="16">
                  <c:v>79.176320000000004</c:v>
                </c:pt>
                <c:pt idx="17">
                  <c:v>79.176320000000004</c:v>
                </c:pt>
                <c:pt idx="18">
                  <c:v>79.176320000000004</c:v>
                </c:pt>
                <c:pt idx="19">
                  <c:v>79.176320000000004</c:v>
                </c:pt>
                <c:pt idx="20">
                  <c:v>79.176320000000004</c:v>
                </c:pt>
                <c:pt idx="21">
                  <c:v>79.176320000000004</c:v>
                </c:pt>
                <c:pt idx="22">
                  <c:v>79.176320000000004</c:v>
                </c:pt>
                <c:pt idx="23">
                  <c:v>79.176320000000004</c:v>
                </c:pt>
                <c:pt idx="24">
                  <c:v>79.176320000000004</c:v>
                </c:pt>
                <c:pt idx="25">
                  <c:v>79.176320000000004</c:v>
                </c:pt>
                <c:pt idx="26">
                  <c:v>79.176320000000004</c:v>
                </c:pt>
                <c:pt idx="27">
                  <c:v>79.176320000000004</c:v>
                </c:pt>
                <c:pt idx="28">
                  <c:v>79.176320000000004</c:v>
                </c:pt>
                <c:pt idx="29">
                  <c:v>79.176320000000004</c:v>
                </c:pt>
                <c:pt idx="30">
                  <c:v>79.176320000000004</c:v>
                </c:pt>
                <c:pt idx="31">
                  <c:v>79.176320000000004</c:v>
                </c:pt>
                <c:pt idx="32">
                  <c:v>81.819980000000001</c:v>
                </c:pt>
                <c:pt idx="33">
                  <c:v>81.819980000000001</c:v>
                </c:pt>
                <c:pt idx="34">
                  <c:v>81.819980000000001</c:v>
                </c:pt>
                <c:pt idx="35">
                  <c:v>81.819980000000001</c:v>
                </c:pt>
                <c:pt idx="36">
                  <c:v>81.819980000000001</c:v>
                </c:pt>
                <c:pt idx="37">
                  <c:v>81.819980000000001</c:v>
                </c:pt>
                <c:pt idx="38">
                  <c:v>81.819980000000001</c:v>
                </c:pt>
                <c:pt idx="39">
                  <c:v>85.9</c:v>
                </c:pt>
                <c:pt idx="40">
                  <c:v>86.318839999999994</c:v>
                </c:pt>
                <c:pt idx="41">
                  <c:v>107.49572000000001</c:v>
                </c:pt>
                <c:pt idx="42">
                  <c:v>112.43078</c:v>
                </c:pt>
                <c:pt idx="43">
                  <c:v>94.76</c:v>
                </c:pt>
                <c:pt idx="44">
                  <c:v>86.318839999999994</c:v>
                </c:pt>
                <c:pt idx="45">
                  <c:v>81.819980000000001</c:v>
                </c:pt>
                <c:pt idx="46">
                  <c:v>81.819980000000001</c:v>
                </c:pt>
                <c:pt idx="47">
                  <c:v>79.176320000000004</c:v>
                </c:pt>
                <c:pt idx="48">
                  <c:v>79.176320000000004</c:v>
                </c:pt>
                <c:pt idx="49">
                  <c:v>79.176320000000004</c:v>
                </c:pt>
                <c:pt idx="50">
                  <c:v>79.176320000000004</c:v>
                </c:pt>
                <c:pt idx="51">
                  <c:v>79.176320000000004</c:v>
                </c:pt>
                <c:pt idx="52">
                  <c:v>79.176320000000004</c:v>
                </c:pt>
                <c:pt idx="53">
                  <c:v>79.176320000000004</c:v>
                </c:pt>
                <c:pt idx="54">
                  <c:v>79.176320000000004</c:v>
                </c:pt>
                <c:pt idx="55">
                  <c:v>81.819980000000001</c:v>
                </c:pt>
                <c:pt idx="56">
                  <c:v>81.819980000000001</c:v>
                </c:pt>
                <c:pt idx="57">
                  <c:v>81.819980000000001</c:v>
                </c:pt>
                <c:pt idx="58">
                  <c:v>81.819980000000001</c:v>
                </c:pt>
                <c:pt idx="59">
                  <c:v>81.819980000000001</c:v>
                </c:pt>
                <c:pt idx="60">
                  <c:v>81.819980000000001</c:v>
                </c:pt>
                <c:pt idx="61">
                  <c:v>81.819980000000001</c:v>
                </c:pt>
                <c:pt idx="62">
                  <c:v>81.819980000000001</c:v>
                </c:pt>
                <c:pt idx="63">
                  <c:v>81.819980000000001</c:v>
                </c:pt>
                <c:pt idx="64">
                  <c:v>85.9</c:v>
                </c:pt>
                <c:pt idx="65">
                  <c:v>86.318839999999994</c:v>
                </c:pt>
                <c:pt idx="66">
                  <c:v>86.318839999999994</c:v>
                </c:pt>
                <c:pt idx="67">
                  <c:v>85.9</c:v>
                </c:pt>
                <c:pt idx="68">
                  <c:v>81.819980000000001</c:v>
                </c:pt>
                <c:pt idx="69">
                  <c:v>79.176320000000004</c:v>
                </c:pt>
                <c:pt idx="70">
                  <c:v>79.176320000000004</c:v>
                </c:pt>
                <c:pt idx="71">
                  <c:v>79.176320000000004</c:v>
                </c:pt>
                <c:pt idx="72">
                  <c:v>79.176320000000004</c:v>
                </c:pt>
                <c:pt idx="73">
                  <c:v>79.176320000000004</c:v>
                </c:pt>
                <c:pt idx="74">
                  <c:v>79.176320000000004</c:v>
                </c:pt>
                <c:pt idx="75">
                  <c:v>79.176320000000004</c:v>
                </c:pt>
                <c:pt idx="76">
                  <c:v>79.176320000000004</c:v>
                </c:pt>
                <c:pt idx="77">
                  <c:v>79.176320000000004</c:v>
                </c:pt>
                <c:pt idx="78">
                  <c:v>79.176320000000004</c:v>
                </c:pt>
                <c:pt idx="79">
                  <c:v>79.176320000000004</c:v>
                </c:pt>
                <c:pt idx="80">
                  <c:v>81.819980000000001</c:v>
                </c:pt>
                <c:pt idx="81">
                  <c:v>79.176320000000004</c:v>
                </c:pt>
                <c:pt idx="82">
                  <c:v>79.176320000000004</c:v>
                </c:pt>
                <c:pt idx="83">
                  <c:v>79.176320000000004</c:v>
                </c:pt>
                <c:pt idx="84">
                  <c:v>79.176320000000004</c:v>
                </c:pt>
                <c:pt idx="85">
                  <c:v>79.176320000000004</c:v>
                </c:pt>
                <c:pt idx="86">
                  <c:v>79.176320000000004</c:v>
                </c:pt>
                <c:pt idx="87">
                  <c:v>79.176320000000004</c:v>
                </c:pt>
                <c:pt idx="88">
                  <c:v>79.176320000000004</c:v>
                </c:pt>
                <c:pt idx="89">
                  <c:v>79.176320000000004</c:v>
                </c:pt>
                <c:pt idx="90">
                  <c:v>79.176320000000004</c:v>
                </c:pt>
                <c:pt idx="91">
                  <c:v>79.176320000000004</c:v>
                </c:pt>
                <c:pt idx="92">
                  <c:v>79.176320000000004</c:v>
                </c:pt>
                <c:pt idx="93">
                  <c:v>79.176320000000004</c:v>
                </c:pt>
                <c:pt idx="94">
                  <c:v>79.176320000000004</c:v>
                </c:pt>
                <c:pt idx="95">
                  <c:v>79.176320000000004</c:v>
                </c:pt>
                <c:pt idx="96">
                  <c:v>79.176320000000004</c:v>
                </c:pt>
                <c:pt idx="97">
                  <c:v>79.176320000000004</c:v>
                </c:pt>
                <c:pt idx="98">
                  <c:v>79.176320000000004</c:v>
                </c:pt>
                <c:pt idx="99">
                  <c:v>79.176320000000004</c:v>
                </c:pt>
                <c:pt idx="100">
                  <c:v>79.176320000000004</c:v>
                </c:pt>
                <c:pt idx="101">
                  <c:v>79.176320000000004</c:v>
                </c:pt>
                <c:pt idx="102">
                  <c:v>79.176320000000004</c:v>
                </c:pt>
                <c:pt idx="103">
                  <c:v>79.176320000000004</c:v>
                </c:pt>
                <c:pt idx="104">
                  <c:v>79.176320000000004</c:v>
                </c:pt>
                <c:pt idx="105">
                  <c:v>79.176320000000004</c:v>
                </c:pt>
                <c:pt idx="106">
                  <c:v>79.176320000000004</c:v>
                </c:pt>
                <c:pt idx="107">
                  <c:v>79.176320000000004</c:v>
                </c:pt>
                <c:pt idx="108">
                  <c:v>79.176320000000004</c:v>
                </c:pt>
                <c:pt idx="109">
                  <c:v>79.176320000000004</c:v>
                </c:pt>
                <c:pt idx="110">
                  <c:v>79.176320000000004</c:v>
                </c:pt>
                <c:pt idx="111">
                  <c:v>79.176320000000004</c:v>
                </c:pt>
                <c:pt idx="112">
                  <c:v>79.176320000000004</c:v>
                </c:pt>
                <c:pt idx="113">
                  <c:v>79.176320000000004</c:v>
                </c:pt>
                <c:pt idx="114">
                  <c:v>79.176320000000004</c:v>
                </c:pt>
                <c:pt idx="115">
                  <c:v>79.176320000000004</c:v>
                </c:pt>
                <c:pt idx="116">
                  <c:v>79.176320000000004</c:v>
                </c:pt>
                <c:pt idx="117">
                  <c:v>79.176320000000004</c:v>
                </c:pt>
                <c:pt idx="118">
                  <c:v>79.176320000000004</c:v>
                </c:pt>
                <c:pt idx="119">
                  <c:v>79.176320000000004</c:v>
                </c:pt>
                <c:pt idx="120">
                  <c:v>79.176320000000004</c:v>
                </c:pt>
                <c:pt idx="121">
                  <c:v>79.176320000000004</c:v>
                </c:pt>
                <c:pt idx="122">
                  <c:v>79.176320000000004</c:v>
                </c:pt>
                <c:pt idx="123">
                  <c:v>79.176320000000004</c:v>
                </c:pt>
                <c:pt idx="124">
                  <c:v>79.176320000000004</c:v>
                </c:pt>
                <c:pt idx="125">
                  <c:v>79.176320000000004</c:v>
                </c:pt>
                <c:pt idx="126">
                  <c:v>79.176320000000004</c:v>
                </c:pt>
                <c:pt idx="127">
                  <c:v>79.176320000000004</c:v>
                </c:pt>
                <c:pt idx="128">
                  <c:v>79.176320000000004</c:v>
                </c:pt>
                <c:pt idx="129">
                  <c:v>79.176320000000004</c:v>
                </c:pt>
                <c:pt idx="130">
                  <c:v>79.176320000000004</c:v>
                </c:pt>
                <c:pt idx="131">
                  <c:v>79.176320000000004</c:v>
                </c:pt>
                <c:pt idx="132">
                  <c:v>79.176320000000004</c:v>
                </c:pt>
                <c:pt idx="133">
                  <c:v>79.176320000000004</c:v>
                </c:pt>
                <c:pt idx="134">
                  <c:v>79.176320000000004</c:v>
                </c:pt>
                <c:pt idx="135">
                  <c:v>79.176320000000004</c:v>
                </c:pt>
                <c:pt idx="136">
                  <c:v>79.176320000000004</c:v>
                </c:pt>
                <c:pt idx="137">
                  <c:v>79.176320000000004</c:v>
                </c:pt>
                <c:pt idx="138">
                  <c:v>79.176320000000004</c:v>
                </c:pt>
                <c:pt idx="139">
                  <c:v>79.176320000000004</c:v>
                </c:pt>
                <c:pt idx="140">
                  <c:v>79.176320000000004</c:v>
                </c:pt>
                <c:pt idx="141">
                  <c:v>79.176320000000004</c:v>
                </c:pt>
                <c:pt idx="142">
                  <c:v>79.176320000000004</c:v>
                </c:pt>
                <c:pt idx="143">
                  <c:v>79.176320000000004</c:v>
                </c:pt>
                <c:pt idx="144">
                  <c:v>79.176320000000004</c:v>
                </c:pt>
                <c:pt idx="145">
                  <c:v>79.176320000000004</c:v>
                </c:pt>
                <c:pt idx="146">
                  <c:v>79.176320000000004</c:v>
                </c:pt>
                <c:pt idx="147">
                  <c:v>79.176320000000004</c:v>
                </c:pt>
                <c:pt idx="148">
                  <c:v>79.176320000000004</c:v>
                </c:pt>
                <c:pt idx="149">
                  <c:v>79.176320000000004</c:v>
                </c:pt>
                <c:pt idx="150">
                  <c:v>79.176320000000004</c:v>
                </c:pt>
                <c:pt idx="151">
                  <c:v>79.176320000000004</c:v>
                </c:pt>
                <c:pt idx="152">
                  <c:v>79.176320000000004</c:v>
                </c:pt>
                <c:pt idx="153">
                  <c:v>79.176320000000004</c:v>
                </c:pt>
                <c:pt idx="154">
                  <c:v>79.176320000000004</c:v>
                </c:pt>
                <c:pt idx="155">
                  <c:v>79.176320000000004</c:v>
                </c:pt>
                <c:pt idx="156">
                  <c:v>79.176320000000004</c:v>
                </c:pt>
                <c:pt idx="157">
                  <c:v>79.176320000000004</c:v>
                </c:pt>
                <c:pt idx="158">
                  <c:v>79.176320000000004</c:v>
                </c:pt>
                <c:pt idx="159">
                  <c:v>79.176320000000004</c:v>
                </c:pt>
                <c:pt idx="160">
                  <c:v>79.176320000000004</c:v>
                </c:pt>
                <c:pt idx="161">
                  <c:v>79.176320000000004</c:v>
                </c:pt>
                <c:pt idx="162">
                  <c:v>79.176320000000004</c:v>
                </c:pt>
                <c:pt idx="163">
                  <c:v>79.176320000000004</c:v>
                </c:pt>
                <c:pt idx="164">
                  <c:v>79.176320000000004</c:v>
                </c:pt>
                <c:pt idx="165">
                  <c:v>79.176320000000004</c:v>
                </c:pt>
                <c:pt idx="166">
                  <c:v>79.176320000000004</c:v>
                </c:pt>
                <c:pt idx="167">
                  <c:v>79.176320000000004</c:v>
                </c:pt>
                <c:pt idx="168">
                  <c:v>79.176320000000004</c:v>
                </c:pt>
                <c:pt idx="169">
                  <c:v>79.176320000000004</c:v>
                </c:pt>
                <c:pt idx="170">
                  <c:v>79.176320000000004</c:v>
                </c:pt>
                <c:pt idx="171">
                  <c:v>79.176320000000004</c:v>
                </c:pt>
                <c:pt idx="172">
                  <c:v>79.176320000000004</c:v>
                </c:pt>
                <c:pt idx="173">
                  <c:v>79.176320000000004</c:v>
                </c:pt>
                <c:pt idx="174">
                  <c:v>79.176320000000004</c:v>
                </c:pt>
                <c:pt idx="175">
                  <c:v>79.176320000000004</c:v>
                </c:pt>
                <c:pt idx="176">
                  <c:v>79.176320000000004</c:v>
                </c:pt>
                <c:pt idx="177">
                  <c:v>79.176320000000004</c:v>
                </c:pt>
                <c:pt idx="178">
                  <c:v>79.176320000000004</c:v>
                </c:pt>
                <c:pt idx="179">
                  <c:v>79.176320000000004</c:v>
                </c:pt>
                <c:pt idx="180">
                  <c:v>79.176320000000004</c:v>
                </c:pt>
                <c:pt idx="181">
                  <c:v>79.176320000000004</c:v>
                </c:pt>
                <c:pt idx="182">
                  <c:v>79.176320000000004</c:v>
                </c:pt>
                <c:pt idx="183">
                  <c:v>79.176320000000004</c:v>
                </c:pt>
                <c:pt idx="184">
                  <c:v>79.176320000000004</c:v>
                </c:pt>
                <c:pt idx="185">
                  <c:v>79.176320000000004</c:v>
                </c:pt>
                <c:pt idx="186">
                  <c:v>79.176320000000004</c:v>
                </c:pt>
                <c:pt idx="187">
                  <c:v>79.176320000000004</c:v>
                </c:pt>
                <c:pt idx="188">
                  <c:v>79.176320000000004</c:v>
                </c:pt>
                <c:pt idx="189">
                  <c:v>79.176320000000004</c:v>
                </c:pt>
                <c:pt idx="190">
                  <c:v>79.176320000000004</c:v>
                </c:pt>
                <c:pt idx="191">
                  <c:v>79.176320000000004</c:v>
                </c:pt>
                <c:pt idx="192">
                  <c:v>79.176320000000004</c:v>
                </c:pt>
                <c:pt idx="193">
                  <c:v>79.176320000000004</c:v>
                </c:pt>
                <c:pt idx="194">
                  <c:v>79.176320000000004</c:v>
                </c:pt>
                <c:pt idx="195">
                  <c:v>79.176320000000004</c:v>
                </c:pt>
                <c:pt idx="196">
                  <c:v>79.176320000000004</c:v>
                </c:pt>
                <c:pt idx="197">
                  <c:v>79.176320000000004</c:v>
                </c:pt>
                <c:pt idx="198">
                  <c:v>79.176320000000004</c:v>
                </c:pt>
                <c:pt idx="199">
                  <c:v>81.819980000000001</c:v>
                </c:pt>
                <c:pt idx="200">
                  <c:v>81.819980000000001</c:v>
                </c:pt>
                <c:pt idx="201">
                  <c:v>81.819980000000001</c:v>
                </c:pt>
                <c:pt idx="202">
                  <c:v>79.176320000000004</c:v>
                </c:pt>
                <c:pt idx="203">
                  <c:v>79.176320000000004</c:v>
                </c:pt>
                <c:pt idx="204">
                  <c:v>79.176320000000004</c:v>
                </c:pt>
                <c:pt idx="205">
                  <c:v>79.176320000000004</c:v>
                </c:pt>
                <c:pt idx="206">
                  <c:v>79.176320000000004</c:v>
                </c:pt>
                <c:pt idx="207">
                  <c:v>81.819980000000001</c:v>
                </c:pt>
                <c:pt idx="208">
                  <c:v>86.318839999999994</c:v>
                </c:pt>
                <c:pt idx="209">
                  <c:v>86.318839999999994</c:v>
                </c:pt>
                <c:pt idx="210">
                  <c:v>86.318839999999994</c:v>
                </c:pt>
                <c:pt idx="211">
                  <c:v>85.9</c:v>
                </c:pt>
                <c:pt idx="212">
                  <c:v>81.819980000000001</c:v>
                </c:pt>
                <c:pt idx="213">
                  <c:v>79.176320000000004</c:v>
                </c:pt>
                <c:pt idx="214">
                  <c:v>79.176320000000004</c:v>
                </c:pt>
                <c:pt idx="215">
                  <c:v>79.176320000000004</c:v>
                </c:pt>
                <c:pt idx="216">
                  <c:v>79.176320000000004</c:v>
                </c:pt>
                <c:pt idx="217">
                  <c:v>79.176320000000004</c:v>
                </c:pt>
                <c:pt idx="218">
                  <c:v>79.176320000000004</c:v>
                </c:pt>
                <c:pt idx="219">
                  <c:v>79.176320000000004</c:v>
                </c:pt>
                <c:pt idx="220">
                  <c:v>79.176320000000004</c:v>
                </c:pt>
                <c:pt idx="221">
                  <c:v>79.176320000000004</c:v>
                </c:pt>
                <c:pt idx="222">
                  <c:v>79.176320000000004</c:v>
                </c:pt>
                <c:pt idx="223">
                  <c:v>79.176320000000004</c:v>
                </c:pt>
                <c:pt idx="224">
                  <c:v>79.176320000000004</c:v>
                </c:pt>
                <c:pt idx="225">
                  <c:v>79.176320000000004</c:v>
                </c:pt>
                <c:pt idx="226">
                  <c:v>79.176320000000004</c:v>
                </c:pt>
                <c:pt idx="227">
                  <c:v>79.176320000000004</c:v>
                </c:pt>
                <c:pt idx="228">
                  <c:v>79.176320000000004</c:v>
                </c:pt>
                <c:pt idx="229">
                  <c:v>79.176320000000004</c:v>
                </c:pt>
                <c:pt idx="230">
                  <c:v>79.176320000000004</c:v>
                </c:pt>
                <c:pt idx="231">
                  <c:v>79.176320000000004</c:v>
                </c:pt>
                <c:pt idx="232">
                  <c:v>79.176320000000004</c:v>
                </c:pt>
                <c:pt idx="233">
                  <c:v>79.176320000000004</c:v>
                </c:pt>
                <c:pt idx="234">
                  <c:v>79.176320000000004</c:v>
                </c:pt>
                <c:pt idx="235">
                  <c:v>79.176320000000004</c:v>
                </c:pt>
                <c:pt idx="236">
                  <c:v>79.176320000000004</c:v>
                </c:pt>
                <c:pt idx="237">
                  <c:v>79.176320000000004</c:v>
                </c:pt>
                <c:pt idx="238">
                  <c:v>79.176320000000004</c:v>
                </c:pt>
                <c:pt idx="239">
                  <c:v>73.688680000000005</c:v>
                </c:pt>
                <c:pt idx="240">
                  <c:v>59.805680000000002</c:v>
                </c:pt>
                <c:pt idx="241">
                  <c:v>59.805680000000002</c:v>
                </c:pt>
                <c:pt idx="242">
                  <c:v>51.76</c:v>
                </c:pt>
                <c:pt idx="243">
                  <c:v>51.76</c:v>
                </c:pt>
                <c:pt idx="244">
                  <c:v>59.805680000000002</c:v>
                </c:pt>
                <c:pt idx="245">
                  <c:v>59.805680000000002</c:v>
                </c:pt>
                <c:pt idx="246">
                  <c:v>79.176320000000004</c:v>
                </c:pt>
                <c:pt idx="247">
                  <c:v>79.176320000000004</c:v>
                </c:pt>
                <c:pt idx="248">
                  <c:v>79.176320000000004</c:v>
                </c:pt>
                <c:pt idx="249">
                  <c:v>73.688680000000005</c:v>
                </c:pt>
                <c:pt idx="250">
                  <c:v>59.805680000000002</c:v>
                </c:pt>
                <c:pt idx="251">
                  <c:v>51.76</c:v>
                </c:pt>
                <c:pt idx="252">
                  <c:v>0.1</c:v>
                </c:pt>
                <c:pt idx="253">
                  <c:v>59.805680000000002</c:v>
                </c:pt>
                <c:pt idx="254">
                  <c:v>73.688680000000005</c:v>
                </c:pt>
                <c:pt idx="255">
                  <c:v>79.176320000000004</c:v>
                </c:pt>
                <c:pt idx="256">
                  <c:v>79.176320000000004</c:v>
                </c:pt>
                <c:pt idx="257">
                  <c:v>79.176320000000004</c:v>
                </c:pt>
                <c:pt idx="258">
                  <c:v>79.176320000000004</c:v>
                </c:pt>
                <c:pt idx="259">
                  <c:v>79.176320000000004</c:v>
                </c:pt>
                <c:pt idx="260">
                  <c:v>79.176320000000004</c:v>
                </c:pt>
                <c:pt idx="261">
                  <c:v>79.176320000000004</c:v>
                </c:pt>
                <c:pt idx="262">
                  <c:v>79.176320000000004</c:v>
                </c:pt>
                <c:pt idx="263">
                  <c:v>79.176320000000004</c:v>
                </c:pt>
                <c:pt idx="264">
                  <c:v>79.176320000000004</c:v>
                </c:pt>
                <c:pt idx="265">
                  <c:v>79.176320000000004</c:v>
                </c:pt>
                <c:pt idx="266">
                  <c:v>79.176320000000004</c:v>
                </c:pt>
                <c:pt idx="267">
                  <c:v>79.176320000000004</c:v>
                </c:pt>
                <c:pt idx="268">
                  <c:v>79.176320000000004</c:v>
                </c:pt>
                <c:pt idx="269">
                  <c:v>79.176320000000004</c:v>
                </c:pt>
                <c:pt idx="270">
                  <c:v>79.176320000000004</c:v>
                </c:pt>
                <c:pt idx="271">
                  <c:v>81.819980000000001</c:v>
                </c:pt>
                <c:pt idx="272">
                  <c:v>85.9</c:v>
                </c:pt>
                <c:pt idx="273">
                  <c:v>79.176320000000004</c:v>
                </c:pt>
                <c:pt idx="274">
                  <c:v>79.176320000000004</c:v>
                </c:pt>
                <c:pt idx="275">
                  <c:v>79.176320000000004</c:v>
                </c:pt>
                <c:pt idx="276">
                  <c:v>79.176320000000004</c:v>
                </c:pt>
                <c:pt idx="277">
                  <c:v>79.176320000000004</c:v>
                </c:pt>
                <c:pt idx="278">
                  <c:v>79.176320000000004</c:v>
                </c:pt>
                <c:pt idx="279">
                  <c:v>79.176320000000004</c:v>
                </c:pt>
                <c:pt idx="280">
                  <c:v>79.176320000000004</c:v>
                </c:pt>
                <c:pt idx="281">
                  <c:v>81.819980000000001</c:v>
                </c:pt>
                <c:pt idx="282">
                  <c:v>81.819980000000001</c:v>
                </c:pt>
                <c:pt idx="283">
                  <c:v>81.819980000000001</c:v>
                </c:pt>
                <c:pt idx="284">
                  <c:v>79.176320000000004</c:v>
                </c:pt>
                <c:pt idx="285">
                  <c:v>79.176320000000004</c:v>
                </c:pt>
                <c:pt idx="286">
                  <c:v>79.176320000000004</c:v>
                </c:pt>
                <c:pt idx="287">
                  <c:v>79.176320000000004</c:v>
                </c:pt>
                <c:pt idx="288">
                  <c:v>79.176320000000004</c:v>
                </c:pt>
                <c:pt idx="289">
                  <c:v>79.176320000000004</c:v>
                </c:pt>
                <c:pt idx="290">
                  <c:v>79.176320000000004</c:v>
                </c:pt>
                <c:pt idx="291">
                  <c:v>79.176320000000004</c:v>
                </c:pt>
                <c:pt idx="292">
                  <c:v>79.176320000000004</c:v>
                </c:pt>
                <c:pt idx="293">
                  <c:v>79.176320000000004</c:v>
                </c:pt>
                <c:pt idx="294">
                  <c:v>79.176320000000004</c:v>
                </c:pt>
                <c:pt idx="295">
                  <c:v>79.176320000000004</c:v>
                </c:pt>
                <c:pt idx="296">
                  <c:v>79.176320000000004</c:v>
                </c:pt>
                <c:pt idx="297">
                  <c:v>79.176320000000004</c:v>
                </c:pt>
                <c:pt idx="298">
                  <c:v>79.176320000000004</c:v>
                </c:pt>
                <c:pt idx="299">
                  <c:v>79.176320000000004</c:v>
                </c:pt>
                <c:pt idx="300">
                  <c:v>79.176320000000004</c:v>
                </c:pt>
                <c:pt idx="301">
                  <c:v>79.176320000000004</c:v>
                </c:pt>
                <c:pt idx="302">
                  <c:v>79.176320000000004</c:v>
                </c:pt>
                <c:pt idx="303">
                  <c:v>79.176320000000004</c:v>
                </c:pt>
                <c:pt idx="304">
                  <c:v>79.176320000000004</c:v>
                </c:pt>
                <c:pt idx="305">
                  <c:v>79.176320000000004</c:v>
                </c:pt>
                <c:pt idx="306">
                  <c:v>79.176320000000004</c:v>
                </c:pt>
                <c:pt idx="307">
                  <c:v>79.176320000000004</c:v>
                </c:pt>
                <c:pt idx="308">
                  <c:v>79.176320000000004</c:v>
                </c:pt>
                <c:pt idx="309">
                  <c:v>79.176320000000004</c:v>
                </c:pt>
                <c:pt idx="310">
                  <c:v>79.176320000000004</c:v>
                </c:pt>
                <c:pt idx="311">
                  <c:v>79.176320000000004</c:v>
                </c:pt>
                <c:pt idx="312">
                  <c:v>79.176320000000004</c:v>
                </c:pt>
                <c:pt idx="313">
                  <c:v>79.176320000000004</c:v>
                </c:pt>
                <c:pt idx="314">
                  <c:v>79.176320000000004</c:v>
                </c:pt>
                <c:pt idx="315">
                  <c:v>79.176320000000004</c:v>
                </c:pt>
                <c:pt idx="316">
                  <c:v>79.176320000000004</c:v>
                </c:pt>
                <c:pt idx="317">
                  <c:v>79.176320000000004</c:v>
                </c:pt>
                <c:pt idx="318">
                  <c:v>79.176320000000004</c:v>
                </c:pt>
                <c:pt idx="319">
                  <c:v>79.176320000000004</c:v>
                </c:pt>
                <c:pt idx="320">
                  <c:v>79.176320000000004</c:v>
                </c:pt>
                <c:pt idx="321">
                  <c:v>79.176320000000004</c:v>
                </c:pt>
                <c:pt idx="322">
                  <c:v>79.176320000000004</c:v>
                </c:pt>
                <c:pt idx="323">
                  <c:v>79.176320000000004</c:v>
                </c:pt>
                <c:pt idx="324">
                  <c:v>79.176320000000004</c:v>
                </c:pt>
                <c:pt idx="325">
                  <c:v>79.176320000000004</c:v>
                </c:pt>
                <c:pt idx="326">
                  <c:v>79.176320000000004</c:v>
                </c:pt>
                <c:pt idx="327">
                  <c:v>79.176320000000004</c:v>
                </c:pt>
                <c:pt idx="328">
                  <c:v>79.176320000000004</c:v>
                </c:pt>
                <c:pt idx="329">
                  <c:v>79.176320000000004</c:v>
                </c:pt>
                <c:pt idx="330">
                  <c:v>79.176320000000004</c:v>
                </c:pt>
                <c:pt idx="331">
                  <c:v>79.176320000000004</c:v>
                </c:pt>
                <c:pt idx="332">
                  <c:v>79.176320000000004</c:v>
                </c:pt>
                <c:pt idx="333">
                  <c:v>79.176320000000004</c:v>
                </c:pt>
                <c:pt idx="334">
                  <c:v>79.176320000000004</c:v>
                </c:pt>
                <c:pt idx="335">
                  <c:v>79.176320000000004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06-4D6B-965E-19EDA137D4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898640"/>
        <c:axId val="373109440"/>
      </c:lineChart>
      <c:catAx>
        <c:axId val="324898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Time Step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73109440"/>
        <c:crosses val="autoZero"/>
        <c:auto val="1"/>
        <c:lblAlgn val="ctr"/>
        <c:lblOffset val="100"/>
        <c:noMultiLvlLbl val="0"/>
      </c:catAx>
      <c:valAx>
        <c:axId val="37310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Price [€/MWh]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2489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+ Storage systems</a:t>
            </a:r>
          </a:p>
        </c:rich>
      </c:tx>
      <c:layout>
        <c:manualLayout>
          <c:xMode val="edge"/>
          <c:yMode val="edge"/>
          <c:x val="0.35003871089881333"/>
          <c:y val="2.21302856967607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42905839039429"/>
          <c:y val="0.13860243925406504"/>
          <c:w val="0.85049258572519015"/>
          <c:h val="0.59470633321415567"/>
        </c:manualLayout>
      </c:layout>
      <c:lineChart>
        <c:grouping val="standard"/>
        <c:varyColors val="0"/>
        <c:ser>
          <c:idx val="0"/>
          <c:order val="0"/>
          <c:tx>
            <c:strRef>
              <c:f>[EnergyExchange_Harmonized.xlsx]EnergyExchange!$D$1</c:f>
              <c:strCache>
                <c:ptCount val="1"/>
                <c:pt idx="0">
                  <c:v>AMIRIS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[EnergyExchange_Harmonized.xlsx]EnergyExchange!$D$2:$D$337</c:f>
              <c:numCache>
                <c:formatCode>General</c:formatCode>
                <c:ptCount val="336"/>
                <c:pt idx="0">
                  <c:v>76.685990340000004</c:v>
                </c:pt>
                <c:pt idx="1">
                  <c:v>73.68034188</c:v>
                </c:pt>
                <c:pt idx="2">
                  <c:v>73.68034188</c:v>
                </c:pt>
                <c:pt idx="3">
                  <c:v>76.685990340000004</c:v>
                </c:pt>
                <c:pt idx="4">
                  <c:v>76.685990340000004</c:v>
                </c:pt>
                <c:pt idx="5">
                  <c:v>76.685990340000004</c:v>
                </c:pt>
                <c:pt idx="6">
                  <c:v>76.685990340000004</c:v>
                </c:pt>
                <c:pt idx="7">
                  <c:v>76.685990340000004</c:v>
                </c:pt>
                <c:pt idx="8">
                  <c:v>76.685990340000004</c:v>
                </c:pt>
                <c:pt idx="9">
                  <c:v>76.685990340000004</c:v>
                </c:pt>
                <c:pt idx="10">
                  <c:v>76.685990340000004</c:v>
                </c:pt>
                <c:pt idx="11">
                  <c:v>76.685990340000004</c:v>
                </c:pt>
                <c:pt idx="12">
                  <c:v>76.685990340000004</c:v>
                </c:pt>
                <c:pt idx="13">
                  <c:v>76.685990340000004</c:v>
                </c:pt>
                <c:pt idx="14">
                  <c:v>76.685990340000004</c:v>
                </c:pt>
                <c:pt idx="15">
                  <c:v>76.685990340000004</c:v>
                </c:pt>
                <c:pt idx="16">
                  <c:v>76.685990340000004</c:v>
                </c:pt>
                <c:pt idx="17">
                  <c:v>79.171381030000006</c:v>
                </c:pt>
                <c:pt idx="18">
                  <c:v>76.685990340000004</c:v>
                </c:pt>
                <c:pt idx="19">
                  <c:v>76.685990340000004</c:v>
                </c:pt>
                <c:pt idx="20">
                  <c:v>76.685990340000004</c:v>
                </c:pt>
                <c:pt idx="21">
                  <c:v>76.685990340000004</c:v>
                </c:pt>
                <c:pt idx="22">
                  <c:v>76.685990340000004</c:v>
                </c:pt>
                <c:pt idx="23">
                  <c:v>76.685990340000004</c:v>
                </c:pt>
                <c:pt idx="24">
                  <c:v>76.685990340000004</c:v>
                </c:pt>
                <c:pt idx="25">
                  <c:v>76.685990340000004</c:v>
                </c:pt>
                <c:pt idx="26">
                  <c:v>76.685990340000004</c:v>
                </c:pt>
                <c:pt idx="27">
                  <c:v>76.685990340000004</c:v>
                </c:pt>
                <c:pt idx="28">
                  <c:v>76.685990340000004</c:v>
                </c:pt>
                <c:pt idx="29">
                  <c:v>76.685990340000004</c:v>
                </c:pt>
                <c:pt idx="30">
                  <c:v>76.685990340000004</c:v>
                </c:pt>
                <c:pt idx="31">
                  <c:v>81.827882959999997</c:v>
                </c:pt>
                <c:pt idx="32">
                  <c:v>85.9</c:v>
                </c:pt>
                <c:pt idx="33">
                  <c:v>86.327272730000004</c:v>
                </c:pt>
                <c:pt idx="34">
                  <c:v>107.4761468</c:v>
                </c:pt>
                <c:pt idx="35">
                  <c:v>279.09352749999999</c:v>
                </c:pt>
                <c:pt idx="36">
                  <c:v>279.09352749999999</c:v>
                </c:pt>
                <c:pt idx="37">
                  <c:v>118.2212121</c:v>
                </c:pt>
                <c:pt idx="38">
                  <c:v>279.09352749999999</c:v>
                </c:pt>
                <c:pt idx="39">
                  <c:v>118.2212121</c:v>
                </c:pt>
                <c:pt idx="40">
                  <c:v>118.2212121</c:v>
                </c:pt>
                <c:pt idx="41">
                  <c:v>279.09352749999999</c:v>
                </c:pt>
                <c:pt idx="42">
                  <c:v>279.09352749999999</c:v>
                </c:pt>
                <c:pt idx="43">
                  <c:v>279.09352749999999</c:v>
                </c:pt>
                <c:pt idx="44">
                  <c:v>118.2212121</c:v>
                </c:pt>
                <c:pt idx="45">
                  <c:v>107.4761468</c:v>
                </c:pt>
                <c:pt idx="46">
                  <c:v>85.9</c:v>
                </c:pt>
                <c:pt idx="47">
                  <c:v>81.827882959999997</c:v>
                </c:pt>
                <c:pt idx="48">
                  <c:v>81.827882959999997</c:v>
                </c:pt>
                <c:pt idx="49">
                  <c:v>81.827882959999997</c:v>
                </c:pt>
                <c:pt idx="50">
                  <c:v>81.827882959999997</c:v>
                </c:pt>
                <c:pt idx="51">
                  <c:v>80.032558140000006</c:v>
                </c:pt>
                <c:pt idx="52">
                  <c:v>81.827882959999997</c:v>
                </c:pt>
                <c:pt idx="53">
                  <c:v>81.827882959999997</c:v>
                </c:pt>
                <c:pt idx="54">
                  <c:v>81.827882959999997</c:v>
                </c:pt>
                <c:pt idx="55">
                  <c:v>85.9</c:v>
                </c:pt>
                <c:pt idx="56">
                  <c:v>81.827882959999997</c:v>
                </c:pt>
                <c:pt idx="57">
                  <c:v>85.9</c:v>
                </c:pt>
                <c:pt idx="58">
                  <c:v>86.327272730000004</c:v>
                </c:pt>
                <c:pt idx="59">
                  <c:v>85.9</c:v>
                </c:pt>
                <c:pt idx="60">
                  <c:v>81.827882959999997</c:v>
                </c:pt>
                <c:pt idx="61">
                  <c:v>85.9</c:v>
                </c:pt>
                <c:pt idx="62">
                  <c:v>85.9</c:v>
                </c:pt>
                <c:pt idx="63">
                  <c:v>81.827882959999997</c:v>
                </c:pt>
                <c:pt idx="64">
                  <c:v>85.9</c:v>
                </c:pt>
                <c:pt idx="65">
                  <c:v>85.9</c:v>
                </c:pt>
                <c:pt idx="66">
                  <c:v>85.9</c:v>
                </c:pt>
                <c:pt idx="67">
                  <c:v>85.9</c:v>
                </c:pt>
                <c:pt idx="68">
                  <c:v>85.9</c:v>
                </c:pt>
                <c:pt idx="69">
                  <c:v>81.827882959999997</c:v>
                </c:pt>
                <c:pt idx="70">
                  <c:v>81.827882959999997</c:v>
                </c:pt>
                <c:pt idx="71">
                  <c:v>80.032558140000006</c:v>
                </c:pt>
                <c:pt idx="72">
                  <c:v>81.827882959999997</c:v>
                </c:pt>
                <c:pt idx="73">
                  <c:v>81.827882959999997</c:v>
                </c:pt>
                <c:pt idx="74">
                  <c:v>81.827882959999997</c:v>
                </c:pt>
                <c:pt idx="75">
                  <c:v>81.827882959999997</c:v>
                </c:pt>
                <c:pt idx="76">
                  <c:v>80.032558140000006</c:v>
                </c:pt>
                <c:pt idx="77">
                  <c:v>81.827882959999997</c:v>
                </c:pt>
                <c:pt idx="78">
                  <c:v>81.827882959999997</c:v>
                </c:pt>
                <c:pt idx="79">
                  <c:v>80.032558140000006</c:v>
                </c:pt>
                <c:pt idx="80">
                  <c:v>81.827882959999997</c:v>
                </c:pt>
                <c:pt idx="81">
                  <c:v>81.827882959999997</c:v>
                </c:pt>
                <c:pt idx="82">
                  <c:v>80.032558140000006</c:v>
                </c:pt>
                <c:pt idx="83">
                  <c:v>81.827882959999997</c:v>
                </c:pt>
                <c:pt idx="84">
                  <c:v>80.032558140000006</c:v>
                </c:pt>
                <c:pt idx="85">
                  <c:v>81.827882959999997</c:v>
                </c:pt>
                <c:pt idx="86">
                  <c:v>81.827882959999997</c:v>
                </c:pt>
                <c:pt idx="87">
                  <c:v>80.032558140000006</c:v>
                </c:pt>
                <c:pt idx="88">
                  <c:v>80.032558140000006</c:v>
                </c:pt>
                <c:pt idx="89">
                  <c:v>81.827882959999997</c:v>
                </c:pt>
                <c:pt idx="90">
                  <c:v>81.827882959999997</c:v>
                </c:pt>
                <c:pt idx="91">
                  <c:v>80.032558140000006</c:v>
                </c:pt>
                <c:pt idx="92">
                  <c:v>76.685990340000004</c:v>
                </c:pt>
                <c:pt idx="93">
                  <c:v>76.685990340000004</c:v>
                </c:pt>
                <c:pt idx="94">
                  <c:v>76.685990340000004</c:v>
                </c:pt>
                <c:pt idx="95">
                  <c:v>76.685990340000004</c:v>
                </c:pt>
                <c:pt idx="96">
                  <c:v>76.685990340000004</c:v>
                </c:pt>
                <c:pt idx="97">
                  <c:v>76.685990340000004</c:v>
                </c:pt>
                <c:pt idx="98">
                  <c:v>76.685990340000004</c:v>
                </c:pt>
                <c:pt idx="99">
                  <c:v>76.685990340000004</c:v>
                </c:pt>
                <c:pt idx="100">
                  <c:v>73.68034188</c:v>
                </c:pt>
                <c:pt idx="101">
                  <c:v>73.68034188</c:v>
                </c:pt>
                <c:pt idx="102">
                  <c:v>76.685990340000004</c:v>
                </c:pt>
                <c:pt idx="103">
                  <c:v>76.685990340000004</c:v>
                </c:pt>
                <c:pt idx="104">
                  <c:v>76.685990340000004</c:v>
                </c:pt>
                <c:pt idx="105">
                  <c:v>76.685990340000004</c:v>
                </c:pt>
                <c:pt idx="106">
                  <c:v>76.685990340000004</c:v>
                </c:pt>
                <c:pt idx="107">
                  <c:v>76.685990340000004</c:v>
                </c:pt>
                <c:pt idx="108">
                  <c:v>76.685990340000004</c:v>
                </c:pt>
                <c:pt idx="109">
                  <c:v>76.685990340000004</c:v>
                </c:pt>
                <c:pt idx="110">
                  <c:v>76.685990340000004</c:v>
                </c:pt>
                <c:pt idx="111">
                  <c:v>76.685990340000004</c:v>
                </c:pt>
                <c:pt idx="112">
                  <c:v>76.685990340000004</c:v>
                </c:pt>
                <c:pt idx="113">
                  <c:v>76.685990340000004</c:v>
                </c:pt>
                <c:pt idx="114">
                  <c:v>76.685990340000004</c:v>
                </c:pt>
                <c:pt idx="115">
                  <c:v>76.685990340000004</c:v>
                </c:pt>
                <c:pt idx="116">
                  <c:v>76.685990340000004</c:v>
                </c:pt>
                <c:pt idx="117">
                  <c:v>76.685990340000004</c:v>
                </c:pt>
                <c:pt idx="118">
                  <c:v>76.685990340000004</c:v>
                </c:pt>
                <c:pt idx="119">
                  <c:v>76.685990340000004</c:v>
                </c:pt>
                <c:pt idx="120">
                  <c:v>73.68034188</c:v>
                </c:pt>
                <c:pt idx="121">
                  <c:v>76.685990340000004</c:v>
                </c:pt>
                <c:pt idx="122">
                  <c:v>73.68034188</c:v>
                </c:pt>
                <c:pt idx="123">
                  <c:v>73.68034188</c:v>
                </c:pt>
                <c:pt idx="124">
                  <c:v>76.685990340000004</c:v>
                </c:pt>
                <c:pt idx="125">
                  <c:v>76.685990340000004</c:v>
                </c:pt>
                <c:pt idx="126">
                  <c:v>76.685990340000004</c:v>
                </c:pt>
                <c:pt idx="127">
                  <c:v>76.685990340000004</c:v>
                </c:pt>
                <c:pt idx="128">
                  <c:v>76.685990340000004</c:v>
                </c:pt>
                <c:pt idx="129">
                  <c:v>76.685990340000004</c:v>
                </c:pt>
                <c:pt idx="130">
                  <c:v>76.685990340000004</c:v>
                </c:pt>
                <c:pt idx="131">
                  <c:v>76.685990340000004</c:v>
                </c:pt>
                <c:pt idx="132">
                  <c:v>76.685990340000004</c:v>
                </c:pt>
                <c:pt idx="133">
                  <c:v>79.171381030000006</c:v>
                </c:pt>
                <c:pt idx="134">
                  <c:v>76.685990340000004</c:v>
                </c:pt>
                <c:pt idx="135">
                  <c:v>76.685990340000004</c:v>
                </c:pt>
                <c:pt idx="136">
                  <c:v>76.685990340000004</c:v>
                </c:pt>
                <c:pt idx="137">
                  <c:v>79.171381030000006</c:v>
                </c:pt>
                <c:pt idx="138">
                  <c:v>79.171381030000006</c:v>
                </c:pt>
                <c:pt idx="139">
                  <c:v>76.685990340000004</c:v>
                </c:pt>
                <c:pt idx="140">
                  <c:v>76.685990340000004</c:v>
                </c:pt>
                <c:pt idx="141">
                  <c:v>76.685990340000004</c:v>
                </c:pt>
                <c:pt idx="142">
                  <c:v>76.685990340000004</c:v>
                </c:pt>
                <c:pt idx="143">
                  <c:v>76.685990340000004</c:v>
                </c:pt>
                <c:pt idx="144">
                  <c:v>76.685990340000004</c:v>
                </c:pt>
                <c:pt idx="145">
                  <c:v>76.685990340000004</c:v>
                </c:pt>
                <c:pt idx="146">
                  <c:v>76.685990340000004</c:v>
                </c:pt>
                <c:pt idx="147">
                  <c:v>76.685990340000004</c:v>
                </c:pt>
                <c:pt idx="148">
                  <c:v>73.68034188</c:v>
                </c:pt>
                <c:pt idx="149">
                  <c:v>76.685990340000004</c:v>
                </c:pt>
                <c:pt idx="150">
                  <c:v>76.685990340000004</c:v>
                </c:pt>
                <c:pt idx="151">
                  <c:v>76.685990340000004</c:v>
                </c:pt>
                <c:pt idx="152">
                  <c:v>76.685990340000004</c:v>
                </c:pt>
                <c:pt idx="153">
                  <c:v>76.685990340000004</c:v>
                </c:pt>
                <c:pt idx="154">
                  <c:v>76.685990340000004</c:v>
                </c:pt>
                <c:pt idx="155">
                  <c:v>76.685990340000004</c:v>
                </c:pt>
                <c:pt idx="156">
                  <c:v>76.685990340000004</c:v>
                </c:pt>
                <c:pt idx="157">
                  <c:v>76.685990340000004</c:v>
                </c:pt>
                <c:pt idx="158">
                  <c:v>79.171381030000006</c:v>
                </c:pt>
                <c:pt idx="159">
                  <c:v>76.685990340000004</c:v>
                </c:pt>
                <c:pt idx="160">
                  <c:v>76.685990340000004</c:v>
                </c:pt>
                <c:pt idx="161">
                  <c:v>76.685990340000004</c:v>
                </c:pt>
                <c:pt idx="162">
                  <c:v>76.685990340000004</c:v>
                </c:pt>
                <c:pt idx="163">
                  <c:v>76.685990340000004</c:v>
                </c:pt>
                <c:pt idx="164">
                  <c:v>76.685990340000004</c:v>
                </c:pt>
                <c:pt idx="165">
                  <c:v>76.685990340000004</c:v>
                </c:pt>
                <c:pt idx="166">
                  <c:v>76.685990340000004</c:v>
                </c:pt>
                <c:pt idx="167">
                  <c:v>76.685990340000004</c:v>
                </c:pt>
                <c:pt idx="168">
                  <c:v>76.685990340000004</c:v>
                </c:pt>
                <c:pt idx="169">
                  <c:v>76.685990340000004</c:v>
                </c:pt>
                <c:pt idx="170">
                  <c:v>76.685990340000004</c:v>
                </c:pt>
                <c:pt idx="171">
                  <c:v>76.685990340000004</c:v>
                </c:pt>
                <c:pt idx="172">
                  <c:v>76.685990340000004</c:v>
                </c:pt>
                <c:pt idx="173">
                  <c:v>76.685990340000004</c:v>
                </c:pt>
                <c:pt idx="174">
                  <c:v>76.685990340000004</c:v>
                </c:pt>
                <c:pt idx="175">
                  <c:v>76.685990340000004</c:v>
                </c:pt>
                <c:pt idx="176">
                  <c:v>76.685990340000004</c:v>
                </c:pt>
                <c:pt idx="177">
                  <c:v>76.685990340000004</c:v>
                </c:pt>
                <c:pt idx="178">
                  <c:v>76.685990340000004</c:v>
                </c:pt>
                <c:pt idx="179">
                  <c:v>76.685990340000004</c:v>
                </c:pt>
                <c:pt idx="180">
                  <c:v>76.685990340000004</c:v>
                </c:pt>
                <c:pt idx="181">
                  <c:v>76.685990340000004</c:v>
                </c:pt>
                <c:pt idx="182">
                  <c:v>76.685990340000004</c:v>
                </c:pt>
                <c:pt idx="183">
                  <c:v>76.685990340000004</c:v>
                </c:pt>
                <c:pt idx="184">
                  <c:v>76.685990340000004</c:v>
                </c:pt>
                <c:pt idx="185">
                  <c:v>79.171381030000006</c:v>
                </c:pt>
                <c:pt idx="186">
                  <c:v>79.171381030000006</c:v>
                </c:pt>
                <c:pt idx="187">
                  <c:v>76.685990340000004</c:v>
                </c:pt>
                <c:pt idx="188">
                  <c:v>76.685990340000004</c:v>
                </c:pt>
                <c:pt idx="189">
                  <c:v>76.685990340000004</c:v>
                </c:pt>
                <c:pt idx="190">
                  <c:v>76.685990340000004</c:v>
                </c:pt>
                <c:pt idx="191">
                  <c:v>79.171381030000006</c:v>
                </c:pt>
                <c:pt idx="192">
                  <c:v>76.685990340000004</c:v>
                </c:pt>
                <c:pt idx="193">
                  <c:v>76.685990340000004</c:v>
                </c:pt>
                <c:pt idx="194">
                  <c:v>76.685990340000004</c:v>
                </c:pt>
                <c:pt idx="195">
                  <c:v>76.685990340000004</c:v>
                </c:pt>
                <c:pt idx="196">
                  <c:v>76.685990340000004</c:v>
                </c:pt>
                <c:pt idx="197">
                  <c:v>79.171381030000006</c:v>
                </c:pt>
                <c:pt idx="198">
                  <c:v>81.827882959999997</c:v>
                </c:pt>
                <c:pt idx="199">
                  <c:v>81.827882959999997</c:v>
                </c:pt>
                <c:pt idx="200">
                  <c:v>81.827882959999997</c:v>
                </c:pt>
                <c:pt idx="201">
                  <c:v>80.032558140000006</c:v>
                </c:pt>
                <c:pt idx="202">
                  <c:v>81.827882959999997</c:v>
                </c:pt>
                <c:pt idx="203">
                  <c:v>81.827882959999997</c:v>
                </c:pt>
                <c:pt idx="204">
                  <c:v>81.827882959999997</c:v>
                </c:pt>
                <c:pt idx="205">
                  <c:v>85.9</c:v>
                </c:pt>
                <c:pt idx="206">
                  <c:v>81.827882959999997</c:v>
                </c:pt>
                <c:pt idx="207">
                  <c:v>81.827882959999997</c:v>
                </c:pt>
                <c:pt idx="208">
                  <c:v>85.9</c:v>
                </c:pt>
                <c:pt idx="209">
                  <c:v>85.9</c:v>
                </c:pt>
                <c:pt idx="210">
                  <c:v>85.9</c:v>
                </c:pt>
                <c:pt idx="211">
                  <c:v>85.9</c:v>
                </c:pt>
                <c:pt idx="212">
                  <c:v>81.827882959999997</c:v>
                </c:pt>
                <c:pt idx="213">
                  <c:v>81.827882959999997</c:v>
                </c:pt>
                <c:pt idx="214">
                  <c:v>79.171381030000006</c:v>
                </c:pt>
                <c:pt idx="215">
                  <c:v>76.685990340000004</c:v>
                </c:pt>
                <c:pt idx="216">
                  <c:v>76.685990340000004</c:v>
                </c:pt>
                <c:pt idx="217">
                  <c:v>76.685990340000004</c:v>
                </c:pt>
                <c:pt idx="218">
                  <c:v>76.685990340000004</c:v>
                </c:pt>
                <c:pt idx="219">
                  <c:v>76.685990340000004</c:v>
                </c:pt>
                <c:pt idx="220">
                  <c:v>76.685990340000004</c:v>
                </c:pt>
                <c:pt idx="221">
                  <c:v>76.685990340000004</c:v>
                </c:pt>
                <c:pt idx="222">
                  <c:v>76.685990340000004</c:v>
                </c:pt>
                <c:pt idx="223">
                  <c:v>76.685990340000004</c:v>
                </c:pt>
                <c:pt idx="224">
                  <c:v>76.685990340000004</c:v>
                </c:pt>
                <c:pt idx="225">
                  <c:v>76.685990340000004</c:v>
                </c:pt>
                <c:pt idx="226">
                  <c:v>73.68034188</c:v>
                </c:pt>
                <c:pt idx="227">
                  <c:v>76.685990340000004</c:v>
                </c:pt>
                <c:pt idx="228">
                  <c:v>76.685990340000004</c:v>
                </c:pt>
                <c:pt idx="229">
                  <c:v>73.68034188</c:v>
                </c:pt>
                <c:pt idx="230">
                  <c:v>76.685990340000004</c:v>
                </c:pt>
                <c:pt idx="231">
                  <c:v>76.685990340000004</c:v>
                </c:pt>
                <c:pt idx="232">
                  <c:v>79.171381030000006</c:v>
                </c:pt>
                <c:pt idx="233">
                  <c:v>76.685990340000004</c:v>
                </c:pt>
                <c:pt idx="234">
                  <c:v>76.685990340000004</c:v>
                </c:pt>
                <c:pt idx="235">
                  <c:v>76.685990340000004</c:v>
                </c:pt>
                <c:pt idx="236">
                  <c:v>76.685990340000004</c:v>
                </c:pt>
                <c:pt idx="237">
                  <c:v>73.68034188</c:v>
                </c:pt>
                <c:pt idx="238">
                  <c:v>73.68034188</c:v>
                </c:pt>
                <c:pt idx="239">
                  <c:v>73.68034188</c:v>
                </c:pt>
                <c:pt idx="240">
                  <c:v>59.795348840000003</c:v>
                </c:pt>
                <c:pt idx="241">
                  <c:v>59.795348840000003</c:v>
                </c:pt>
                <c:pt idx="242">
                  <c:v>59.795348840000003</c:v>
                </c:pt>
                <c:pt idx="243">
                  <c:v>59.795348840000003</c:v>
                </c:pt>
                <c:pt idx="244">
                  <c:v>59.795348840000003</c:v>
                </c:pt>
                <c:pt idx="245">
                  <c:v>59.795348840000003</c:v>
                </c:pt>
                <c:pt idx="246">
                  <c:v>73.68034188</c:v>
                </c:pt>
                <c:pt idx="247">
                  <c:v>76.685990340000004</c:v>
                </c:pt>
                <c:pt idx="248">
                  <c:v>73.68034188</c:v>
                </c:pt>
                <c:pt idx="249">
                  <c:v>59.795348840000003</c:v>
                </c:pt>
                <c:pt idx="250">
                  <c:v>73.68034188</c:v>
                </c:pt>
                <c:pt idx="251">
                  <c:v>59.795348840000003</c:v>
                </c:pt>
                <c:pt idx="252">
                  <c:v>59.795348840000003</c:v>
                </c:pt>
                <c:pt idx="253">
                  <c:v>59.795348840000003</c:v>
                </c:pt>
                <c:pt idx="254">
                  <c:v>73.68034188</c:v>
                </c:pt>
                <c:pt idx="255">
                  <c:v>73.68034188</c:v>
                </c:pt>
                <c:pt idx="256">
                  <c:v>76.685990340000004</c:v>
                </c:pt>
                <c:pt idx="257">
                  <c:v>76.685990340000004</c:v>
                </c:pt>
                <c:pt idx="258">
                  <c:v>76.685990340000004</c:v>
                </c:pt>
                <c:pt idx="259">
                  <c:v>76.685990340000004</c:v>
                </c:pt>
                <c:pt idx="260">
                  <c:v>76.685990340000004</c:v>
                </c:pt>
                <c:pt idx="261">
                  <c:v>76.685990340000004</c:v>
                </c:pt>
                <c:pt idx="262">
                  <c:v>76.685990340000004</c:v>
                </c:pt>
                <c:pt idx="263">
                  <c:v>76.685990340000004</c:v>
                </c:pt>
                <c:pt idx="264">
                  <c:v>76.685990340000004</c:v>
                </c:pt>
                <c:pt idx="265">
                  <c:v>76.685990340000004</c:v>
                </c:pt>
                <c:pt idx="266">
                  <c:v>76.685990340000004</c:v>
                </c:pt>
                <c:pt idx="267">
                  <c:v>76.685990340000004</c:v>
                </c:pt>
                <c:pt idx="268">
                  <c:v>76.685990340000004</c:v>
                </c:pt>
                <c:pt idx="269">
                  <c:v>76.685990340000004</c:v>
                </c:pt>
                <c:pt idx="270">
                  <c:v>81.827882959999997</c:v>
                </c:pt>
                <c:pt idx="271">
                  <c:v>81.827882959999997</c:v>
                </c:pt>
                <c:pt idx="272">
                  <c:v>81.827882959999997</c:v>
                </c:pt>
                <c:pt idx="273">
                  <c:v>79.171381030000006</c:v>
                </c:pt>
                <c:pt idx="274">
                  <c:v>76.685990340000004</c:v>
                </c:pt>
                <c:pt idx="275">
                  <c:v>79.171381030000006</c:v>
                </c:pt>
                <c:pt idx="276">
                  <c:v>76.685990340000004</c:v>
                </c:pt>
                <c:pt idx="277">
                  <c:v>76.685990340000004</c:v>
                </c:pt>
                <c:pt idx="278">
                  <c:v>79.171381030000006</c:v>
                </c:pt>
                <c:pt idx="279">
                  <c:v>76.685990340000004</c:v>
                </c:pt>
                <c:pt idx="280">
                  <c:v>81.827882959999997</c:v>
                </c:pt>
                <c:pt idx="281">
                  <c:v>81.827882959999997</c:v>
                </c:pt>
                <c:pt idx="282">
                  <c:v>81.827882959999997</c:v>
                </c:pt>
                <c:pt idx="283">
                  <c:v>80.032558140000006</c:v>
                </c:pt>
                <c:pt idx="284">
                  <c:v>79.171381030000006</c:v>
                </c:pt>
                <c:pt idx="285">
                  <c:v>76.685990340000004</c:v>
                </c:pt>
                <c:pt idx="286">
                  <c:v>79.171381030000006</c:v>
                </c:pt>
                <c:pt idx="287">
                  <c:v>76.685990340000004</c:v>
                </c:pt>
                <c:pt idx="288">
                  <c:v>76.685990340000004</c:v>
                </c:pt>
                <c:pt idx="289">
                  <c:v>76.685990340000004</c:v>
                </c:pt>
                <c:pt idx="290">
                  <c:v>76.685990340000004</c:v>
                </c:pt>
                <c:pt idx="291">
                  <c:v>76.685990340000004</c:v>
                </c:pt>
                <c:pt idx="292">
                  <c:v>76.685990340000004</c:v>
                </c:pt>
                <c:pt idx="293">
                  <c:v>76.685990340000004</c:v>
                </c:pt>
                <c:pt idx="294">
                  <c:v>76.685990340000004</c:v>
                </c:pt>
                <c:pt idx="295">
                  <c:v>76.685990340000004</c:v>
                </c:pt>
                <c:pt idx="296">
                  <c:v>76.685990340000004</c:v>
                </c:pt>
                <c:pt idx="297">
                  <c:v>76.685990340000004</c:v>
                </c:pt>
                <c:pt idx="298">
                  <c:v>76.685990340000004</c:v>
                </c:pt>
                <c:pt idx="299">
                  <c:v>79.171381030000006</c:v>
                </c:pt>
                <c:pt idx="300">
                  <c:v>76.685990340000004</c:v>
                </c:pt>
                <c:pt idx="301">
                  <c:v>76.685990340000004</c:v>
                </c:pt>
                <c:pt idx="302">
                  <c:v>76.685990340000004</c:v>
                </c:pt>
                <c:pt idx="303">
                  <c:v>76.685990340000004</c:v>
                </c:pt>
                <c:pt idx="304">
                  <c:v>76.685990340000004</c:v>
                </c:pt>
                <c:pt idx="305">
                  <c:v>79.171381030000006</c:v>
                </c:pt>
                <c:pt idx="306">
                  <c:v>79.171381030000006</c:v>
                </c:pt>
                <c:pt idx="307">
                  <c:v>76.685990340000004</c:v>
                </c:pt>
                <c:pt idx="308">
                  <c:v>76.685990340000004</c:v>
                </c:pt>
                <c:pt idx="309">
                  <c:v>76.685990340000004</c:v>
                </c:pt>
                <c:pt idx="310">
                  <c:v>76.685990340000004</c:v>
                </c:pt>
                <c:pt idx="311">
                  <c:v>76.685990340000004</c:v>
                </c:pt>
                <c:pt idx="312">
                  <c:v>76.685990340000004</c:v>
                </c:pt>
                <c:pt idx="313">
                  <c:v>76.685990340000004</c:v>
                </c:pt>
                <c:pt idx="314">
                  <c:v>76.685990340000004</c:v>
                </c:pt>
                <c:pt idx="315">
                  <c:v>76.685990340000004</c:v>
                </c:pt>
                <c:pt idx="316">
                  <c:v>76.685990340000004</c:v>
                </c:pt>
                <c:pt idx="317">
                  <c:v>76.685990340000004</c:v>
                </c:pt>
                <c:pt idx="318">
                  <c:v>76.685990340000004</c:v>
                </c:pt>
                <c:pt idx="319">
                  <c:v>76.685990340000004</c:v>
                </c:pt>
                <c:pt idx="320">
                  <c:v>76.685990340000004</c:v>
                </c:pt>
                <c:pt idx="321">
                  <c:v>76.685990340000004</c:v>
                </c:pt>
                <c:pt idx="322">
                  <c:v>76.685990340000004</c:v>
                </c:pt>
                <c:pt idx="323">
                  <c:v>76.685990340000004</c:v>
                </c:pt>
                <c:pt idx="324">
                  <c:v>76.685990340000004</c:v>
                </c:pt>
                <c:pt idx="325">
                  <c:v>76.685990340000004</c:v>
                </c:pt>
                <c:pt idx="326">
                  <c:v>76.685990340000004</c:v>
                </c:pt>
                <c:pt idx="327">
                  <c:v>76.685990340000004</c:v>
                </c:pt>
                <c:pt idx="328">
                  <c:v>76.685990340000004</c:v>
                </c:pt>
                <c:pt idx="329">
                  <c:v>76.685990340000004</c:v>
                </c:pt>
                <c:pt idx="330">
                  <c:v>76.685990340000004</c:v>
                </c:pt>
                <c:pt idx="331">
                  <c:v>79.171381030000006</c:v>
                </c:pt>
                <c:pt idx="332">
                  <c:v>76.685990340000004</c:v>
                </c:pt>
                <c:pt idx="333">
                  <c:v>76.685990340000004</c:v>
                </c:pt>
                <c:pt idx="334">
                  <c:v>76.685990340000004</c:v>
                </c:pt>
                <c:pt idx="335">
                  <c:v>76.685990340000004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8A-4563-866F-331BFADBD6F1}"/>
            </c:ext>
          </c:extLst>
        </c:ser>
        <c:ser>
          <c:idx val="1"/>
          <c:order val="1"/>
          <c:tx>
            <c:strRef>
              <c:f>[EnergyExchange_Harmonized.xlsx]EnergyExchange!$F$1</c:f>
              <c:strCache>
                <c:ptCount val="1"/>
                <c:pt idx="0">
                  <c:v>REMix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[EnergyExchange_Harmonized.xlsx]EnergyExchange!$F$2:$F$337</c:f>
              <c:numCache>
                <c:formatCode>General</c:formatCode>
                <c:ptCount val="336"/>
                <c:pt idx="0">
                  <c:v>76.685990340000004</c:v>
                </c:pt>
                <c:pt idx="1">
                  <c:v>76.685990340000004</c:v>
                </c:pt>
                <c:pt idx="2">
                  <c:v>76.685990340000004</c:v>
                </c:pt>
                <c:pt idx="3">
                  <c:v>76.685990340000004</c:v>
                </c:pt>
                <c:pt idx="4">
                  <c:v>76.685990340000004</c:v>
                </c:pt>
                <c:pt idx="5">
                  <c:v>76.685990340000004</c:v>
                </c:pt>
                <c:pt idx="6">
                  <c:v>76.685990340000004</c:v>
                </c:pt>
                <c:pt idx="7">
                  <c:v>76.685990340000004</c:v>
                </c:pt>
                <c:pt idx="8">
                  <c:v>76.685990340000004</c:v>
                </c:pt>
                <c:pt idx="9">
                  <c:v>76.685990340000004</c:v>
                </c:pt>
                <c:pt idx="10">
                  <c:v>76.685990340000004</c:v>
                </c:pt>
                <c:pt idx="11">
                  <c:v>76.685990340000004</c:v>
                </c:pt>
                <c:pt idx="12">
                  <c:v>76.685990340000004</c:v>
                </c:pt>
                <c:pt idx="13">
                  <c:v>76.685990340000004</c:v>
                </c:pt>
                <c:pt idx="14">
                  <c:v>76.685990340000004</c:v>
                </c:pt>
                <c:pt idx="15">
                  <c:v>76.685990340000004</c:v>
                </c:pt>
                <c:pt idx="16">
                  <c:v>76.685990340000004</c:v>
                </c:pt>
                <c:pt idx="17">
                  <c:v>76.685990340000004</c:v>
                </c:pt>
                <c:pt idx="18">
                  <c:v>76.685990340000004</c:v>
                </c:pt>
                <c:pt idx="19">
                  <c:v>76.685990340000004</c:v>
                </c:pt>
                <c:pt idx="20">
                  <c:v>76.685990340000004</c:v>
                </c:pt>
                <c:pt idx="21">
                  <c:v>76.685990340000004</c:v>
                </c:pt>
                <c:pt idx="22">
                  <c:v>76.685990340000004</c:v>
                </c:pt>
                <c:pt idx="23">
                  <c:v>76.685990340000004</c:v>
                </c:pt>
                <c:pt idx="24">
                  <c:v>76.685990340000004</c:v>
                </c:pt>
                <c:pt idx="25">
                  <c:v>76.685990340000004</c:v>
                </c:pt>
                <c:pt idx="26">
                  <c:v>76.685990340000004</c:v>
                </c:pt>
                <c:pt idx="27">
                  <c:v>76.685990340000004</c:v>
                </c:pt>
                <c:pt idx="28">
                  <c:v>76.685990340000004</c:v>
                </c:pt>
                <c:pt idx="29">
                  <c:v>76.685990340000004</c:v>
                </c:pt>
                <c:pt idx="30">
                  <c:v>76.685990340000004</c:v>
                </c:pt>
                <c:pt idx="31">
                  <c:v>81.827882959999997</c:v>
                </c:pt>
                <c:pt idx="32">
                  <c:v>85.9</c:v>
                </c:pt>
                <c:pt idx="33">
                  <c:v>85.9</c:v>
                </c:pt>
                <c:pt idx="34">
                  <c:v>107.4761468</c:v>
                </c:pt>
                <c:pt idx="35">
                  <c:v>118.2212121</c:v>
                </c:pt>
                <c:pt idx="36">
                  <c:v>118.2212121</c:v>
                </c:pt>
                <c:pt idx="37">
                  <c:v>118.2212121</c:v>
                </c:pt>
                <c:pt idx="38">
                  <c:v>118.2212121</c:v>
                </c:pt>
                <c:pt idx="39">
                  <c:v>118.2212121</c:v>
                </c:pt>
                <c:pt idx="40">
                  <c:v>118.2212121</c:v>
                </c:pt>
                <c:pt idx="41">
                  <c:v>279.09352749999999</c:v>
                </c:pt>
                <c:pt idx="42">
                  <c:v>279.09352749999999</c:v>
                </c:pt>
                <c:pt idx="43">
                  <c:v>279.09352749999999</c:v>
                </c:pt>
                <c:pt idx="44">
                  <c:v>118.2212121</c:v>
                </c:pt>
                <c:pt idx="45">
                  <c:v>107.4761468</c:v>
                </c:pt>
                <c:pt idx="46">
                  <c:v>85.9</c:v>
                </c:pt>
                <c:pt idx="47">
                  <c:v>81.827882959999997</c:v>
                </c:pt>
                <c:pt idx="48">
                  <c:v>81.827882959999997</c:v>
                </c:pt>
                <c:pt idx="49">
                  <c:v>81.827882959999997</c:v>
                </c:pt>
                <c:pt idx="50">
                  <c:v>81.827882959999997</c:v>
                </c:pt>
                <c:pt idx="51">
                  <c:v>81.827882959999997</c:v>
                </c:pt>
                <c:pt idx="52">
                  <c:v>81.827882959999997</c:v>
                </c:pt>
                <c:pt idx="53">
                  <c:v>81.827882959999997</c:v>
                </c:pt>
                <c:pt idx="54">
                  <c:v>81.827882959999997</c:v>
                </c:pt>
                <c:pt idx="55">
                  <c:v>85.9</c:v>
                </c:pt>
                <c:pt idx="56">
                  <c:v>85.9</c:v>
                </c:pt>
                <c:pt idx="57">
                  <c:v>85.9</c:v>
                </c:pt>
                <c:pt idx="58">
                  <c:v>85.9</c:v>
                </c:pt>
                <c:pt idx="59">
                  <c:v>85.9</c:v>
                </c:pt>
                <c:pt idx="60">
                  <c:v>85.9</c:v>
                </c:pt>
                <c:pt idx="61">
                  <c:v>85.9</c:v>
                </c:pt>
                <c:pt idx="62">
                  <c:v>85.9</c:v>
                </c:pt>
                <c:pt idx="63">
                  <c:v>85.9</c:v>
                </c:pt>
                <c:pt idx="64">
                  <c:v>85.9</c:v>
                </c:pt>
                <c:pt idx="65">
                  <c:v>85.9</c:v>
                </c:pt>
                <c:pt idx="66">
                  <c:v>85.9</c:v>
                </c:pt>
                <c:pt idx="67">
                  <c:v>85.9</c:v>
                </c:pt>
                <c:pt idx="68">
                  <c:v>85.9</c:v>
                </c:pt>
                <c:pt idx="69">
                  <c:v>81.827882959999997</c:v>
                </c:pt>
                <c:pt idx="70">
                  <c:v>81.827882959999997</c:v>
                </c:pt>
                <c:pt idx="71">
                  <c:v>81.827882959999997</c:v>
                </c:pt>
                <c:pt idx="72">
                  <c:v>81.827882959999997</c:v>
                </c:pt>
                <c:pt idx="73">
                  <c:v>81.827882959999997</c:v>
                </c:pt>
                <c:pt idx="74">
                  <c:v>81.827882959999997</c:v>
                </c:pt>
                <c:pt idx="75">
                  <c:v>81.827882959999997</c:v>
                </c:pt>
                <c:pt idx="76">
                  <c:v>81.827882959999997</c:v>
                </c:pt>
                <c:pt idx="77">
                  <c:v>81.827882959999997</c:v>
                </c:pt>
                <c:pt idx="78">
                  <c:v>81.827882959999997</c:v>
                </c:pt>
                <c:pt idx="79">
                  <c:v>81.827882959999997</c:v>
                </c:pt>
                <c:pt idx="80">
                  <c:v>81.827882959999997</c:v>
                </c:pt>
                <c:pt idx="81">
                  <c:v>81.827882959999997</c:v>
                </c:pt>
                <c:pt idx="82">
                  <c:v>81.827882959999997</c:v>
                </c:pt>
                <c:pt idx="83">
                  <c:v>81.827882959999997</c:v>
                </c:pt>
                <c:pt idx="84">
                  <c:v>81.827882959999997</c:v>
                </c:pt>
                <c:pt idx="85">
                  <c:v>81.827882959999997</c:v>
                </c:pt>
                <c:pt idx="86">
                  <c:v>81.827882959999997</c:v>
                </c:pt>
                <c:pt idx="87">
                  <c:v>81.827882959999997</c:v>
                </c:pt>
                <c:pt idx="88">
                  <c:v>81.827882959999997</c:v>
                </c:pt>
                <c:pt idx="89">
                  <c:v>81.827882959999997</c:v>
                </c:pt>
                <c:pt idx="90">
                  <c:v>81.827882959999997</c:v>
                </c:pt>
                <c:pt idx="91">
                  <c:v>81.827882959999997</c:v>
                </c:pt>
                <c:pt idx="92">
                  <c:v>76.685990340000004</c:v>
                </c:pt>
                <c:pt idx="93">
                  <c:v>76.685990340000004</c:v>
                </c:pt>
                <c:pt idx="94">
                  <c:v>76.685990340000004</c:v>
                </c:pt>
                <c:pt idx="95">
                  <c:v>76.685990340000004</c:v>
                </c:pt>
                <c:pt idx="96">
                  <c:v>76.685990340000004</c:v>
                </c:pt>
                <c:pt idx="97">
                  <c:v>76.685990340000004</c:v>
                </c:pt>
                <c:pt idx="98">
                  <c:v>76.685990340000004</c:v>
                </c:pt>
                <c:pt idx="99">
                  <c:v>76.685990340000004</c:v>
                </c:pt>
                <c:pt idx="100">
                  <c:v>76.685990340000004</c:v>
                </c:pt>
                <c:pt idx="101">
                  <c:v>76.685990340000004</c:v>
                </c:pt>
                <c:pt idx="102">
                  <c:v>76.685990340000004</c:v>
                </c:pt>
                <c:pt idx="103">
                  <c:v>76.685990340000004</c:v>
                </c:pt>
                <c:pt idx="104">
                  <c:v>76.685990340000004</c:v>
                </c:pt>
                <c:pt idx="105">
                  <c:v>76.685990340000004</c:v>
                </c:pt>
                <c:pt idx="106">
                  <c:v>76.685990340000004</c:v>
                </c:pt>
                <c:pt idx="107">
                  <c:v>76.685990340000004</c:v>
                </c:pt>
                <c:pt idx="108">
                  <c:v>76.685990340000004</c:v>
                </c:pt>
                <c:pt idx="109">
                  <c:v>76.685990340000004</c:v>
                </c:pt>
                <c:pt idx="110">
                  <c:v>76.685990340000004</c:v>
                </c:pt>
                <c:pt idx="111">
                  <c:v>76.685990340000004</c:v>
                </c:pt>
                <c:pt idx="112">
                  <c:v>76.685990340000004</c:v>
                </c:pt>
                <c:pt idx="113">
                  <c:v>76.685990340000004</c:v>
                </c:pt>
                <c:pt idx="114">
                  <c:v>76.685990340000004</c:v>
                </c:pt>
                <c:pt idx="115">
                  <c:v>76.685990340000004</c:v>
                </c:pt>
                <c:pt idx="116">
                  <c:v>76.685990340000004</c:v>
                </c:pt>
                <c:pt idx="117">
                  <c:v>76.685990340000004</c:v>
                </c:pt>
                <c:pt idx="118">
                  <c:v>76.685990340000004</c:v>
                </c:pt>
                <c:pt idx="119">
                  <c:v>76.685990340000004</c:v>
                </c:pt>
                <c:pt idx="120">
                  <c:v>76.685990340000004</c:v>
                </c:pt>
                <c:pt idx="121">
                  <c:v>76.685990340000004</c:v>
                </c:pt>
                <c:pt idx="122">
                  <c:v>76.685990340000004</c:v>
                </c:pt>
                <c:pt idx="123">
                  <c:v>76.685990340000004</c:v>
                </c:pt>
                <c:pt idx="124">
                  <c:v>76.685990340000004</c:v>
                </c:pt>
                <c:pt idx="125">
                  <c:v>76.685990340000004</c:v>
                </c:pt>
                <c:pt idx="126">
                  <c:v>76.685990340000004</c:v>
                </c:pt>
                <c:pt idx="127">
                  <c:v>76.685990340000004</c:v>
                </c:pt>
                <c:pt idx="128">
                  <c:v>76.685990340000004</c:v>
                </c:pt>
                <c:pt idx="129">
                  <c:v>76.685990340000004</c:v>
                </c:pt>
                <c:pt idx="130">
                  <c:v>76.685990340000004</c:v>
                </c:pt>
                <c:pt idx="131">
                  <c:v>76.685990340000004</c:v>
                </c:pt>
                <c:pt idx="132">
                  <c:v>76.685990340000004</c:v>
                </c:pt>
                <c:pt idx="133">
                  <c:v>76.685990340000004</c:v>
                </c:pt>
                <c:pt idx="134">
                  <c:v>76.685990340000004</c:v>
                </c:pt>
                <c:pt idx="135">
                  <c:v>76.685990340000004</c:v>
                </c:pt>
                <c:pt idx="136">
                  <c:v>76.685990340000004</c:v>
                </c:pt>
                <c:pt idx="137">
                  <c:v>76.685990340000004</c:v>
                </c:pt>
                <c:pt idx="138">
                  <c:v>76.685990340000004</c:v>
                </c:pt>
                <c:pt idx="139">
                  <c:v>76.685990340000004</c:v>
                </c:pt>
                <c:pt idx="140">
                  <c:v>76.685990340000004</c:v>
                </c:pt>
                <c:pt idx="141">
                  <c:v>76.685990340000004</c:v>
                </c:pt>
                <c:pt idx="142">
                  <c:v>76.685990340000004</c:v>
                </c:pt>
                <c:pt idx="143">
                  <c:v>76.685990340000004</c:v>
                </c:pt>
                <c:pt idx="144">
                  <c:v>76.685990340000004</c:v>
                </c:pt>
                <c:pt idx="145">
                  <c:v>76.685990340000004</c:v>
                </c:pt>
                <c:pt idx="146">
                  <c:v>76.685990340000004</c:v>
                </c:pt>
                <c:pt idx="147">
                  <c:v>76.685990340000004</c:v>
                </c:pt>
                <c:pt idx="148">
                  <c:v>76.685990340000004</c:v>
                </c:pt>
                <c:pt idx="149">
                  <c:v>76.685990340000004</c:v>
                </c:pt>
                <c:pt idx="150">
                  <c:v>76.685990340000004</c:v>
                </c:pt>
                <c:pt idx="151">
                  <c:v>76.685990340000004</c:v>
                </c:pt>
                <c:pt idx="152">
                  <c:v>76.685990340000004</c:v>
                </c:pt>
                <c:pt idx="153">
                  <c:v>76.685990340000004</c:v>
                </c:pt>
                <c:pt idx="154">
                  <c:v>76.685990340000004</c:v>
                </c:pt>
                <c:pt idx="155">
                  <c:v>76.685990340000004</c:v>
                </c:pt>
                <c:pt idx="156">
                  <c:v>76.685990340000004</c:v>
                </c:pt>
                <c:pt idx="157">
                  <c:v>76.685990340000004</c:v>
                </c:pt>
                <c:pt idx="158">
                  <c:v>76.685990340000004</c:v>
                </c:pt>
                <c:pt idx="159">
                  <c:v>76.685990340000004</c:v>
                </c:pt>
                <c:pt idx="160">
                  <c:v>76.685990340000004</c:v>
                </c:pt>
                <c:pt idx="161">
                  <c:v>76.685990340000004</c:v>
                </c:pt>
                <c:pt idx="162">
                  <c:v>76.685990340000004</c:v>
                </c:pt>
                <c:pt idx="163">
                  <c:v>76.685990340000004</c:v>
                </c:pt>
                <c:pt idx="164">
                  <c:v>76.685990340000004</c:v>
                </c:pt>
                <c:pt idx="165">
                  <c:v>76.685990340000004</c:v>
                </c:pt>
                <c:pt idx="166">
                  <c:v>76.685990340000004</c:v>
                </c:pt>
                <c:pt idx="167">
                  <c:v>76.685990340000004</c:v>
                </c:pt>
                <c:pt idx="168">
                  <c:v>76.685990340000004</c:v>
                </c:pt>
                <c:pt idx="169">
                  <c:v>76.685990340000004</c:v>
                </c:pt>
                <c:pt idx="170">
                  <c:v>76.685990340000004</c:v>
                </c:pt>
                <c:pt idx="171">
                  <c:v>76.685990340000004</c:v>
                </c:pt>
                <c:pt idx="172">
                  <c:v>76.685990340000004</c:v>
                </c:pt>
                <c:pt idx="173">
                  <c:v>76.685990340000004</c:v>
                </c:pt>
                <c:pt idx="174">
                  <c:v>76.685990340000004</c:v>
                </c:pt>
                <c:pt idx="175">
                  <c:v>76.685990340000004</c:v>
                </c:pt>
                <c:pt idx="176">
                  <c:v>76.685990340000004</c:v>
                </c:pt>
                <c:pt idx="177">
                  <c:v>76.685990340000004</c:v>
                </c:pt>
                <c:pt idx="178">
                  <c:v>76.685990340000004</c:v>
                </c:pt>
                <c:pt idx="179">
                  <c:v>76.685990340000004</c:v>
                </c:pt>
                <c:pt idx="180">
                  <c:v>76.685990340000004</c:v>
                </c:pt>
                <c:pt idx="181">
                  <c:v>76.685990340000004</c:v>
                </c:pt>
                <c:pt idx="182">
                  <c:v>76.685990340000004</c:v>
                </c:pt>
                <c:pt idx="183">
                  <c:v>76.685990340000004</c:v>
                </c:pt>
                <c:pt idx="184">
                  <c:v>76.685990340000004</c:v>
                </c:pt>
                <c:pt idx="185">
                  <c:v>76.685990340000004</c:v>
                </c:pt>
                <c:pt idx="186">
                  <c:v>76.685990340000004</c:v>
                </c:pt>
                <c:pt idx="187">
                  <c:v>76.685990340000004</c:v>
                </c:pt>
                <c:pt idx="188">
                  <c:v>76.685990340000004</c:v>
                </c:pt>
                <c:pt idx="189">
                  <c:v>76.685990340000004</c:v>
                </c:pt>
                <c:pt idx="190">
                  <c:v>76.685990340000004</c:v>
                </c:pt>
                <c:pt idx="191">
                  <c:v>76.685990340000004</c:v>
                </c:pt>
                <c:pt idx="192">
                  <c:v>76.685990340000004</c:v>
                </c:pt>
                <c:pt idx="193">
                  <c:v>76.685990340000004</c:v>
                </c:pt>
                <c:pt idx="194">
                  <c:v>76.685990340000004</c:v>
                </c:pt>
                <c:pt idx="195">
                  <c:v>76.685990340000004</c:v>
                </c:pt>
                <c:pt idx="196">
                  <c:v>76.685990340000004</c:v>
                </c:pt>
                <c:pt idx="197">
                  <c:v>76.685990340000004</c:v>
                </c:pt>
                <c:pt idx="198">
                  <c:v>81.827882959999997</c:v>
                </c:pt>
                <c:pt idx="199">
                  <c:v>81.827882959999997</c:v>
                </c:pt>
                <c:pt idx="200">
                  <c:v>81.827882959999997</c:v>
                </c:pt>
                <c:pt idx="201">
                  <c:v>81.827882959999997</c:v>
                </c:pt>
                <c:pt idx="202">
                  <c:v>81.827882959999997</c:v>
                </c:pt>
                <c:pt idx="203">
                  <c:v>81.827882959999997</c:v>
                </c:pt>
                <c:pt idx="204">
                  <c:v>81.827882959999997</c:v>
                </c:pt>
                <c:pt idx="205">
                  <c:v>81.827882959999997</c:v>
                </c:pt>
                <c:pt idx="206">
                  <c:v>81.827882959999997</c:v>
                </c:pt>
                <c:pt idx="207">
                  <c:v>81.827882959999997</c:v>
                </c:pt>
                <c:pt idx="208">
                  <c:v>85.9</c:v>
                </c:pt>
                <c:pt idx="209">
                  <c:v>85.9</c:v>
                </c:pt>
                <c:pt idx="210">
                  <c:v>85.9</c:v>
                </c:pt>
                <c:pt idx="211">
                  <c:v>81.827882959999997</c:v>
                </c:pt>
                <c:pt idx="212">
                  <c:v>81.827882959999997</c:v>
                </c:pt>
                <c:pt idx="213">
                  <c:v>81.827882959999997</c:v>
                </c:pt>
                <c:pt idx="214">
                  <c:v>79.171381030000006</c:v>
                </c:pt>
                <c:pt idx="215">
                  <c:v>76.685990340000004</c:v>
                </c:pt>
                <c:pt idx="216">
                  <c:v>76.685990340000004</c:v>
                </c:pt>
                <c:pt idx="217">
                  <c:v>76.685990340000004</c:v>
                </c:pt>
                <c:pt idx="218">
                  <c:v>76.685990340000004</c:v>
                </c:pt>
                <c:pt idx="219">
                  <c:v>76.685990340000004</c:v>
                </c:pt>
                <c:pt idx="220">
                  <c:v>76.685990340000004</c:v>
                </c:pt>
                <c:pt idx="221">
                  <c:v>76.685990340000004</c:v>
                </c:pt>
                <c:pt idx="222">
                  <c:v>76.685990340000004</c:v>
                </c:pt>
                <c:pt idx="223">
                  <c:v>76.685990340000004</c:v>
                </c:pt>
                <c:pt idx="224">
                  <c:v>76.685990340000004</c:v>
                </c:pt>
                <c:pt idx="225">
                  <c:v>76.685990340000004</c:v>
                </c:pt>
                <c:pt idx="226">
                  <c:v>76.685990340000004</c:v>
                </c:pt>
                <c:pt idx="227">
                  <c:v>76.685990340000004</c:v>
                </c:pt>
                <c:pt idx="228">
                  <c:v>76.685990340000004</c:v>
                </c:pt>
                <c:pt idx="229">
                  <c:v>76.685990340000004</c:v>
                </c:pt>
                <c:pt idx="230">
                  <c:v>76.685990340000004</c:v>
                </c:pt>
                <c:pt idx="231">
                  <c:v>76.685990340000004</c:v>
                </c:pt>
                <c:pt idx="232">
                  <c:v>76.685990340000004</c:v>
                </c:pt>
                <c:pt idx="233">
                  <c:v>76.685990340000004</c:v>
                </c:pt>
                <c:pt idx="234">
                  <c:v>76.685990340000004</c:v>
                </c:pt>
                <c:pt idx="235">
                  <c:v>76.685990340000004</c:v>
                </c:pt>
                <c:pt idx="236">
                  <c:v>76.685990340000004</c:v>
                </c:pt>
                <c:pt idx="237">
                  <c:v>76.685990340000004</c:v>
                </c:pt>
                <c:pt idx="238">
                  <c:v>76.685990340000004</c:v>
                </c:pt>
                <c:pt idx="239">
                  <c:v>73.68034188</c:v>
                </c:pt>
                <c:pt idx="240">
                  <c:v>73.68034188</c:v>
                </c:pt>
                <c:pt idx="241">
                  <c:v>73.68034188</c:v>
                </c:pt>
                <c:pt idx="242">
                  <c:v>73.68034188</c:v>
                </c:pt>
                <c:pt idx="243">
                  <c:v>73.68034188</c:v>
                </c:pt>
                <c:pt idx="244">
                  <c:v>73.68034188</c:v>
                </c:pt>
                <c:pt idx="245">
                  <c:v>73.68034188</c:v>
                </c:pt>
                <c:pt idx="246">
                  <c:v>73.68034188</c:v>
                </c:pt>
                <c:pt idx="247">
                  <c:v>76.685990340000004</c:v>
                </c:pt>
                <c:pt idx="248">
                  <c:v>73.68034188</c:v>
                </c:pt>
                <c:pt idx="249">
                  <c:v>73.68034188</c:v>
                </c:pt>
                <c:pt idx="250">
                  <c:v>59.795348840000003</c:v>
                </c:pt>
                <c:pt idx="251">
                  <c:v>59.795348840000003</c:v>
                </c:pt>
                <c:pt idx="252">
                  <c:v>59.795348840000003</c:v>
                </c:pt>
                <c:pt idx="253">
                  <c:v>59.795348840000003</c:v>
                </c:pt>
                <c:pt idx="254">
                  <c:v>73.68034188</c:v>
                </c:pt>
                <c:pt idx="255">
                  <c:v>76.685990340000004</c:v>
                </c:pt>
                <c:pt idx="256">
                  <c:v>76.685990340000004</c:v>
                </c:pt>
                <c:pt idx="257">
                  <c:v>76.685990340000004</c:v>
                </c:pt>
                <c:pt idx="258">
                  <c:v>76.685990340000004</c:v>
                </c:pt>
                <c:pt idx="259">
                  <c:v>76.685990340000004</c:v>
                </c:pt>
                <c:pt idx="260">
                  <c:v>76.685990340000004</c:v>
                </c:pt>
                <c:pt idx="261">
                  <c:v>76.685990340000004</c:v>
                </c:pt>
                <c:pt idx="262">
                  <c:v>76.685990340000004</c:v>
                </c:pt>
                <c:pt idx="263">
                  <c:v>76.685990340000004</c:v>
                </c:pt>
                <c:pt idx="264">
                  <c:v>76.685990340000004</c:v>
                </c:pt>
                <c:pt idx="265">
                  <c:v>76.685990340000004</c:v>
                </c:pt>
                <c:pt idx="266">
                  <c:v>76.685990340000004</c:v>
                </c:pt>
                <c:pt idx="267">
                  <c:v>76.685990340000004</c:v>
                </c:pt>
                <c:pt idx="268">
                  <c:v>76.685990340000004</c:v>
                </c:pt>
                <c:pt idx="269">
                  <c:v>76.685990340000004</c:v>
                </c:pt>
                <c:pt idx="270">
                  <c:v>81.827882959999997</c:v>
                </c:pt>
                <c:pt idx="271">
                  <c:v>81.827882959999997</c:v>
                </c:pt>
                <c:pt idx="272">
                  <c:v>81.827882959999997</c:v>
                </c:pt>
                <c:pt idx="273">
                  <c:v>76.685990340000004</c:v>
                </c:pt>
                <c:pt idx="274">
                  <c:v>76.685990340000004</c:v>
                </c:pt>
                <c:pt idx="275">
                  <c:v>76.685990340000004</c:v>
                </c:pt>
                <c:pt idx="276">
                  <c:v>76.685990340000004</c:v>
                </c:pt>
                <c:pt idx="277">
                  <c:v>76.685990340000004</c:v>
                </c:pt>
                <c:pt idx="278">
                  <c:v>76.685990340000004</c:v>
                </c:pt>
                <c:pt idx="279">
                  <c:v>76.685990340000004</c:v>
                </c:pt>
                <c:pt idx="280">
                  <c:v>81.827882959999997</c:v>
                </c:pt>
                <c:pt idx="281">
                  <c:v>81.827882959999997</c:v>
                </c:pt>
                <c:pt idx="282">
                  <c:v>81.827882959999997</c:v>
                </c:pt>
                <c:pt idx="283">
                  <c:v>81.827882959999997</c:v>
                </c:pt>
                <c:pt idx="284">
                  <c:v>76.685990340000004</c:v>
                </c:pt>
                <c:pt idx="285">
                  <c:v>76.685990340000004</c:v>
                </c:pt>
                <c:pt idx="286">
                  <c:v>76.685990340000004</c:v>
                </c:pt>
                <c:pt idx="287">
                  <c:v>76.685990340000004</c:v>
                </c:pt>
                <c:pt idx="288">
                  <c:v>76.685990340000004</c:v>
                </c:pt>
                <c:pt idx="289">
                  <c:v>76.685990340000004</c:v>
                </c:pt>
                <c:pt idx="290">
                  <c:v>76.685990340000004</c:v>
                </c:pt>
                <c:pt idx="291">
                  <c:v>76.685990340000004</c:v>
                </c:pt>
                <c:pt idx="292">
                  <c:v>76.685990340000004</c:v>
                </c:pt>
                <c:pt idx="293">
                  <c:v>76.685990340000004</c:v>
                </c:pt>
                <c:pt idx="294">
                  <c:v>76.685990340000004</c:v>
                </c:pt>
                <c:pt idx="295">
                  <c:v>76.685990340000004</c:v>
                </c:pt>
                <c:pt idx="296">
                  <c:v>76.685990340000004</c:v>
                </c:pt>
                <c:pt idx="297">
                  <c:v>76.685990340000004</c:v>
                </c:pt>
                <c:pt idx="298">
                  <c:v>76.685990340000004</c:v>
                </c:pt>
                <c:pt idx="299">
                  <c:v>76.685990340000004</c:v>
                </c:pt>
                <c:pt idx="300">
                  <c:v>76.685990340000004</c:v>
                </c:pt>
                <c:pt idx="301">
                  <c:v>76.685990340000004</c:v>
                </c:pt>
                <c:pt idx="302">
                  <c:v>76.685990340000004</c:v>
                </c:pt>
                <c:pt idx="303">
                  <c:v>76.685990340000004</c:v>
                </c:pt>
                <c:pt idx="304">
                  <c:v>76.685990340000004</c:v>
                </c:pt>
                <c:pt idx="305">
                  <c:v>76.685990340000004</c:v>
                </c:pt>
                <c:pt idx="306">
                  <c:v>76.685990340000004</c:v>
                </c:pt>
                <c:pt idx="307">
                  <c:v>76.685990340000004</c:v>
                </c:pt>
                <c:pt idx="308">
                  <c:v>76.685990340000004</c:v>
                </c:pt>
                <c:pt idx="309">
                  <c:v>76.685990340000004</c:v>
                </c:pt>
                <c:pt idx="310">
                  <c:v>76.685990340000004</c:v>
                </c:pt>
                <c:pt idx="311">
                  <c:v>76.685990340000004</c:v>
                </c:pt>
                <c:pt idx="312">
                  <c:v>76.685990340000004</c:v>
                </c:pt>
                <c:pt idx="313">
                  <c:v>76.685990340000004</c:v>
                </c:pt>
                <c:pt idx="314">
                  <c:v>76.685990340000004</c:v>
                </c:pt>
                <c:pt idx="315">
                  <c:v>76.685990340000004</c:v>
                </c:pt>
                <c:pt idx="316">
                  <c:v>76.685990340000004</c:v>
                </c:pt>
                <c:pt idx="317">
                  <c:v>76.685990340000004</c:v>
                </c:pt>
                <c:pt idx="318">
                  <c:v>76.685990340000004</c:v>
                </c:pt>
                <c:pt idx="319">
                  <c:v>76.685990340000004</c:v>
                </c:pt>
                <c:pt idx="320">
                  <c:v>76.685990340000004</c:v>
                </c:pt>
                <c:pt idx="321">
                  <c:v>76.685990340000004</c:v>
                </c:pt>
                <c:pt idx="322">
                  <c:v>76.685990340000004</c:v>
                </c:pt>
                <c:pt idx="323">
                  <c:v>76.685990340000004</c:v>
                </c:pt>
                <c:pt idx="324">
                  <c:v>76.685990340000004</c:v>
                </c:pt>
                <c:pt idx="325">
                  <c:v>76.685990340000004</c:v>
                </c:pt>
                <c:pt idx="326">
                  <c:v>76.685990340000004</c:v>
                </c:pt>
                <c:pt idx="327">
                  <c:v>76.685990340000004</c:v>
                </c:pt>
                <c:pt idx="328">
                  <c:v>76.685990340000004</c:v>
                </c:pt>
                <c:pt idx="329">
                  <c:v>76.685990340000004</c:v>
                </c:pt>
                <c:pt idx="330">
                  <c:v>76.685990340000004</c:v>
                </c:pt>
                <c:pt idx="331">
                  <c:v>76.685990340000004</c:v>
                </c:pt>
                <c:pt idx="332">
                  <c:v>76.685990340000004</c:v>
                </c:pt>
                <c:pt idx="333">
                  <c:v>76.685990340000004</c:v>
                </c:pt>
                <c:pt idx="334">
                  <c:v>76.685990340000004</c:v>
                </c:pt>
                <c:pt idx="335">
                  <c:v>76.685990340000004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8A-4563-866F-331BFADBD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743632"/>
        <c:axId val="363858240"/>
      </c:lineChart>
      <c:catAx>
        <c:axId val="36374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Time Step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63858240"/>
        <c:crosses val="autoZero"/>
        <c:auto val="1"/>
        <c:lblAlgn val="ctr"/>
        <c:lblOffset val="100"/>
        <c:noMultiLvlLbl val="0"/>
      </c:catAx>
      <c:valAx>
        <c:axId val="3638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Price [€/MWh]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6374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13232690495361"/>
          <c:y val="0.91006746609531408"/>
          <c:w val="0.28773534619009278"/>
          <c:h val="8.04033184179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EnergyExchange!$E$1</c:f>
              <c:strCache>
                <c:ptCount val="1"/>
                <c:pt idx="0">
                  <c:v>AMIRIS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EnergyExchange!$E$2:$E$337</c:f>
              <c:numCache>
                <c:formatCode>General</c:formatCode>
                <c:ptCount val="336"/>
                <c:pt idx="0">
                  <c:v>1332499.206</c:v>
                </c:pt>
                <c:pt idx="1">
                  <c:v>839939.38679999998</c:v>
                </c:pt>
                <c:pt idx="2">
                  <c:v>839994.51950000005</c:v>
                </c:pt>
                <c:pt idx="3">
                  <c:v>839930.74919999996</c:v>
                </c:pt>
                <c:pt idx="4">
                  <c:v>839570.08499999996</c:v>
                </c:pt>
                <c:pt idx="5">
                  <c:v>839587.55519999994</c:v>
                </c:pt>
                <c:pt idx="6">
                  <c:v>1141420.1100000001</c:v>
                </c:pt>
                <c:pt idx="7">
                  <c:v>922318.63049999997</c:v>
                </c:pt>
                <c:pt idx="8">
                  <c:v>839388.69220000005</c:v>
                </c:pt>
                <c:pt idx="9">
                  <c:v>839532.03289999999</c:v>
                </c:pt>
                <c:pt idx="10">
                  <c:v>1555998.3670000001</c:v>
                </c:pt>
                <c:pt idx="11">
                  <c:v>930375.56409999996</c:v>
                </c:pt>
                <c:pt idx="12">
                  <c:v>1312761.9650000001</c:v>
                </c:pt>
                <c:pt idx="13">
                  <c:v>2128163.3730000001</c:v>
                </c:pt>
                <c:pt idx="14">
                  <c:v>1370560.9369999999</c:v>
                </c:pt>
                <c:pt idx="15">
                  <c:v>2127718.2749999999</c:v>
                </c:pt>
                <c:pt idx="16">
                  <c:v>2427279.554</c:v>
                </c:pt>
                <c:pt idx="17">
                  <c:v>2991031.0869999998</c:v>
                </c:pt>
                <c:pt idx="18">
                  <c:v>2629884.04</c:v>
                </c:pt>
                <c:pt idx="19">
                  <c:v>2328973.906</c:v>
                </c:pt>
                <c:pt idx="20">
                  <c:v>2488541.1809999999</c:v>
                </c:pt>
                <c:pt idx="21">
                  <c:v>2991020.9049999998</c:v>
                </c:pt>
                <c:pt idx="22">
                  <c:v>2850459.048</c:v>
                </c:pt>
                <c:pt idx="23">
                  <c:v>2844290.9079999998</c:v>
                </c:pt>
                <c:pt idx="24">
                  <c:v>1323699.3540000001</c:v>
                </c:pt>
                <c:pt idx="25">
                  <c:v>2312548.8569999998</c:v>
                </c:pt>
                <c:pt idx="26">
                  <c:v>2464208.8560000001</c:v>
                </c:pt>
                <c:pt idx="27">
                  <c:v>1989251.0160000001</c:v>
                </c:pt>
                <c:pt idx="28">
                  <c:v>1638636.8689999999</c:v>
                </c:pt>
                <c:pt idx="29">
                  <c:v>2520829.56</c:v>
                </c:pt>
                <c:pt idx="30">
                  <c:v>2990708.0780000002</c:v>
                </c:pt>
                <c:pt idx="31">
                  <c:v>3622662.8530000001</c:v>
                </c:pt>
                <c:pt idx="32">
                  <c:v>3911088.344</c:v>
                </c:pt>
                <c:pt idx="33">
                  <c:v>4009129.6460000002</c:v>
                </c:pt>
                <c:pt idx="34">
                  <c:v>4098259.6830000002</c:v>
                </c:pt>
                <c:pt idx="35">
                  <c:v>4154033.165</c:v>
                </c:pt>
                <c:pt idx="36">
                  <c:v>4154047.4</c:v>
                </c:pt>
                <c:pt idx="37">
                  <c:v>4153982.7459999998</c:v>
                </c:pt>
                <c:pt idx="38">
                  <c:v>4153915.5219999999</c:v>
                </c:pt>
                <c:pt idx="39">
                  <c:v>4153236.486</c:v>
                </c:pt>
                <c:pt idx="40">
                  <c:v>4153554.1880000001</c:v>
                </c:pt>
                <c:pt idx="41">
                  <c:v>4251541.5439999998</c:v>
                </c:pt>
                <c:pt idx="42">
                  <c:v>4153517.9939999999</c:v>
                </c:pt>
                <c:pt idx="43">
                  <c:v>4247072.7609999999</c:v>
                </c:pt>
                <c:pt idx="44">
                  <c:v>4153544.071</c:v>
                </c:pt>
                <c:pt idx="45">
                  <c:v>4032776.1830000002</c:v>
                </c:pt>
                <c:pt idx="46">
                  <c:v>3837710.426</c:v>
                </c:pt>
                <c:pt idx="47">
                  <c:v>3623976.2450000001</c:v>
                </c:pt>
                <c:pt idx="48">
                  <c:v>3298471.9360000002</c:v>
                </c:pt>
                <c:pt idx="49">
                  <c:v>3530692.071</c:v>
                </c:pt>
                <c:pt idx="50">
                  <c:v>3480490.395</c:v>
                </c:pt>
                <c:pt idx="51">
                  <c:v>3135845.5019999999</c:v>
                </c:pt>
                <c:pt idx="52">
                  <c:v>3628014.031</c:v>
                </c:pt>
                <c:pt idx="53">
                  <c:v>3354343.699</c:v>
                </c:pt>
                <c:pt idx="54">
                  <c:v>3756006.531</c:v>
                </c:pt>
                <c:pt idx="55">
                  <c:v>3963244.1439999999</c:v>
                </c:pt>
                <c:pt idx="56">
                  <c:v>3756138.469</c:v>
                </c:pt>
                <c:pt idx="57">
                  <c:v>3756485.773</c:v>
                </c:pt>
                <c:pt idx="58">
                  <c:v>4009495.7310000001</c:v>
                </c:pt>
                <c:pt idx="59">
                  <c:v>3756753.0490000001</c:v>
                </c:pt>
                <c:pt idx="60">
                  <c:v>3756844.6320000002</c:v>
                </c:pt>
                <c:pt idx="61">
                  <c:v>3847828.9369999999</c:v>
                </c:pt>
                <c:pt idx="62">
                  <c:v>3796926.0690000001</c:v>
                </c:pt>
                <c:pt idx="63">
                  <c:v>3756297.5159999998</c:v>
                </c:pt>
                <c:pt idx="64">
                  <c:v>4008975.7940000002</c:v>
                </c:pt>
                <c:pt idx="65">
                  <c:v>4009060.8810000001</c:v>
                </c:pt>
                <c:pt idx="66">
                  <c:v>4009069.7250000001</c:v>
                </c:pt>
                <c:pt idx="67">
                  <c:v>3958456.0789999999</c:v>
                </c:pt>
                <c:pt idx="68">
                  <c:v>3756259.469</c:v>
                </c:pt>
                <c:pt idx="69">
                  <c:v>3572991.7590000001</c:v>
                </c:pt>
                <c:pt idx="70">
                  <c:v>3654949.7030000002</c:v>
                </c:pt>
                <c:pt idx="71">
                  <c:v>3136075.5980000002</c:v>
                </c:pt>
                <c:pt idx="72">
                  <c:v>3136056.45</c:v>
                </c:pt>
                <c:pt idx="73">
                  <c:v>3136023.3530000001</c:v>
                </c:pt>
                <c:pt idx="74">
                  <c:v>3136153.5729999999</c:v>
                </c:pt>
                <c:pt idx="75">
                  <c:v>3136122.16</c:v>
                </c:pt>
                <c:pt idx="76">
                  <c:v>3136148.8149999999</c:v>
                </c:pt>
                <c:pt idx="77">
                  <c:v>3136206.5320000001</c:v>
                </c:pt>
                <c:pt idx="78">
                  <c:v>3168246.3509999998</c:v>
                </c:pt>
                <c:pt idx="79">
                  <c:v>3136237.38</c:v>
                </c:pt>
                <c:pt idx="80">
                  <c:v>3203221.2749999999</c:v>
                </c:pt>
                <c:pt idx="81">
                  <c:v>3136763.8390000002</c:v>
                </c:pt>
                <c:pt idx="82">
                  <c:v>3136987.9950000001</c:v>
                </c:pt>
                <c:pt idx="83">
                  <c:v>3137076.1129999999</c:v>
                </c:pt>
                <c:pt idx="84">
                  <c:v>3137123.0669999998</c:v>
                </c:pt>
                <c:pt idx="85">
                  <c:v>3137163.554</c:v>
                </c:pt>
                <c:pt idx="86">
                  <c:v>3571483.72</c:v>
                </c:pt>
                <c:pt idx="87">
                  <c:v>3137289.4079999998</c:v>
                </c:pt>
                <c:pt idx="88">
                  <c:v>3137383.0669999998</c:v>
                </c:pt>
                <c:pt idx="89">
                  <c:v>3252565.5159999998</c:v>
                </c:pt>
                <c:pt idx="90">
                  <c:v>3141125.5419999999</c:v>
                </c:pt>
                <c:pt idx="91">
                  <c:v>3137597.429</c:v>
                </c:pt>
                <c:pt idx="92">
                  <c:v>2773141.7110000001</c:v>
                </c:pt>
                <c:pt idx="93">
                  <c:v>2505596.7749999999</c:v>
                </c:pt>
                <c:pt idx="94">
                  <c:v>2617392.406</c:v>
                </c:pt>
                <c:pt idx="95">
                  <c:v>2486911.338</c:v>
                </c:pt>
                <c:pt idx="96">
                  <c:v>1730177.97</c:v>
                </c:pt>
                <c:pt idx="97">
                  <c:v>963409.71129999997</c:v>
                </c:pt>
                <c:pt idx="98">
                  <c:v>1501310.284</c:v>
                </c:pt>
                <c:pt idx="99">
                  <c:v>1670495.0360000001</c:v>
                </c:pt>
                <c:pt idx="100">
                  <c:v>840268.31209999998</c:v>
                </c:pt>
                <c:pt idx="101">
                  <c:v>840539.33810000005</c:v>
                </c:pt>
                <c:pt idx="102">
                  <c:v>2058449.5689999999</c:v>
                </c:pt>
                <c:pt idx="103">
                  <c:v>1095551.1669999999</c:v>
                </c:pt>
                <c:pt idx="104">
                  <c:v>2654854.6069999998</c:v>
                </c:pt>
                <c:pt idx="105">
                  <c:v>1131702.8570000001</c:v>
                </c:pt>
                <c:pt idx="106">
                  <c:v>2573596.4130000002</c:v>
                </c:pt>
                <c:pt idx="107">
                  <c:v>1414028.4680000001</c:v>
                </c:pt>
                <c:pt idx="108">
                  <c:v>2846466.679</c:v>
                </c:pt>
                <c:pt idx="109">
                  <c:v>1385642.524</c:v>
                </c:pt>
                <c:pt idx="110">
                  <c:v>2676836.5839999998</c:v>
                </c:pt>
                <c:pt idx="111">
                  <c:v>1431450.013</c:v>
                </c:pt>
                <c:pt idx="112">
                  <c:v>1878668.317</c:v>
                </c:pt>
                <c:pt idx="113">
                  <c:v>2865990.5690000001</c:v>
                </c:pt>
                <c:pt idx="114">
                  <c:v>2978535.7379999999</c:v>
                </c:pt>
                <c:pt idx="115">
                  <c:v>1882720.24</c:v>
                </c:pt>
                <c:pt idx="116">
                  <c:v>1712047.4979999999</c:v>
                </c:pt>
                <c:pt idx="117">
                  <c:v>1455317.68</c:v>
                </c:pt>
                <c:pt idx="118">
                  <c:v>2174950.6949999998</c:v>
                </c:pt>
                <c:pt idx="119">
                  <c:v>948827.92949999997</c:v>
                </c:pt>
                <c:pt idx="120">
                  <c:v>840514.92</c:v>
                </c:pt>
                <c:pt idx="121">
                  <c:v>1330031.7339999999</c:v>
                </c:pt>
                <c:pt idx="122">
                  <c:v>840149.98320000002</c:v>
                </c:pt>
                <c:pt idx="123">
                  <c:v>840189.21109999996</c:v>
                </c:pt>
                <c:pt idx="124">
                  <c:v>845735.25289999996</c:v>
                </c:pt>
                <c:pt idx="125">
                  <c:v>1767169.628</c:v>
                </c:pt>
                <c:pt idx="126">
                  <c:v>1914242.703</c:v>
                </c:pt>
                <c:pt idx="127">
                  <c:v>1639144.929</c:v>
                </c:pt>
                <c:pt idx="128">
                  <c:v>1897125.0789999999</c:v>
                </c:pt>
                <c:pt idx="129">
                  <c:v>2849469.25</c:v>
                </c:pt>
                <c:pt idx="130">
                  <c:v>2171184.9610000001</c:v>
                </c:pt>
                <c:pt idx="131">
                  <c:v>2992855.3089999999</c:v>
                </c:pt>
                <c:pt idx="132">
                  <c:v>1972660.5179999999</c:v>
                </c:pt>
                <c:pt idx="133">
                  <c:v>2992749.5060000001</c:v>
                </c:pt>
                <c:pt idx="134">
                  <c:v>2159641.8859999999</c:v>
                </c:pt>
                <c:pt idx="135">
                  <c:v>2785486.0040000002</c:v>
                </c:pt>
                <c:pt idx="136">
                  <c:v>1813104.0589999999</c:v>
                </c:pt>
                <c:pt idx="137">
                  <c:v>2992711.2919999999</c:v>
                </c:pt>
                <c:pt idx="138">
                  <c:v>2992796.5639999998</c:v>
                </c:pt>
                <c:pt idx="139">
                  <c:v>2186355.2349999999</c:v>
                </c:pt>
                <c:pt idx="140">
                  <c:v>2740252.307</c:v>
                </c:pt>
                <c:pt idx="141">
                  <c:v>1916416.895</c:v>
                </c:pt>
                <c:pt idx="142">
                  <c:v>2475760.8369999998</c:v>
                </c:pt>
                <c:pt idx="143">
                  <c:v>2414395.6129999999</c:v>
                </c:pt>
                <c:pt idx="144">
                  <c:v>1426381.1939999999</c:v>
                </c:pt>
                <c:pt idx="145">
                  <c:v>943532.31169999996</c:v>
                </c:pt>
                <c:pt idx="146">
                  <c:v>2016502.3489999999</c:v>
                </c:pt>
                <c:pt idx="147">
                  <c:v>1253066.0889999999</c:v>
                </c:pt>
                <c:pt idx="148">
                  <c:v>839608.92059999995</c:v>
                </c:pt>
                <c:pt idx="149">
                  <c:v>1322318.2279999999</c:v>
                </c:pt>
                <c:pt idx="150">
                  <c:v>2035640.9750000001</c:v>
                </c:pt>
                <c:pt idx="151">
                  <c:v>1150964.3740000001</c:v>
                </c:pt>
                <c:pt idx="152">
                  <c:v>2275432.4219999998</c:v>
                </c:pt>
                <c:pt idx="153">
                  <c:v>2152540.0860000001</c:v>
                </c:pt>
                <c:pt idx="154">
                  <c:v>2992455.1039999998</c:v>
                </c:pt>
                <c:pt idx="155">
                  <c:v>2108567.378</c:v>
                </c:pt>
                <c:pt idx="156">
                  <c:v>2791686.966</c:v>
                </c:pt>
                <c:pt idx="157">
                  <c:v>1984589.453</c:v>
                </c:pt>
                <c:pt idx="158">
                  <c:v>2992197.6919999998</c:v>
                </c:pt>
                <c:pt idx="159">
                  <c:v>1863937.9140000001</c:v>
                </c:pt>
                <c:pt idx="160">
                  <c:v>2776813.34</c:v>
                </c:pt>
                <c:pt idx="161">
                  <c:v>2254361.84</c:v>
                </c:pt>
                <c:pt idx="162">
                  <c:v>2275975.7680000002</c:v>
                </c:pt>
                <c:pt idx="163">
                  <c:v>2865191.3760000002</c:v>
                </c:pt>
                <c:pt idx="164">
                  <c:v>2427022.0419999999</c:v>
                </c:pt>
                <c:pt idx="165">
                  <c:v>1934183.9879999999</c:v>
                </c:pt>
                <c:pt idx="166">
                  <c:v>1782640.9650000001</c:v>
                </c:pt>
                <c:pt idx="167">
                  <c:v>1708316.7309999999</c:v>
                </c:pt>
                <c:pt idx="168">
                  <c:v>1689782.5730000001</c:v>
                </c:pt>
                <c:pt idx="169">
                  <c:v>1353045.2760000001</c:v>
                </c:pt>
                <c:pt idx="170">
                  <c:v>847969.03370000003</c:v>
                </c:pt>
                <c:pt idx="171">
                  <c:v>839556.4547</c:v>
                </c:pt>
                <c:pt idx="172">
                  <c:v>1302484.0530000001</c:v>
                </c:pt>
                <c:pt idx="173">
                  <c:v>839637.63379999995</c:v>
                </c:pt>
                <c:pt idx="174">
                  <c:v>1620885.02</c:v>
                </c:pt>
                <c:pt idx="175">
                  <c:v>1177555.203</c:v>
                </c:pt>
                <c:pt idx="176">
                  <c:v>839451.50360000005</c:v>
                </c:pt>
                <c:pt idx="177">
                  <c:v>1475653.196</c:v>
                </c:pt>
                <c:pt idx="178">
                  <c:v>2343068.037</c:v>
                </c:pt>
                <c:pt idx="179">
                  <c:v>1873562.36</c:v>
                </c:pt>
                <c:pt idx="180">
                  <c:v>1197757.8959999999</c:v>
                </c:pt>
                <c:pt idx="181">
                  <c:v>2020557.615</c:v>
                </c:pt>
                <c:pt idx="182">
                  <c:v>1928932.5719999999</c:v>
                </c:pt>
                <c:pt idx="183">
                  <c:v>1500490.5970000001</c:v>
                </c:pt>
                <c:pt idx="184">
                  <c:v>1912715.3389999999</c:v>
                </c:pt>
                <c:pt idx="185">
                  <c:v>2992012.9509999999</c:v>
                </c:pt>
                <c:pt idx="186">
                  <c:v>2991976.6120000002</c:v>
                </c:pt>
                <c:pt idx="187">
                  <c:v>2312796.2949999999</c:v>
                </c:pt>
                <c:pt idx="188">
                  <c:v>2966919.807</c:v>
                </c:pt>
                <c:pt idx="189">
                  <c:v>2417300.2450000001</c:v>
                </c:pt>
                <c:pt idx="190">
                  <c:v>2601355.517</c:v>
                </c:pt>
                <c:pt idx="191">
                  <c:v>2991402.554</c:v>
                </c:pt>
                <c:pt idx="192">
                  <c:v>2988597.1150000002</c:v>
                </c:pt>
                <c:pt idx="193">
                  <c:v>2637962.497</c:v>
                </c:pt>
                <c:pt idx="194">
                  <c:v>2939671.1379999998</c:v>
                </c:pt>
                <c:pt idx="195">
                  <c:v>2491226.7239999999</c:v>
                </c:pt>
                <c:pt idx="196">
                  <c:v>2099472.8870000001</c:v>
                </c:pt>
                <c:pt idx="197">
                  <c:v>2991490.7409999999</c:v>
                </c:pt>
                <c:pt idx="198">
                  <c:v>3317765.7540000002</c:v>
                </c:pt>
                <c:pt idx="199">
                  <c:v>3269520.8160000001</c:v>
                </c:pt>
                <c:pt idx="200">
                  <c:v>3620478.085</c:v>
                </c:pt>
                <c:pt idx="201">
                  <c:v>3137489.8050000002</c:v>
                </c:pt>
                <c:pt idx="202">
                  <c:v>3758128.7880000002</c:v>
                </c:pt>
                <c:pt idx="203">
                  <c:v>3322703.966</c:v>
                </c:pt>
                <c:pt idx="204">
                  <c:v>3708680.338</c:v>
                </c:pt>
                <c:pt idx="205">
                  <c:v>3757850.3190000001</c:v>
                </c:pt>
                <c:pt idx="206">
                  <c:v>3758185.574</c:v>
                </c:pt>
                <c:pt idx="207">
                  <c:v>3347995.5660000001</c:v>
                </c:pt>
                <c:pt idx="208">
                  <c:v>3900516.4210000001</c:v>
                </c:pt>
                <c:pt idx="209">
                  <c:v>3960301.1690000002</c:v>
                </c:pt>
                <c:pt idx="210">
                  <c:v>3952883.0129999998</c:v>
                </c:pt>
                <c:pt idx="211">
                  <c:v>3756917.9109999998</c:v>
                </c:pt>
                <c:pt idx="212">
                  <c:v>3757059.2140000002</c:v>
                </c:pt>
                <c:pt idx="213">
                  <c:v>3355467.568</c:v>
                </c:pt>
                <c:pt idx="214">
                  <c:v>3034252.7930000001</c:v>
                </c:pt>
                <c:pt idx="215">
                  <c:v>2486194.1490000002</c:v>
                </c:pt>
                <c:pt idx="216">
                  <c:v>2124445.0529999998</c:v>
                </c:pt>
                <c:pt idx="217">
                  <c:v>1890484.9839999999</c:v>
                </c:pt>
                <c:pt idx="218">
                  <c:v>2370349.0079999999</c:v>
                </c:pt>
                <c:pt idx="219">
                  <c:v>1148668.7890000001</c:v>
                </c:pt>
                <c:pt idx="220">
                  <c:v>2098028.7429999998</c:v>
                </c:pt>
                <c:pt idx="221">
                  <c:v>1520611.14</c:v>
                </c:pt>
                <c:pt idx="222">
                  <c:v>2609813.0529999998</c:v>
                </c:pt>
                <c:pt idx="223">
                  <c:v>2470040.0750000002</c:v>
                </c:pt>
                <c:pt idx="224">
                  <c:v>2155949.2850000001</c:v>
                </c:pt>
                <c:pt idx="225">
                  <c:v>2040522.459</c:v>
                </c:pt>
                <c:pt idx="226">
                  <c:v>842586.77410000004</c:v>
                </c:pt>
                <c:pt idx="227">
                  <c:v>843046.7452</c:v>
                </c:pt>
                <c:pt idx="228">
                  <c:v>1460705.122</c:v>
                </c:pt>
                <c:pt idx="229">
                  <c:v>842772.99730000005</c:v>
                </c:pt>
                <c:pt idx="230">
                  <c:v>1391452.1429999999</c:v>
                </c:pt>
                <c:pt idx="231">
                  <c:v>1553768.1950000001</c:v>
                </c:pt>
                <c:pt idx="232">
                  <c:v>2993292.9019999998</c:v>
                </c:pt>
                <c:pt idx="233">
                  <c:v>2816868.986</c:v>
                </c:pt>
                <c:pt idx="234">
                  <c:v>2146982.4730000002</c:v>
                </c:pt>
                <c:pt idx="235">
                  <c:v>2269820.216</c:v>
                </c:pt>
                <c:pt idx="236">
                  <c:v>2071400.527</c:v>
                </c:pt>
                <c:pt idx="237">
                  <c:v>841758.86840000004</c:v>
                </c:pt>
                <c:pt idx="238">
                  <c:v>841869.55700000003</c:v>
                </c:pt>
                <c:pt idx="239">
                  <c:v>742535.96889999998</c:v>
                </c:pt>
                <c:pt idx="240">
                  <c:v>508433.48229999997</c:v>
                </c:pt>
                <c:pt idx="241">
                  <c:v>508222.82270000002</c:v>
                </c:pt>
                <c:pt idx="242">
                  <c:v>508406.85859999998</c:v>
                </c:pt>
                <c:pt idx="243">
                  <c:v>508403.63500000001</c:v>
                </c:pt>
                <c:pt idx="244">
                  <c:v>508091.67479999998</c:v>
                </c:pt>
                <c:pt idx="245">
                  <c:v>508127.26539999997</c:v>
                </c:pt>
                <c:pt idx="246">
                  <c:v>542858.24140000006</c:v>
                </c:pt>
                <c:pt idx="247">
                  <c:v>936189.81209999998</c:v>
                </c:pt>
                <c:pt idx="248">
                  <c:v>727215.76170000003</c:v>
                </c:pt>
                <c:pt idx="249">
                  <c:v>510041.58399999997</c:v>
                </c:pt>
                <c:pt idx="250">
                  <c:v>510573.08760000003</c:v>
                </c:pt>
                <c:pt idx="251">
                  <c:v>478538.58360000001</c:v>
                </c:pt>
                <c:pt idx="252">
                  <c:v>405395.14199999999</c:v>
                </c:pt>
                <c:pt idx="253">
                  <c:v>510629.35930000001</c:v>
                </c:pt>
                <c:pt idx="254">
                  <c:v>510109.71620000002</c:v>
                </c:pt>
                <c:pt idx="255">
                  <c:v>842838.77760000003</c:v>
                </c:pt>
                <c:pt idx="256">
                  <c:v>1622429.2649999999</c:v>
                </c:pt>
                <c:pt idx="257">
                  <c:v>1988646.5549999999</c:v>
                </c:pt>
                <c:pt idx="258">
                  <c:v>1744291.652</c:v>
                </c:pt>
                <c:pt idx="259">
                  <c:v>2993426.26</c:v>
                </c:pt>
                <c:pt idx="260">
                  <c:v>2184940.8130000001</c:v>
                </c:pt>
                <c:pt idx="261">
                  <c:v>2479141.3259999999</c:v>
                </c:pt>
                <c:pt idx="262">
                  <c:v>2395062.0290000001</c:v>
                </c:pt>
                <c:pt idx="263">
                  <c:v>2865092.318</c:v>
                </c:pt>
                <c:pt idx="264">
                  <c:v>2225497.0120000001</c:v>
                </c:pt>
                <c:pt idx="265">
                  <c:v>2378341.611</c:v>
                </c:pt>
                <c:pt idx="266">
                  <c:v>1852234.3219999999</c:v>
                </c:pt>
                <c:pt idx="267">
                  <c:v>2805031.9440000001</c:v>
                </c:pt>
                <c:pt idx="268">
                  <c:v>2565854.4440000001</c:v>
                </c:pt>
                <c:pt idx="269">
                  <c:v>2948780.531</c:v>
                </c:pt>
                <c:pt idx="270">
                  <c:v>3202933.1549999998</c:v>
                </c:pt>
                <c:pt idx="271">
                  <c:v>3647649.07</c:v>
                </c:pt>
                <c:pt idx="272">
                  <c:v>3590118.0690000001</c:v>
                </c:pt>
                <c:pt idx="273">
                  <c:v>2992604.0720000002</c:v>
                </c:pt>
                <c:pt idx="274">
                  <c:v>2993346.236</c:v>
                </c:pt>
                <c:pt idx="275">
                  <c:v>2993736.665</c:v>
                </c:pt>
                <c:pt idx="276">
                  <c:v>2993894.6919999998</c:v>
                </c:pt>
                <c:pt idx="277">
                  <c:v>2883977.3760000002</c:v>
                </c:pt>
                <c:pt idx="278">
                  <c:v>2993587.1740000001</c:v>
                </c:pt>
                <c:pt idx="279">
                  <c:v>2992972.1009999998</c:v>
                </c:pt>
                <c:pt idx="280">
                  <c:v>3215009.9380000001</c:v>
                </c:pt>
                <c:pt idx="281">
                  <c:v>3349918.571</c:v>
                </c:pt>
                <c:pt idx="282">
                  <c:v>3240797.1129999999</c:v>
                </c:pt>
                <c:pt idx="283">
                  <c:v>3137311.949</c:v>
                </c:pt>
                <c:pt idx="284">
                  <c:v>2992195.09</c:v>
                </c:pt>
                <c:pt idx="285">
                  <c:v>2324368.6889999998</c:v>
                </c:pt>
                <c:pt idx="286">
                  <c:v>2992088.0959999999</c:v>
                </c:pt>
                <c:pt idx="287">
                  <c:v>2648735.5989999999</c:v>
                </c:pt>
                <c:pt idx="288">
                  <c:v>2615865.9720000001</c:v>
                </c:pt>
                <c:pt idx="289">
                  <c:v>1403574.5260000001</c:v>
                </c:pt>
                <c:pt idx="290">
                  <c:v>1750157.825</c:v>
                </c:pt>
                <c:pt idx="291">
                  <c:v>2485217.8420000002</c:v>
                </c:pt>
                <c:pt idx="292">
                  <c:v>2187455.0690000001</c:v>
                </c:pt>
                <c:pt idx="293">
                  <c:v>2251903.1710000001</c:v>
                </c:pt>
                <c:pt idx="294">
                  <c:v>2889836.6129999999</c:v>
                </c:pt>
                <c:pt idx="295">
                  <c:v>2992468.702</c:v>
                </c:pt>
                <c:pt idx="296">
                  <c:v>2992511.895</c:v>
                </c:pt>
                <c:pt idx="297">
                  <c:v>2992975.73</c:v>
                </c:pt>
                <c:pt idx="298">
                  <c:v>2413943.5490000001</c:v>
                </c:pt>
                <c:pt idx="299">
                  <c:v>2993590.639</c:v>
                </c:pt>
                <c:pt idx="300">
                  <c:v>2269661.4569999999</c:v>
                </c:pt>
                <c:pt idx="301">
                  <c:v>2801916.2560000001</c:v>
                </c:pt>
                <c:pt idx="302">
                  <c:v>2993419.611</c:v>
                </c:pt>
                <c:pt idx="303">
                  <c:v>2115694.7769999998</c:v>
                </c:pt>
                <c:pt idx="304">
                  <c:v>2732571.92</c:v>
                </c:pt>
                <c:pt idx="305">
                  <c:v>2992704.1869999999</c:v>
                </c:pt>
                <c:pt idx="306">
                  <c:v>2992627.7579999999</c:v>
                </c:pt>
                <c:pt idx="307">
                  <c:v>2992669.3539999998</c:v>
                </c:pt>
                <c:pt idx="308">
                  <c:v>2992812.733</c:v>
                </c:pt>
                <c:pt idx="309">
                  <c:v>2931213.3960000002</c:v>
                </c:pt>
                <c:pt idx="310">
                  <c:v>1854203.3840000001</c:v>
                </c:pt>
                <c:pt idx="311">
                  <c:v>1490800.095</c:v>
                </c:pt>
                <c:pt idx="312">
                  <c:v>1868931.595</c:v>
                </c:pt>
                <c:pt idx="313">
                  <c:v>1370550.46</c:v>
                </c:pt>
                <c:pt idx="314">
                  <c:v>1791221.406</c:v>
                </c:pt>
                <c:pt idx="315">
                  <c:v>1696961.39</c:v>
                </c:pt>
                <c:pt idx="316">
                  <c:v>1781089.2439999999</c:v>
                </c:pt>
                <c:pt idx="317">
                  <c:v>1705230.307</c:v>
                </c:pt>
                <c:pt idx="318">
                  <c:v>937827.3835</c:v>
                </c:pt>
                <c:pt idx="319">
                  <c:v>2219131.233</c:v>
                </c:pt>
                <c:pt idx="320">
                  <c:v>2460651.1340000001</c:v>
                </c:pt>
                <c:pt idx="321">
                  <c:v>2069471.5719999999</c:v>
                </c:pt>
                <c:pt idx="322">
                  <c:v>963888.79040000006</c:v>
                </c:pt>
                <c:pt idx="323">
                  <c:v>1753819.3740000001</c:v>
                </c:pt>
                <c:pt idx="324">
                  <c:v>1784721.253</c:v>
                </c:pt>
                <c:pt idx="325">
                  <c:v>1682324.4</c:v>
                </c:pt>
                <c:pt idx="326">
                  <c:v>1028055.573</c:v>
                </c:pt>
                <c:pt idx="327">
                  <c:v>1822604.8570000001</c:v>
                </c:pt>
                <c:pt idx="328">
                  <c:v>2038864.078</c:v>
                </c:pt>
                <c:pt idx="329">
                  <c:v>2908043.7340000002</c:v>
                </c:pt>
                <c:pt idx="330">
                  <c:v>2825059.1719999998</c:v>
                </c:pt>
                <c:pt idx="331">
                  <c:v>2991988.0279999999</c:v>
                </c:pt>
                <c:pt idx="332">
                  <c:v>2429771.0660000001</c:v>
                </c:pt>
                <c:pt idx="333">
                  <c:v>2293021.452</c:v>
                </c:pt>
                <c:pt idx="334">
                  <c:v>2719596.2179999999</c:v>
                </c:pt>
                <c:pt idx="335">
                  <c:v>1107646.179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C7-44BF-B631-D99FEB719FE0}"/>
            </c:ext>
          </c:extLst>
        </c:ser>
        <c:ser>
          <c:idx val="1"/>
          <c:order val="1"/>
          <c:tx>
            <c:strRef>
              <c:f>EnergyExchange!$G$1</c:f>
              <c:strCache>
                <c:ptCount val="1"/>
                <c:pt idx="0">
                  <c:v>REMix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EnergyExchange!$G$2:$G$337</c:f>
              <c:numCache>
                <c:formatCode>General</c:formatCode>
                <c:ptCount val="336"/>
                <c:pt idx="0">
                  <c:v>1332499.206</c:v>
                </c:pt>
                <c:pt idx="1">
                  <c:v>839939.38679999998</c:v>
                </c:pt>
                <c:pt idx="2">
                  <c:v>839994.51950000005</c:v>
                </c:pt>
                <c:pt idx="3">
                  <c:v>839930.74919999996</c:v>
                </c:pt>
                <c:pt idx="4">
                  <c:v>839570.08499999996</c:v>
                </c:pt>
                <c:pt idx="5">
                  <c:v>839587.55519999994</c:v>
                </c:pt>
                <c:pt idx="6">
                  <c:v>1141420.1100000001</c:v>
                </c:pt>
                <c:pt idx="7">
                  <c:v>922318.63049999997</c:v>
                </c:pt>
                <c:pt idx="8">
                  <c:v>839388.69220000005</c:v>
                </c:pt>
                <c:pt idx="9">
                  <c:v>839532.03289999999</c:v>
                </c:pt>
                <c:pt idx="10">
                  <c:v>1555998.3670000001</c:v>
                </c:pt>
                <c:pt idx="11">
                  <c:v>930375.56409999996</c:v>
                </c:pt>
                <c:pt idx="12">
                  <c:v>1312761.9650000001</c:v>
                </c:pt>
                <c:pt idx="13">
                  <c:v>2128163.3730000001</c:v>
                </c:pt>
                <c:pt idx="14">
                  <c:v>1370560.9369999999</c:v>
                </c:pt>
                <c:pt idx="15">
                  <c:v>2127718.2749999999</c:v>
                </c:pt>
                <c:pt idx="16">
                  <c:v>2427279.554</c:v>
                </c:pt>
                <c:pt idx="17">
                  <c:v>2991031.0869999998</c:v>
                </c:pt>
                <c:pt idx="18">
                  <c:v>2629884.04</c:v>
                </c:pt>
                <c:pt idx="19">
                  <c:v>2328973.906</c:v>
                </c:pt>
                <c:pt idx="20">
                  <c:v>2488541.1809999999</c:v>
                </c:pt>
                <c:pt idx="21">
                  <c:v>2991020.9049999998</c:v>
                </c:pt>
                <c:pt idx="22">
                  <c:v>2850459.048</c:v>
                </c:pt>
                <c:pt idx="23">
                  <c:v>2844290.9079999998</c:v>
                </c:pt>
                <c:pt idx="24">
                  <c:v>1323699.3540000001</c:v>
                </c:pt>
                <c:pt idx="25">
                  <c:v>2312548.8569999998</c:v>
                </c:pt>
                <c:pt idx="26">
                  <c:v>2464208.8560000001</c:v>
                </c:pt>
                <c:pt idx="27">
                  <c:v>1989251.0160000001</c:v>
                </c:pt>
                <c:pt idx="28">
                  <c:v>1638636.8689999999</c:v>
                </c:pt>
                <c:pt idx="29">
                  <c:v>2520829.56</c:v>
                </c:pt>
                <c:pt idx="30">
                  <c:v>2990708.0780000002</c:v>
                </c:pt>
                <c:pt idx="31">
                  <c:v>3622662.8530000001</c:v>
                </c:pt>
                <c:pt idx="32">
                  <c:v>3911088.344</c:v>
                </c:pt>
                <c:pt idx="33">
                  <c:v>4009129.6460000002</c:v>
                </c:pt>
                <c:pt idx="34">
                  <c:v>4098259.6830000002</c:v>
                </c:pt>
                <c:pt idx="35">
                  <c:v>4154033.165</c:v>
                </c:pt>
                <c:pt idx="36">
                  <c:v>4154047.4</c:v>
                </c:pt>
                <c:pt idx="37">
                  <c:v>4153982.7459999998</c:v>
                </c:pt>
                <c:pt idx="38">
                  <c:v>4153915.5219999999</c:v>
                </c:pt>
                <c:pt idx="39">
                  <c:v>4153236.486</c:v>
                </c:pt>
                <c:pt idx="40">
                  <c:v>4153554.1880000001</c:v>
                </c:pt>
                <c:pt idx="41">
                  <c:v>4251541.5439999998</c:v>
                </c:pt>
                <c:pt idx="42">
                  <c:v>4153517.9939999999</c:v>
                </c:pt>
                <c:pt idx="43">
                  <c:v>4247072.7609999999</c:v>
                </c:pt>
                <c:pt idx="44">
                  <c:v>4153544.071</c:v>
                </c:pt>
                <c:pt idx="45">
                  <c:v>4032776.1830000002</c:v>
                </c:pt>
                <c:pt idx="46">
                  <c:v>3837710.426</c:v>
                </c:pt>
                <c:pt idx="47">
                  <c:v>3623976.2450000001</c:v>
                </c:pt>
                <c:pt idx="48">
                  <c:v>3298471.9360000002</c:v>
                </c:pt>
                <c:pt idx="49">
                  <c:v>3530692.071</c:v>
                </c:pt>
                <c:pt idx="50">
                  <c:v>3480490.395</c:v>
                </c:pt>
                <c:pt idx="51">
                  <c:v>3135845.5019999999</c:v>
                </c:pt>
                <c:pt idx="52">
                  <c:v>3628014.031</c:v>
                </c:pt>
                <c:pt idx="53">
                  <c:v>3354343.699</c:v>
                </c:pt>
                <c:pt idx="54">
                  <c:v>3756006.531</c:v>
                </c:pt>
                <c:pt idx="55">
                  <c:v>3963244.1439999999</c:v>
                </c:pt>
                <c:pt idx="56">
                  <c:v>3756138.469</c:v>
                </c:pt>
                <c:pt idx="57">
                  <c:v>3756485.773</c:v>
                </c:pt>
                <c:pt idx="58">
                  <c:v>4009495.7310000001</c:v>
                </c:pt>
                <c:pt idx="59">
                  <c:v>3756753.0490000001</c:v>
                </c:pt>
                <c:pt idx="60">
                  <c:v>3756844.6320000002</c:v>
                </c:pt>
                <c:pt idx="61">
                  <c:v>3847828.9369999999</c:v>
                </c:pt>
                <c:pt idx="62">
                  <c:v>3796926.0690000001</c:v>
                </c:pt>
                <c:pt idx="63">
                  <c:v>3756297.5159999998</c:v>
                </c:pt>
                <c:pt idx="64">
                  <c:v>4008975.7940000002</c:v>
                </c:pt>
                <c:pt idx="65">
                  <c:v>4009060.8810000001</c:v>
                </c:pt>
                <c:pt idx="66">
                  <c:v>4009069.7250000001</c:v>
                </c:pt>
                <c:pt idx="67">
                  <c:v>3958456.0789999999</c:v>
                </c:pt>
                <c:pt idx="68">
                  <c:v>3756259.469</c:v>
                </c:pt>
                <c:pt idx="69">
                  <c:v>3572991.7590000001</c:v>
                </c:pt>
                <c:pt idx="70">
                  <c:v>3654949.7030000002</c:v>
                </c:pt>
                <c:pt idx="71">
                  <c:v>3136075.5980000002</c:v>
                </c:pt>
                <c:pt idx="72">
                  <c:v>3136056.45</c:v>
                </c:pt>
                <c:pt idx="73">
                  <c:v>3136023.3530000001</c:v>
                </c:pt>
                <c:pt idx="74">
                  <c:v>3136153.5729999999</c:v>
                </c:pt>
                <c:pt idx="75">
                  <c:v>3136122.16</c:v>
                </c:pt>
                <c:pt idx="76">
                  <c:v>3136148.8149999999</c:v>
                </c:pt>
                <c:pt idx="77">
                  <c:v>3136206.5320000001</c:v>
                </c:pt>
                <c:pt idx="78">
                  <c:v>3168246.3509999998</c:v>
                </c:pt>
                <c:pt idx="79">
                  <c:v>3136237.38</c:v>
                </c:pt>
                <c:pt idx="80">
                  <c:v>3203221.2749999999</c:v>
                </c:pt>
                <c:pt idx="81">
                  <c:v>3136763.8390000002</c:v>
                </c:pt>
                <c:pt idx="82">
                  <c:v>3136987.9950000001</c:v>
                </c:pt>
                <c:pt idx="83">
                  <c:v>3137076.1129999999</c:v>
                </c:pt>
                <c:pt idx="84">
                  <c:v>3137123.0669999998</c:v>
                </c:pt>
                <c:pt idx="85">
                  <c:v>3137163.554</c:v>
                </c:pt>
                <c:pt idx="86">
                  <c:v>3571483.72</c:v>
                </c:pt>
                <c:pt idx="87">
                  <c:v>3137289.4079999998</c:v>
                </c:pt>
                <c:pt idx="88">
                  <c:v>3137383.0669999998</c:v>
                </c:pt>
                <c:pt idx="89">
                  <c:v>3252565.5159999998</c:v>
                </c:pt>
                <c:pt idx="90">
                  <c:v>3141125.5419999999</c:v>
                </c:pt>
                <c:pt idx="91">
                  <c:v>3137597.429</c:v>
                </c:pt>
                <c:pt idx="92">
                  <c:v>2773141.7110000001</c:v>
                </c:pt>
                <c:pt idx="93">
                  <c:v>2505596.7749999999</c:v>
                </c:pt>
                <c:pt idx="94">
                  <c:v>2617392.406</c:v>
                </c:pt>
                <c:pt idx="95">
                  <c:v>2486911.338</c:v>
                </c:pt>
                <c:pt idx="96">
                  <c:v>1730177.97</c:v>
                </c:pt>
                <c:pt idx="97">
                  <c:v>963409.71129999997</c:v>
                </c:pt>
                <c:pt idx="98">
                  <c:v>1501310.284</c:v>
                </c:pt>
                <c:pt idx="99">
                  <c:v>1670495.0360000001</c:v>
                </c:pt>
                <c:pt idx="100">
                  <c:v>840268.31209999998</c:v>
                </c:pt>
                <c:pt idx="101">
                  <c:v>840539.33810000005</c:v>
                </c:pt>
                <c:pt idx="102">
                  <c:v>2058449.5689999999</c:v>
                </c:pt>
                <c:pt idx="103">
                  <c:v>1095551.1669999999</c:v>
                </c:pt>
                <c:pt idx="104">
                  <c:v>2654854.6069999998</c:v>
                </c:pt>
                <c:pt idx="105">
                  <c:v>1131702.8570000001</c:v>
                </c:pt>
                <c:pt idx="106">
                  <c:v>2573596.4130000002</c:v>
                </c:pt>
                <c:pt idx="107">
                  <c:v>1414028.4680000001</c:v>
                </c:pt>
                <c:pt idx="108">
                  <c:v>2846466.679</c:v>
                </c:pt>
                <c:pt idx="109">
                  <c:v>1385642.524</c:v>
                </c:pt>
                <c:pt idx="110">
                  <c:v>2676836.5839999998</c:v>
                </c:pt>
                <c:pt idx="111">
                  <c:v>1431450.013</c:v>
                </c:pt>
                <c:pt idx="112">
                  <c:v>1878668.317</c:v>
                </c:pt>
                <c:pt idx="113">
                  <c:v>2865990.5690000001</c:v>
                </c:pt>
                <c:pt idx="114">
                  <c:v>2978535.7379999999</c:v>
                </c:pt>
                <c:pt idx="115">
                  <c:v>1882720.24</c:v>
                </c:pt>
                <c:pt idx="116">
                  <c:v>1712047.4979999999</c:v>
                </c:pt>
                <c:pt idx="117">
                  <c:v>1455317.68</c:v>
                </c:pt>
                <c:pt idx="118">
                  <c:v>2174950.6949999998</c:v>
                </c:pt>
                <c:pt idx="119">
                  <c:v>948827.92949999997</c:v>
                </c:pt>
                <c:pt idx="120">
                  <c:v>840514.92</c:v>
                </c:pt>
                <c:pt idx="121">
                  <c:v>1330031.7339999999</c:v>
                </c:pt>
                <c:pt idx="122">
                  <c:v>840149.98320000002</c:v>
                </c:pt>
                <c:pt idx="123">
                  <c:v>840189.21109999996</c:v>
                </c:pt>
                <c:pt idx="124">
                  <c:v>845735.25289999996</c:v>
                </c:pt>
                <c:pt idx="125">
                  <c:v>1767169.628</c:v>
                </c:pt>
                <c:pt idx="126">
                  <c:v>1914242.703</c:v>
                </c:pt>
                <c:pt idx="127">
                  <c:v>1639144.929</c:v>
                </c:pt>
                <c:pt idx="128">
                  <c:v>1897125.0789999999</c:v>
                </c:pt>
                <c:pt idx="129">
                  <c:v>2849469.25</c:v>
                </c:pt>
                <c:pt idx="130">
                  <c:v>2171184.9610000001</c:v>
                </c:pt>
                <c:pt idx="131">
                  <c:v>2992855.3089999999</c:v>
                </c:pt>
                <c:pt idx="132">
                  <c:v>1972660.5179999999</c:v>
                </c:pt>
                <c:pt idx="133">
                  <c:v>2992749.5060000001</c:v>
                </c:pt>
                <c:pt idx="134">
                  <c:v>2159641.8859999999</c:v>
                </c:pt>
                <c:pt idx="135">
                  <c:v>2785486.0040000002</c:v>
                </c:pt>
                <c:pt idx="136">
                  <c:v>1813104.0589999999</c:v>
                </c:pt>
                <c:pt idx="137">
                  <c:v>2992711.2919999999</c:v>
                </c:pt>
                <c:pt idx="138">
                  <c:v>2992796.5639999998</c:v>
                </c:pt>
                <c:pt idx="139">
                  <c:v>2186355.2349999999</c:v>
                </c:pt>
                <c:pt idx="140">
                  <c:v>2740252.307</c:v>
                </c:pt>
                <c:pt idx="141">
                  <c:v>1916416.895</c:v>
                </c:pt>
                <c:pt idx="142">
                  <c:v>2475760.8369999998</c:v>
                </c:pt>
                <c:pt idx="143">
                  <c:v>2414395.6129999999</c:v>
                </c:pt>
                <c:pt idx="144">
                  <c:v>1426381.1939999999</c:v>
                </c:pt>
                <c:pt idx="145">
                  <c:v>943532.31169999996</c:v>
                </c:pt>
                <c:pt idx="146">
                  <c:v>2016502.3489999999</c:v>
                </c:pt>
                <c:pt idx="147">
                  <c:v>1253066.0889999999</c:v>
                </c:pt>
                <c:pt idx="148">
                  <c:v>839608.92059999995</c:v>
                </c:pt>
                <c:pt idx="149">
                  <c:v>1322318.2279999999</c:v>
                </c:pt>
                <c:pt idx="150">
                  <c:v>2035640.9750000001</c:v>
                </c:pt>
                <c:pt idx="151">
                  <c:v>1150964.3740000001</c:v>
                </c:pt>
                <c:pt idx="152">
                  <c:v>2275432.4219999998</c:v>
                </c:pt>
                <c:pt idx="153">
                  <c:v>2152540.0860000001</c:v>
                </c:pt>
                <c:pt idx="154">
                  <c:v>2992455.1039999998</c:v>
                </c:pt>
                <c:pt idx="155">
                  <c:v>2108567.378</c:v>
                </c:pt>
                <c:pt idx="156">
                  <c:v>2791686.966</c:v>
                </c:pt>
                <c:pt idx="157">
                  <c:v>1984589.453</c:v>
                </c:pt>
                <c:pt idx="158">
                  <c:v>2992197.6919999998</c:v>
                </c:pt>
                <c:pt idx="159">
                  <c:v>1863937.9140000001</c:v>
                </c:pt>
                <c:pt idx="160">
                  <c:v>2776813.34</c:v>
                </c:pt>
                <c:pt idx="161">
                  <c:v>2254361.84</c:v>
                </c:pt>
                <c:pt idx="162">
                  <c:v>2275975.7680000002</c:v>
                </c:pt>
                <c:pt idx="163">
                  <c:v>2865191.3760000002</c:v>
                </c:pt>
                <c:pt idx="164">
                  <c:v>2427022.0419999999</c:v>
                </c:pt>
                <c:pt idx="165">
                  <c:v>1934183.9879999999</c:v>
                </c:pt>
                <c:pt idx="166">
                  <c:v>1782640.9650000001</c:v>
                </c:pt>
                <c:pt idx="167">
                  <c:v>1708316.7309999999</c:v>
                </c:pt>
                <c:pt idx="168">
                  <c:v>1689782.5730000001</c:v>
                </c:pt>
                <c:pt idx="169">
                  <c:v>1353045.2760000001</c:v>
                </c:pt>
                <c:pt idx="170">
                  <c:v>847969.03370000003</c:v>
                </c:pt>
                <c:pt idx="171">
                  <c:v>839556.4547</c:v>
                </c:pt>
                <c:pt idx="172">
                  <c:v>1302484.0530000001</c:v>
                </c:pt>
                <c:pt idx="173">
                  <c:v>839637.63379999995</c:v>
                </c:pt>
                <c:pt idx="174">
                  <c:v>1620885.02</c:v>
                </c:pt>
                <c:pt idx="175">
                  <c:v>1177555.203</c:v>
                </c:pt>
                <c:pt idx="176">
                  <c:v>839451.50360000005</c:v>
                </c:pt>
                <c:pt idx="177">
                  <c:v>1475653.196</c:v>
                </c:pt>
                <c:pt idx="178">
                  <c:v>2343068.037</c:v>
                </c:pt>
                <c:pt idx="179">
                  <c:v>1873562.36</c:v>
                </c:pt>
                <c:pt idx="180">
                  <c:v>1197757.8959999999</c:v>
                </c:pt>
                <c:pt idx="181">
                  <c:v>2020557.615</c:v>
                </c:pt>
                <c:pt idx="182">
                  <c:v>1928932.5719999999</c:v>
                </c:pt>
                <c:pt idx="183">
                  <c:v>1500490.5970000001</c:v>
                </c:pt>
                <c:pt idx="184">
                  <c:v>1912715.3389999999</c:v>
                </c:pt>
                <c:pt idx="185">
                  <c:v>2992012.9509999999</c:v>
                </c:pt>
                <c:pt idx="186">
                  <c:v>2991976.6120000002</c:v>
                </c:pt>
                <c:pt idx="187">
                  <c:v>2312796.2949999999</c:v>
                </c:pt>
                <c:pt idx="188">
                  <c:v>2966919.807</c:v>
                </c:pt>
                <c:pt idx="189">
                  <c:v>2417300.2450000001</c:v>
                </c:pt>
                <c:pt idx="190">
                  <c:v>2601355.517</c:v>
                </c:pt>
                <c:pt idx="191">
                  <c:v>2991402.554</c:v>
                </c:pt>
                <c:pt idx="192">
                  <c:v>2988597.1150000002</c:v>
                </c:pt>
                <c:pt idx="193">
                  <c:v>2637962.497</c:v>
                </c:pt>
                <c:pt idx="194">
                  <c:v>2939671.1379999998</c:v>
                </c:pt>
                <c:pt idx="195">
                  <c:v>2491226.7239999999</c:v>
                </c:pt>
                <c:pt idx="196">
                  <c:v>2099472.8870000001</c:v>
                </c:pt>
                <c:pt idx="197">
                  <c:v>2991490.7409999999</c:v>
                </c:pt>
                <c:pt idx="198">
                  <c:v>3317765.7540000002</c:v>
                </c:pt>
                <c:pt idx="199">
                  <c:v>3269520.8160000001</c:v>
                </c:pt>
                <c:pt idx="200">
                  <c:v>3620478.085</c:v>
                </c:pt>
                <c:pt idx="201">
                  <c:v>3137489.8050000002</c:v>
                </c:pt>
                <c:pt idx="202">
                  <c:v>3758128.7880000002</c:v>
                </c:pt>
                <c:pt idx="203">
                  <c:v>3322703.966</c:v>
                </c:pt>
                <c:pt idx="204">
                  <c:v>3708680.338</c:v>
                </c:pt>
                <c:pt idx="205">
                  <c:v>3757850.3190000001</c:v>
                </c:pt>
                <c:pt idx="206">
                  <c:v>3758185.574</c:v>
                </c:pt>
                <c:pt idx="207">
                  <c:v>3347995.5660000001</c:v>
                </c:pt>
                <c:pt idx="208">
                  <c:v>3900516.4210000001</c:v>
                </c:pt>
                <c:pt idx="209">
                  <c:v>3960301.1690000002</c:v>
                </c:pt>
                <c:pt idx="210">
                  <c:v>3952883.0129999998</c:v>
                </c:pt>
                <c:pt idx="211">
                  <c:v>3756917.9109999998</c:v>
                </c:pt>
                <c:pt idx="212">
                  <c:v>3757059.2140000002</c:v>
                </c:pt>
                <c:pt idx="213">
                  <c:v>3355467.568</c:v>
                </c:pt>
                <c:pt idx="214">
                  <c:v>3034252.7930000001</c:v>
                </c:pt>
                <c:pt idx="215">
                  <c:v>2486194.1490000002</c:v>
                </c:pt>
                <c:pt idx="216">
                  <c:v>2124445.0529999998</c:v>
                </c:pt>
                <c:pt idx="217">
                  <c:v>1890484.9839999999</c:v>
                </c:pt>
                <c:pt idx="218">
                  <c:v>2370349.0079999999</c:v>
                </c:pt>
                <c:pt idx="219">
                  <c:v>1148668.7890000001</c:v>
                </c:pt>
                <c:pt idx="220">
                  <c:v>2098028.7429999998</c:v>
                </c:pt>
                <c:pt idx="221">
                  <c:v>1520611.14</c:v>
                </c:pt>
                <c:pt idx="222">
                  <c:v>2609813.0529999998</c:v>
                </c:pt>
                <c:pt idx="223">
                  <c:v>2470040.0750000002</c:v>
                </c:pt>
                <c:pt idx="224">
                  <c:v>2155949.2850000001</c:v>
                </c:pt>
                <c:pt idx="225">
                  <c:v>2040522.459</c:v>
                </c:pt>
                <c:pt idx="226">
                  <c:v>842586.77410000004</c:v>
                </c:pt>
                <c:pt idx="227">
                  <c:v>843046.7452</c:v>
                </c:pt>
                <c:pt idx="228">
                  <c:v>1460705.122</c:v>
                </c:pt>
                <c:pt idx="229">
                  <c:v>842772.99730000005</c:v>
                </c:pt>
                <c:pt idx="230">
                  <c:v>1391452.1429999999</c:v>
                </c:pt>
                <c:pt idx="231">
                  <c:v>1553768.1950000001</c:v>
                </c:pt>
                <c:pt idx="232">
                  <c:v>2993292.9019999998</c:v>
                </c:pt>
                <c:pt idx="233">
                  <c:v>2816868.986</c:v>
                </c:pt>
                <c:pt idx="234">
                  <c:v>2146982.4730000002</c:v>
                </c:pt>
                <c:pt idx="235">
                  <c:v>2269820.216</c:v>
                </c:pt>
                <c:pt idx="236">
                  <c:v>2071400.527</c:v>
                </c:pt>
                <c:pt idx="237">
                  <c:v>841758.86840000004</c:v>
                </c:pt>
                <c:pt idx="238">
                  <c:v>841869.55700000003</c:v>
                </c:pt>
                <c:pt idx="239">
                  <c:v>742535.96889999998</c:v>
                </c:pt>
                <c:pt idx="240">
                  <c:v>508433.48229999997</c:v>
                </c:pt>
                <c:pt idx="241">
                  <c:v>508222.82270000002</c:v>
                </c:pt>
                <c:pt idx="242">
                  <c:v>508406.85859999998</c:v>
                </c:pt>
                <c:pt idx="243">
                  <c:v>508403.63500000001</c:v>
                </c:pt>
                <c:pt idx="244">
                  <c:v>508091.67479999998</c:v>
                </c:pt>
                <c:pt idx="245">
                  <c:v>508127.26539999997</c:v>
                </c:pt>
                <c:pt idx="246">
                  <c:v>542858.24140000006</c:v>
                </c:pt>
                <c:pt idx="247">
                  <c:v>936189.81209999998</c:v>
                </c:pt>
                <c:pt idx="248">
                  <c:v>727215.76170000003</c:v>
                </c:pt>
                <c:pt idx="249">
                  <c:v>510041.58399999997</c:v>
                </c:pt>
                <c:pt idx="250">
                  <c:v>510573.08760000003</c:v>
                </c:pt>
                <c:pt idx="251">
                  <c:v>478538.58360000001</c:v>
                </c:pt>
                <c:pt idx="252">
                  <c:v>405395.14199999999</c:v>
                </c:pt>
                <c:pt idx="253">
                  <c:v>510629.35930000001</c:v>
                </c:pt>
                <c:pt idx="254">
                  <c:v>510109.71620000002</c:v>
                </c:pt>
                <c:pt idx="255">
                  <c:v>842838.77760000003</c:v>
                </c:pt>
                <c:pt idx="256">
                  <c:v>1622429.2649999999</c:v>
                </c:pt>
                <c:pt idx="257">
                  <c:v>1988646.5549999999</c:v>
                </c:pt>
                <c:pt idx="258">
                  <c:v>1744291.652</c:v>
                </c:pt>
                <c:pt idx="259">
                  <c:v>2993426.26</c:v>
                </c:pt>
                <c:pt idx="260">
                  <c:v>2184940.8130000001</c:v>
                </c:pt>
                <c:pt idx="261">
                  <c:v>2479141.3259999999</c:v>
                </c:pt>
                <c:pt idx="262">
                  <c:v>2395062.0290000001</c:v>
                </c:pt>
                <c:pt idx="263">
                  <c:v>2865092.318</c:v>
                </c:pt>
                <c:pt idx="264">
                  <c:v>2225497.0120000001</c:v>
                </c:pt>
                <c:pt idx="265">
                  <c:v>2378341.611</c:v>
                </c:pt>
                <c:pt idx="266">
                  <c:v>1852234.3219999999</c:v>
                </c:pt>
                <c:pt idx="267">
                  <c:v>2805031.9440000001</c:v>
                </c:pt>
                <c:pt idx="268">
                  <c:v>2565854.4440000001</c:v>
                </c:pt>
                <c:pt idx="269">
                  <c:v>2948780.531</c:v>
                </c:pt>
                <c:pt idx="270">
                  <c:v>3202933.1549999998</c:v>
                </c:pt>
                <c:pt idx="271">
                  <c:v>3647649.07</c:v>
                </c:pt>
                <c:pt idx="272">
                  <c:v>3590118.0690000001</c:v>
                </c:pt>
                <c:pt idx="273">
                  <c:v>2992604.0720000002</c:v>
                </c:pt>
                <c:pt idx="274">
                  <c:v>2993346.236</c:v>
                </c:pt>
                <c:pt idx="275">
                  <c:v>2993736.665</c:v>
                </c:pt>
                <c:pt idx="276">
                  <c:v>2993894.6919999998</c:v>
                </c:pt>
                <c:pt idx="277">
                  <c:v>2883977.3760000002</c:v>
                </c:pt>
                <c:pt idx="278">
                  <c:v>2993587.1740000001</c:v>
                </c:pt>
                <c:pt idx="279">
                  <c:v>2992972.1009999998</c:v>
                </c:pt>
                <c:pt idx="280">
                  <c:v>3215009.9380000001</c:v>
                </c:pt>
                <c:pt idx="281">
                  <c:v>3349918.571</c:v>
                </c:pt>
                <c:pt idx="282">
                  <c:v>3240797.1129999999</c:v>
                </c:pt>
                <c:pt idx="283">
                  <c:v>3137311.949</c:v>
                </c:pt>
                <c:pt idx="284">
                  <c:v>2992195.09</c:v>
                </c:pt>
                <c:pt idx="285">
                  <c:v>2324368.6889999998</c:v>
                </c:pt>
                <c:pt idx="286">
                  <c:v>2992088.0959999999</c:v>
                </c:pt>
                <c:pt idx="287">
                  <c:v>2648735.5989999999</c:v>
                </c:pt>
                <c:pt idx="288">
                  <c:v>2615865.9720000001</c:v>
                </c:pt>
                <c:pt idx="289">
                  <c:v>1403574.5260000001</c:v>
                </c:pt>
                <c:pt idx="290">
                  <c:v>1750157.825</c:v>
                </c:pt>
                <c:pt idx="291">
                  <c:v>2485217.8420000002</c:v>
                </c:pt>
                <c:pt idx="292">
                  <c:v>2187455.0690000001</c:v>
                </c:pt>
                <c:pt idx="293">
                  <c:v>2251903.1710000001</c:v>
                </c:pt>
                <c:pt idx="294">
                  <c:v>2889836.6129999999</c:v>
                </c:pt>
                <c:pt idx="295">
                  <c:v>2992468.702</c:v>
                </c:pt>
                <c:pt idx="296">
                  <c:v>2992511.895</c:v>
                </c:pt>
                <c:pt idx="297">
                  <c:v>2992975.73</c:v>
                </c:pt>
                <c:pt idx="298">
                  <c:v>2413943.5490000001</c:v>
                </c:pt>
                <c:pt idx="299">
                  <c:v>2993590.639</c:v>
                </c:pt>
                <c:pt idx="300">
                  <c:v>2269661.4569999999</c:v>
                </c:pt>
                <c:pt idx="301">
                  <c:v>2801916.2560000001</c:v>
                </c:pt>
                <c:pt idx="302">
                  <c:v>2993419.611</c:v>
                </c:pt>
                <c:pt idx="303">
                  <c:v>2115694.7769999998</c:v>
                </c:pt>
                <c:pt idx="304">
                  <c:v>2732571.92</c:v>
                </c:pt>
                <c:pt idx="305">
                  <c:v>2992704.1869999999</c:v>
                </c:pt>
                <c:pt idx="306">
                  <c:v>2992627.7579999999</c:v>
                </c:pt>
                <c:pt idx="307">
                  <c:v>2992669.3539999998</c:v>
                </c:pt>
                <c:pt idx="308">
                  <c:v>2992812.733</c:v>
                </c:pt>
                <c:pt idx="309">
                  <c:v>2931213.3960000002</c:v>
                </c:pt>
                <c:pt idx="310">
                  <c:v>1854203.3840000001</c:v>
                </c:pt>
                <c:pt idx="311">
                  <c:v>1490800.095</c:v>
                </c:pt>
                <c:pt idx="312">
                  <c:v>1868931.595</c:v>
                </c:pt>
                <c:pt idx="313">
                  <c:v>1370550.46</c:v>
                </c:pt>
                <c:pt idx="314">
                  <c:v>1791221.406</c:v>
                </c:pt>
                <c:pt idx="315">
                  <c:v>1696961.39</c:v>
                </c:pt>
                <c:pt idx="316">
                  <c:v>1781089.2439999999</c:v>
                </c:pt>
                <c:pt idx="317">
                  <c:v>1705230.307</c:v>
                </c:pt>
                <c:pt idx="318">
                  <c:v>937827.3835</c:v>
                </c:pt>
                <c:pt idx="319">
                  <c:v>2219131.233</c:v>
                </c:pt>
                <c:pt idx="320">
                  <c:v>2460651.1340000001</c:v>
                </c:pt>
                <c:pt idx="321">
                  <c:v>2069471.5719999999</c:v>
                </c:pt>
                <c:pt idx="322">
                  <c:v>963888.79040000006</c:v>
                </c:pt>
                <c:pt idx="323">
                  <c:v>1753819.3740000001</c:v>
                </c:pt>
                <c:pt idx="324">
                  <c:v>1784721.253</c:v>
                </c:pt>
                <c:pt idx="325">
                  <c:v>1682324.4</c:v>
                </c:pt>
                <c:pt idx="326">
                  <c:v>1028055.573</c:v>
                </c:pt>
                <c:pt idx="327">
                  <c:v>1822604.8570000001</c:v>
                </c:pt>
                <c:pt idx="328">
                  <c:v>2038864.078</c:v>
                </c:pt>
                <c:pt idx="329">
                  <c:v>2908043.7340000002</c:v>
                </c:pt>
                <c:pt idx="330">
                  <c:v>2825059.1719999998</c:v>
                </c:pt>
                <c:pt idx="331">
                  <c:v>2991988.0279999999</c:v>
                </c:pt>
                <c:pt idx="332">
                  <c:v>2429771.0660000001</c:v>
                </c:pt>
                <c:pt idx="333">
                  <c:v>2293021.452</c:v>
                </c:pt>
                <c:pt idx="334">
                  <c:v>2719596.2179999999</c:v>
                </c:pt>
                <c:pt idx="335">
                  <c:v>1107646.179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C7-44BF-B631-D99FEB719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8463056"/>
        <c:axId val="366757472"/>
      </c:lineChart>
      <c:catAx>
        <c:axId val="368463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Time step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66757472"/>
        <c:crosses val="autoZero"/>
        <c:auto val="1"/>
        <c:lblAlgn val="ctr"/>
        <c:lblOffset val="100"/>
        <c:noMultiLvlLbl val="0"/>
      </c:catAx>
      <c:valAx>
        <c:axId val="36675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System costs [k€]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6846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de-DE"/>
              <a:t>+ Europe (Import/Export) </a:t>
            </a:r>
          </a:p>
        </c:rich>
      </c:tx>
      <c:layout>
        <c:manualLayout>
          <c:xMode val="edge"/>
          <c:yMode val="edge"/>
          <c:x val="0.355259030558222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EnergyExchange!$E$1</c:f>
              <c:strCache>
                <c:ptCount val="1"/>
                <c:pt idx="0">
                  <c:v>AMIRIS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EnergyExchange!$E$2:$E$337</c:f>
              <c:numCache>
                <c:formatCode>General</c:formatCode>
                <c:ptCount val="336"/>
                <c:pt idx="0">
                  <c:v>839107.31791889702</c:v>
                </c:pt>
                <c:pt idx="1">
                  <c:v>839028.81962578697</c:v>
                </c:pt>
                <c:pt idx="2">
                  <c:v>839033.03904234595</c:v>
                </c:pt>
                <c:pt idx="3">
                  <c:v>839000.50390753301</c:v>
                </c:pt>
                <c:pt idx="4">
                  <c:v>838798.48364683695</c:v>
                </c:pt>
                <c:pt idx="5">
                  <c:v>838748.03721835697</c:v>
                </c:pt>
                <c:pt idx="6">
                  <c:v>838634.48766393296</c:v>
                </c:pt>
                <c:pt idx="7">
                  <c:v>838537.17747613101</c:v>
                </c:pt>
                <c:pt idx="8">
                  <c:v>979059.45231755299</c:v>
                </c:pt>
                <c:pt idx="9">
                  <c:v>979265.44227160094</c:v>
                </c:pt>
                <c:pt idx="10">
                  <c:v>983900.10261077399</c:v>
                </c:pt>
                <c:pt idx="11">
                  <c:v>983826.74965991999</c:v>
                </c:pt>
                <c:pt idx="12">
                  <c:v>983785.55087626202</c:v>
                </c:pt>
                <c:pt idx="13">
                  <c:v>983615.46741652803</c:v>
                </c:pt>
                <c:pt idx="14">
                  <c:v>983354.76497760497</c:v>
                </c:pt>
                <c:pt idx="15">
                  <c:v>983016.09070820396</c:v>
                </c:pt>
                <c:pt idx="16">
                  <c:v>1602893.05032446</c:v>
                </c:pt>
                <c:pt idx="17">
                  <c:v>1602851.2045833699</c:v>
                </c:pt>
                <c:pt idx="18">
                  <c:v>1602863.4978018601</c:v>
                </c:pt>
                <c:pt idx="19">
                  <c:v>1602840.1595117201</c:v>
                </c:pt>
                <c:pt idx="20">
                  <c:v>1602809.8504574299</c:v>
                </c:pt>
                <c:pt idx="21">
                  <c:v>1602787.32799784</c:v>
                </c:pt>
                <c:pt idx="22">
                  <c:v>1602752.82236092</c:v>
                </c:pt>
                <c:pt idx="23">
                  <c:v>1602727.24609396</c:v>
                </c:pt>
                <c:pt idx="24">
                  <c:v>1602738.0097116099</c:v>
                </c:pt>
                <c:pt idx="25">
                  <c:v>982543.36640065396</c:v>
                </c:pt>
                <c:pt idx="26">
                  <c:v>982550.17233132594</c:v>
                </c:pt>
                <c:pt idx="27">
                  <c:v>982565.29562403401</c:v>
                </c:pt>
                <c:pt idx="28">
                  <c:v>982578.96206922096</c:v>
                </c:pt>
                <c:pt idx="29">
                  <c:v>982611.37807198195</c:v>
                </c:pt>
                <c:pt idx="30">
                  <c:v>1602821.1070699501</c:v>
                </c:pt>
                <c:pt idx="31">
                  <c:v>1602814.20331994</c:v>
                </c:pt>
                <c:pt idx="32">
                  <c:v>1602886.4786562601</c:v>
                </c:pt>
                <c:pt idx="33">
                  <c:v>1603266.4113235199</c:v>
                </c:pt>
                <c:pt idx="34">
                  <c:v>1804477.7320986299</c:v>
                </c:pt>
                <c:pt idx="35">
                  <c:v>1867856.21987805</c:v>
                </c:pt>
                <c:pt idx="36">
                  <c:v>1945922.16836814</c:v>
                </c:pt>
                <c:pt idx="37">
                  <c:v>1945858.1462373801</c:v>
                </c:pt>
                <c:pt idx="38">
                  <c:v>1945769.21425241</c:v>
                </c:pt>
                <c:pt idx="39">
                  <c:v>1945611.9464255399</c:v>
                </c:pt>
                <c:pt idx="40">
                  <c:v>1945442.3939823401</c:v>
                </c:pt>
                <c:pt idx="41">
                  <c:v>1945406.87313881</c:v>
                </c:pt>
                <c:pt idx="42">
                  <c:v>1945393.7381357299</c:v>
                </c:pt>
                <c:pt idx="43">
                  <c:v>1945375.53466804</c:v>
                </c:pt>
                <c:pt idx="44">
                  <c:v>1945404.93421471</c:v>
                </c:pt>
                <c:pt idx="45">
                  <c:v>1602871.34128432</c:v>
                </c:pt>
                <c:pt idx="46">
                  <c:v>1602847.2438041801</c:v>
                </c:pt>
                <c:pt idx="47">
                  <c:v>982625.74168930703</c:v>
                </c:pt>
                <c:pt idx="48">
                  <c:v>1602839.48207562</c:v>
                </c:pt>
                <c:pt idx="49">
                  <c:v>1602864.7240327401</c:v>
                </c:pt>
                <c:pt idx="50">
                  <c:v>1602889.8008193099</c:v>
                </c:pt>
                <c:pt idx="51">
                  <c:v>982711.44737390103</c:v>
                </c:pt>
                <c:pt idx="52">
                  <c:v>982666.08291590901</c:v>
                </c:pt>
                <c:pt idx="53">
                  <c:v>982645.15863194701</c:v>
                </c:pt>
                <c:pt idx="54">
                  <c:v>982635.54531587497</c:v>
                </c:pt>
                <c:pt idx="55">
                  <c:v>1602825.90084298</c:v>
                </c:pt>
                <c:pt idx="56">
                  <c:v>1602908.1568704001</c:v>
                </c:pt>
                <c:pt idx="57">
                  <c:v>1603193.3950557001</c:v>
                </c:pt>
                <c:pt idx="58">
                  <c:v>1603333.3281016101</c:v>
                </c:pt>
                <c:pt idx="59">
                  <c:v>1603341.0815792901</c:v>
                </c:pt>
                <c:pt idx="60">
                  <c:v>1603373.24496577</c:v>
                </c:pt>
                <c:pt idx="61">
                  <c:v>1603277.18285938</c:v>
                </c:pt>
                <c:pt idx="62">
                  <c:v>1603159.36607042</c:v>
                </c:pt>
                <c:pt idx="63">
                  <c:v>1602945.3177723801</c:v>
                </c:pt>
                <c:pt idx="64">
                  <c:v>1792889.36817627</c:v>
                </c:pt>
                <c:pt idx="65">
                  <c:v>2098919.3002695199</c:v>
                </c:pt>
                <c:pt idx="66">
                  <c:v>2098924.9921603301</c:v>
                </c:pt>
                <c:pt idx="67">
                  <c:v>2098910.7694584099</c:v>
                </c:pt>
                <c:pt idx="68">
                  <c:v>2098914.7548502302</c:v>
                </c:pt>
                <c:pt idx="69">
                  <c:v>2000502.4614717499</c:v>
                </c:pt>
                <c:pt idx="70">
                  <c:v>1855601.48609277</c:v>
                </c:pt>
                <c:pt idx="71">
                  <c:v>1602791.8315964499</c:v>
                </c:pt>
                <c:pt idx="72">
                  <c:v>1602798.01700061</c:v>
                </c:pt>
                <c:pt idx="73">
                  <c:v>982596.06806911097</c:v>
                </c:pt>
                <c:pt idx="74">
                  <c:v>1602824.4612803999</c:v>
                </c:pt>
                <c:pt idx="75">
                  <c:v>982649.29615106201</c:v>
                </c:pt>
                <c:pt idx="76">
                  <c:v>982667.07559757598</c:v>
                </c:pt>
                <c:pt idx="77">
                  <c:v>1602898.7307281201</c:v>
                </c:pt>
                <c:pt idx="78">
                  <c:v>982739.85430447804</c:v>
                </c:pt>
                <c:pt idx="79">
                  <c:v>982761.92498357501</c:v>
                </c:pt>
                <c:pt idx="80">
                  <c:v>1603078.9814106501</c:v>
                </c:pt>
                <c:pt idx="81">
                  <c:v>983248.90379123297</c:v>
                </c:pt>
                <c:pt idx="82">
                  <c:v>983455.33084505901</c:v>
                </c:pt>
                <c:pt idx="83">
                  <c:v>983480.72682089603</c:v>
                </c:pt>
                <c:pt idx="84">
                  <c:v>983492.04402446898</c:v>
                </c:pt>
                <c:pt idx="85">
                  <c:v>983496.33760856604</c:v>
                </c:pt>
                <c:pt idx="86">
                  <c:v>983552.44491218403</c:v>
                </c:pt>
                <c:pt idx="87">
                  <c:v>983512.11980279896</c:v>
                </c:pt>
                <c:pt idx="88">
                  <c:v>1603703.2607406999</c:v>
                </c:pt>
                <c:pt idx="89">
                  <c:v>1603748.1462308201</c:v>
                </c:pt>
                <c:pt idx="90">
                  <c:v>1603794.5776905301</c:v>
                </c:pt>
                <c:pt idx="91">
                  <c:v>1603802.3681845299</c:v>
                </c:pt>
                <c:pt idx="92">
                  <c:v>983696.45348210598</c:v>
                </c:pt>
                <c:pt idx="93">
                  <c:v>979016.33459749399</c:v>
                </c:pt>
                <c:pt idx="94">
                  <c:v>838579.30002268194</c:v>
                </c:pt>
                <c:pt idx="95">
                  <c:v>194592.463977448</c:v>
                </c:pt>
                <c:pt idx="96">
                  <c:v>1707.4369511529901</c:v>
                </c:pt>
                <c:pt idx="97">
                  <c:v>1827.2747230289999</c:v>
                </c:pt>
                <c:pt idx="98">
                  <c:v>1838.2341202903599</c:v>
                </c:pt>
                <c:pt idx="99">
                  <c:v>1907.81312064399</c:v>
                </c:pt>
                <c:pt idx="100">
                  <c:v>2062.6367862488</c:v>
                </c:pt>
                <c:pt idx="101">
                  <c:v>2147.1701336657802</c:v>
                </c:pt>
                <c:pt idx="102">
                  <c:v>2235.70037871559</c:v>
                </c:pt>
                <c:pt idx="103">
                  <c:v>2372.4773640293602</c:v>
                </c:pt>
                <c:pt idx="104">
                  <c:v>195448.73907945</c:v>
                </c:pt>
                <c:pt idx="105">
                  <c:v>195737.073698522</c:v>
                </c:pt>
                <c:pt idx="106">
                  <c:v>252233.26449735201</c:v>
                </c:pt>
                <c:pt idx="107">
                  <c:v>839708.64651460398</c:v>
                </c:pt>
                <c:pt idx="108">
                  <c:v>839720.57169284194</c:v>
                </c:pt>
                <c:pt idx="109">
                  <c:v>980175.34346969903</c:v>
                </c:pt>
                <c:pt idx="110">
                  <c:v>980134.749106545</c:v>
                </c:pt>
                <c:pt idx="111">
                  <c:v>980104.334096262</c:v>
                </c:pt>
                <c:pt idx="112">
                  <c:v>984641.46810265502</c:v>
                </c:pt>
                <c:pt idx="113">
                  <c:v>984554.06699233199</c:v>
                </c:pt>
                <c:pt idx="114">
                  <c:v>984625.85780065099</c:v>
                </c:pt>
                <c:pt idx="115">
                  <c:v>984592.292872736</c:v>
                </c:pt>
                <c:pt idx="116">
                  <c:v>984375.12295368104</c:v>
                </c:pt>
                <c:pt idx="117">
                  <c:v>984390.40706010605</c:v>
                </c:pt>
                <c:pt idx="118">
                  <c:v>984401.60910055903</c:v>
                </c:pt>
                <c:pt idx="119">
                  <c:v>984332.76284343004</c:v>
                </c:pt>
                <c:pt idx="120">
                  <c:v>984247.57816860301</c:v>
                </c:pt>
                <c:pt idx="121">
                  <c:v>984182.83581416099</c:v>
                </c:pt>
                <c:pt idx="122">
                  <c:v>984064.68498699402</c:v>
                </c:pt>
                <c:pt idx="123">
                  <c:v>984067.79218950903</c:v>
                </c:pt>
                <c:pt idx="124">
                  <c:v>984051.160191442</c:v>
                </c:pt>
                <c:pt idx="125">
                  <c:v>984011.061710726</c:v>
                </c:pt>
                <c:pt idx="126">
                  <c:v>983904.29264696396</c:v>
                </c:pt>
                <c:pt idx="127">
                  <c:v>983893.77784584998</c:v>
                </c:pt>
                <c:pt idx="128">
                  <c:v>983942.30545948597</c:v>
                </c:pt>
                <c:pt idx="129">
                  <c:v>984165.59138820402</c:v>
                </c:pt>
                <c:pt idx="130">
                  <c:v>984247.55677171401</c:v>
                </c:pt>
                <c:pt idx="131">
                  <c:v>1604311.59671379</c:v>
                </c:pt>
                <c:pt idx="132">
                  <c:v>1604245.3795326301</c:v>
                </c:pt>
                <c:pt idx="133">
                  <c:v>1604174.28954056</c:v>
                </c:pt>
                <c:pt idx="134">
                  <c:v>1604116.31730754</c:v>
                </c:pt>
                <c:pt idx="135">
                  <c:v>1604156.9881524199</c:v>
                </c:pt>
                <c:pt idx="136">
                  <c:v>1604058.1704686701</c:v>
                </c:pt>
                <c:pt idx="137">
                  <c:v>1604030.4600994701</c:v>
                </c:pt>
                <c:pt idx="138">
                  <c:v>1604038.8921252899</c:v>
                </c:pt>
                <c:pt idx="139">
                  <c:v>1604033.16396907</c:v>
                </c:pt>
                <c:pt idx="140">
                  <c:v>1603963.7641591099</c:v>
                </c:pt>
                <c:pt idx="141">
                  <c:v>1603906.7213252201</c:v>
                </c:pt>
                <c:pt idx="142">
                  <c:v>983753.92020505702</c:v>
                </c:pt>
                <c:pt idx="143">
                  <c:v>983723.43233078497</c:v>
                </c:pt>
                <c:pt idx="144">
                  <c:v>983697.43326173106</c:v>
                </c:pt>
                <c:pt idx="145">
                  <c:v>983674.34601573099</c:v>
                </c:pt>
                <c:pt idx="146">
                  <c:v>983662.28398710198</c:v>
                </c:pt>
                <c:pt idx="147">
                  <c:v>983663.09170426801</c:v>
                </c:pt>
                <c:pt idx="148">
                  <c:v>983605.44295084698</c:v>
                </c:pt>
                <c:pt idx="149">
                  <c:v>983556.31254235399</c:v>
                </c:pt>
                <c:pt idx="150">
                  <c:v>983566.63870539796</c:v>
                </c:pt>
                <c:pt idx="151">
                  <c:v>983524.455510261</c:v>
                </c:pt>
                <c:pt idx="152">
                  <c:v>983533.66835975996</c:v>
                </c:pt>
                <c:pt idx="153">
                  <c:v>983748.79427646496</c:v>
                </c:pt>
                <c:pt idx="154">
                  <c:v>983827.69668108795</c:v>
                </c:pt>
                <c:pt idx="155">
                  <c:v>983650.73091605504</c:v>
                </c:pt>
                <c:pt idx="156">
                  <c:v>983702.51519945799</c:v>
                </c:pt>
                <c:pt idx="157">
                  <c:v>983682.97855473496</c:v>
                </c:pt>
                <c:pt idx="158">
                  <c:v>983626.63730367902</c:v>
                </c:pt>
                <c:pt idx="159">
                  <c:v>983586.450787307</c:v>
                </c:pt>
                <c:pt idx="160">
                  <c:v>983578.79740469297</c:v>
                </c:pt>
                <c:pt idx="161">
                  <c:v>983626.23158751905</c:v>
                </c:pt>
                <c:pt idx="162">
                  <c:v>983756.52920167905</c:v>
                </c:pt>
                <c:pt idx="163">
                  <c:v>983729.62338894606</c:v>
                </c:pt>
                <c:pt idx="164">
                  <c:v>983683.24768485304</c:v>
                </c:pt>
                <c:pt idx="165">
                  <c:v>983730.29332132603</c:v>
                </c:pt>
                <c:pt idx="166">
                  <c:v>979008.13245047804</c:v>
                </c:pt>
                <c:pt idx="167">
                  <c:v>838636.79172535497</c:v>
                </c:pt>
                <c:pt idx="168">
                  <c:v>724071.87054925598</c:v>
                </c:pt>
                <c:pt idx="169">
                  <c:v>755234.25541945605</c:v>
                </c:pt>
                <c:pt idx="170">
                  <c:v>838583.61743649701</c:v>
                </c:pt>
                <c:pt idx="171">
                  <c:v>635490.01222547796</c:v>
                </c:pt>
                <c:pt idx="172">
                  <c:v>838644.29072625097</c:v>
                </c:pt>
                <c:pt idx="173">
                  <c:v>505203.94569860701</c:v>
                </c:pt>
                <c:pt idx="174">
                  <c:v>505150.42065463797</c:v>
                </c:pt>
                <c:pt idx="175">
                  <c:v>505090.792285131</c:v>
                </c:pt>
                <c:pt idx="176">
                  <c:v>838662.21946727403</c:v>
                </c:pt>
                <c:pt idx="177">
                  <c:v>838971.06966236001</c:v>
                </c:pt>
                <c:pt idx="178">
                  <c:v>979562.37065371894</c:v>
                </c:pt>
                <c:pt idx="179">
                  <c:v>979607.07879969</c:v>
                </c:pt>
                <c:pt idx="180">
                  <c:v>979649.27269183705</c:v>
                </c:pt>
                <c:pt idx="181">
                  <c:v>979686.458156012</c:v>
                </c:pt>
                <c:pt idx="182">
                  <c:v>979557.408814664</c:v>
                </c:pt>
                <c:pt idx="183">
                  <c:v>979164.19656853494</c:v>
                </c:pt>
                <c:pt idx="184">
                  <c:v>978821.79553149501</c:v>
                </c:pt>
                <c:pt idx="185">
                  <c:v>978863.261209524</c:v>
                </c:pt>
                <c:pt idx="186">
                  <c:v>978841.99002227804</c:v>
                </c:pt>
                <c:pt idx="187">
                  <c:v>978755.82554444601</c:v>
                </c:pt>
                <c:pt idx="188">
                  <c:v>978675.83093530603</c:v>
                </c:pt>
                <c:pt idx="189">
                  <c:v>978621.37581608398</c:v>
                </c:pt>
                <c:pt idx="190">
                  <c:v>978574.60099108401</c:v>
                </c:pt>
                <c:pt idx="191">
                  <c:v>978557.01278237696</c:v>
                </c:pt>
                <c:pt idx="192">
                  <c:v>978459.47527821094</c:v>
                </c:pt>
                <c:pt idx="193">
                  <c:v>978443.11866160401</c:v>
                </c:pt>
                <c:pt idx="194">
                  <c:v>838008.87305792305</c:v>
                </c:pt>
                <c:pt idx="195">
                  <c:v>838041.78661872202</c:v>
                </c:pt>
                <c:pt idx="196">
                  <c:v>838032.54602860101</c:v>
                </c:pt>
                <c:pt idx="197">
                  <c:v>838091.97488255205</c:v>
                </c:pt>
                <c:pt idx="198">
                  <c:v>978570.26809641102</c:v>
                </c:pt>
                <c:pt idx="199">
                  <c:v>978559.66719092405</c:v>
                </c:pt>
                <c:pt idx="200">
                  <c:v>978766.53462946601</c:v>
                </c:pt>
                <c:pt idx="201">
                  <c:v>979476.89804005297</c:v>
                </c:pt>
                <c:pt idx="202">
                  <c:v>839511.67651765596</c:v>
                </c:pt>
                <c:pt idx="203">
                  <c:v>980153.55695675605</c:v>
                </c:pt>
                <c:pt idx="204">
                  <c:v>980087.27425520902</c:v>
                </c:pt>
                <c:pt idx="205">
                  <c:v>979821.75110750506</c:v>
                </c:pt>
                <c:pt idx="206">
                  <c:v>980128.68262348196</c:v>
                </c:pt>
                <c:pt idx="207">
                  <c:v>979348.96218336897</c:v>
                </c:pt>
                <c:pt idx="208">
                  <c:v>978277.30860342097</c:v>
                </c:pt>
                <c:pt idx="209">
                  <c:v>978315.22578150302</c:v>
                </c:pt>
                <c:pt idx="210">
                  <c:v>978433.43295048096</c:v>
                </c:pt>
                <c:pt idx="211">
                  <c:v>978466.75999363104</c:v>
                </c:pt>
                <c:pt idx="212">
                  <c:v>978519.16652498802</c:v>
                </c:pt>
                <c:pt idx="213">
                  <c:v>731893.65784513298</c:v>
                </c:pt>
                <c:pt idx="214">
                  <c:v>185278.98845963701</c:v>
                </c:pt>
                <c:pt idx="215">
                  <c:v>1186.9513087190601</c:v>
                </c:pt>
                <c:pt idx="216">
                  <c:v>1191.8676172574601</c:v>
                </c:pt>
                <c:pt idx="217">
                  <c:v>1214.83413621554</c:v>
                </c:pt>
                <c:pt idx="218">
                  <c:v>1360.6256868217399</c:v>
                </c:pt>
                <c:pt idx="219">
                  <c:v>1402.60965807206</c:v>
                </c:pt>
                <c:pt idx="220">
                  <c:v>1406.19122567826</c:v>
                </c:pt>
                <c:pt idx="221">
                  <c:v>1499.05695875625</c:v>
                </c:pt>
                <c:pt idx="222">
                  <c:v>1643.7446257952199</c:v>
                </c:pt>
                <c:pt idx="223">
                  <c:v>1825.7469368524301</c:v>
                </c:pt>
                <c:pt idx="224">
                  <c:v>2343.3050567084501</c:v>
                </c:pt>
                <c:pt idx="225">
                  <c:v>3538.78653065565</c:v>
                </c:pt>
                <c:pt idx="226">
                  <c:v>4223.5651016322599</c:v>
                </c:pt>
                <c:pt idx="227">
                  <c:v>4698.0653867574601</c:v>
                </c:pt>
                <c:pt idx="228">
                  <c:v>4760.6862000128604</c:v>
                </c:pt>
                <c:pt idx="229">
                  <c:v>4479.9981202038598</c:v>
                </c:pt>
                <c:pt idx="230">
                  <c:v>4091.44524214905</c:v>
                </c:pt>
                <c:pt idx="231">
                  <c:v>3242.6551190146502</c:v>
                </c:pt>
                <c:pt idx="232">
                  <c:v>2011.6646465000599</c:v>
                </c:pt>
                <c:pt idx="233">
                  <c:v>2023.6133380414501</c:v>
                </c:pt>
                <c:pt idx="234">
                  <c:v>2276.1797717088598</c:v>
                </c:pt>
                <c:pt idx="235">
                  <c:v>2425.8065861410601</c:v>
                </c:pt>
                <c:pt idx="236">
                  <c:v>2763.3602066398598</c:v>
                </c:pt>
                <c:pt idx="237">
                  <c:v>3091.7531054006599</c:v>
                </c:pt>
                <c:pt idx="238">
                  <c:v>3197.5163384198599</c:v>
                </c:pt>
                <c:pt idx="239">
                  <c:v>3308.8229491654502</c:v>
                </c:pt>
                <c:pt idx="240">
                  <c:v>3271.5699097693901</c:v>
                </c:pt>
                <c:pt idx="241">
                  <c:v>3080.1302532278301</c:v>
                </c:pt>
                <c:pt idx="242">
                  <c:v>3228.6672851612302</c:v>
                </c:pt>
                <c:pt idx="243">
                  <c:v>3265.6481463710402</c:v>
                </c:pt>
                <c:pt idx="244">
                  <c:v>2976.4578703428401</c:v>
                </c:pt>
                <c:pt idx="245">
                  <c:v>3024.8736921792402</c:v>
                </c:pt>
                <c:pt idx="246">
                  <c:v>3052.68269376743</c:v>
                </c:pt>
                <c:pt idx="247">
                  <c:v>3131.69178750024</c:v>
                </c:pt>
                <c:pt idx="248">
                  <c:v>3650.1458623755898</c:v>
                </c:pt>
                <c:pt idx="249">
                  <c:v>4950.5525825278401</c:v>
                </c:pt>
                <c:pt idx="250">
                  <c:v>5480.4860310960303</c:v>
                </c:pt>
                <c:pt idx="251">
                  <c:v>5851.70896823564</c:v>
                </c:pt>
                <c:pt idx="252">
                  <c:v>5971.78969221843</c:v>
                </c:pt>
                <c:pt idx="253">
                  <c:v>5551.3290275948102</c:v>
                </c:pt>
                <c:pt idx="254">
                  <c:v>5018.1445954726096</c:v>
                </c:pt>
                <c:pt idx="255">
                  <c:v>4256.9117357240302</c:v>
                </c:pt>
                <c:pt idx="256">
                  <c:v>195914.41456855601</c:v>
                </c:pt>
                <c:pt idx="257">
                  <c:v>195671.26913778001</c:v>
                </c:pt>
                <c:pt idx="258">
                  <c:v>323734.63784546102</c:v>
                </c:pt>
                <c:pt idx="259">
                  <c:v>195304.774948657</c:v>
                </c:pt>
                <c:pt idx="260">
                  <c:v>195170.52201209101</c:v>
                </c:pt>
                <c:pt idx="261">
                  <c:v>2078.22914559744</c:v>
                </c:pt>
                <c:pt idx="262">
                  <c:v>1838.4323769248399</c:v>
                </c:pt>
                <c:pt idx="263">
                  <c:v>1627.3036127586399</c:v>
                </c:pt>
                <c:pt idx="264">
                  <c:v>1459.37334447017</c:v>
                </c:pt>
                <c:pt idx="265">
                  <c:v>1256.9625690068001</c:v>
                </c:pt>
                <c:pt idx="266">
                  <c:v>1113.03421144345</c:v>
                </c:pt>
                <c:pt idx="267">
                  <c:v>994.08243514499998</c:v>
                </c:pt>
                <c:pt idx="268">
                  <c:v>812.947315913588</c:v>
                </c:pt>
                <c:pt idx="269">
                  <c:v>698.14900142509396</c:v>
                </c:pt>
                <c:pt idx="270">
                  <c:v>619.56754376879906</c:v>
                </c:pt>
                <c:pt idx="271">
                  <c:v>138323.31626807401</c:v>
                </c:pt>
                <c:pt idx="272">
                  <c:v>856.258361647176</c:v>
                </c:pt>
                <c:pt idx="273">
                  <c:v>139729.79072355499</c:v>
                </c:pt>
                <c:pt idx="274">
                  <c:v>44754.509739235902</c:v>
                </c:pt>
                <c:pt idx="275">
                  <c:v>140822.865119366</c:v>
                </c:pt>
                <c:pt idx="276">
                  <c:v>140921.05459160099</c:v>
                </c:pt>
                <c:pt idx="277">
                  <c:v>140770.761940567</c:v>
                </c:pt>
                <c:pt idx="278">
                  <c:v>140436.26235192301</c:v>
                </c:pt>
                <c:pt idx="279">
                  <c:v>139793.929383877</c:v>
                </c:pt>
                <c:pt idx="280">
                  <c:v>138750.133077904</c:v>
                </c:pt>
                <c:pt idx="281">
                  <c:v>923.00405201339902</c:v>
                </c:pt>
                <c:pt idx="282">
                  <c:v>138717.62718228501</c:v>
                </c:pt>
                <c:pt idx="283">
                  <c:v>138823.50521209999</c:v>
                </c:pt>
                <c:pt idx="284">
                  <c:v>138897.02104200199</c:v>
                </c:pt>
                <c:pt idx="285">
                  <c:v>138914.12569121001</c:v>
                </c:pt>
                <c:pt idx="286">
                  <c:v>138881.717761201</c:v>
                </c:pt>
                <c:pt idx="287">
                  <c:v>1206.6496945516001</c:v>
                </c:pt>
                <c:pt idx="288">
                  <c:v>1254.65020368205</c:v>
                </c:pt>
                <c:pt idx="289">
                  <c:v>1239.65447502802</c:v>
                </c:pt>
                <c:pt idx="290">
                  <c:v>1340.6587300102101</c:v>
                </c:pt>
                <c:pt idx="291">
                  <c:v>1404.92897625404</c:v>
                </c:pt>
                <c:pt idx="292">
                  <c:v>1404.17483898043</c:v>
                </c:pt>
                <c:pt idx="293">
                  <c:v>1477.03014777165</c:v>
                </c:pt>
                <c:pt idx="294">
                  <c:v>1477.0336453714599</c:v>
                </c:pt>
                <c:pt idx="295">
                  <c:v>838531.97910479899</c:v>
                </c:pt>
                <c:pt idx="296">
                  <c:v>838635.56181593705</c:v>
                </c:pt>
                <c:pt idx="297">
                  <c:v>839141.11732496298</c:v>
                </c:pt>
                <c:pt idx="298">
                  <c:v>839486.26960823697</c:v>
                </c:pt>
                <c:pt idx="299">
                  <c:v>839617.20027454605</c:v>
                </c:pt>
                <c:pt idx="300">
                  <c:v>839627.85270965099</c:v>
                </c:pt>
                <c:pt idx="301">
                  <c:v>839529.75608078495</c:v>
                </c:pt>
                <c:pt idx="302">
                  <c:v>839474.039405394</c:v>
                </c:pt>
                <c:pt idx="303">
                  <c:v>839246.88236003101</c:v>
                </c:pt>
                <c:pt idx="304">
                  <c:v>838837.17541847203</c:v>
                </c:pt>
                <c:pt idx="305">
                  <c:v>838779.15416717704</c:v>
                </c:pt>
                <c:pt idx="306">
                  <c:v>838768.29231043498</c:v>
                </c:pt>
                <c:pt idx="307">
                  <c:v>838785.07865456503</c:v>
                </c:pt>
                <c:pt idx="308">
                  <c:v>838841.26758327906</c:v>
                </c:pt>
                <c:pt idx="309">
                  <c:v>838884.16334644705</c:v>
                </c:pt>
                <c:pt idx="310">
                  <c:v>838881.49810544495</c:v>
                </c:pt>
                <c:pt idx="311">
                  <c:v>838860.37571202195</c:v>
                </c:pt>
                <c:pt idx="312">
                  <c:v>838805.50766282598</c:v>
                </c:pt>
                <c:pt idx="313">
                  <c:v>838659.47048339096</c:v>
                </c:pt>
                <c:pt idx="314">
                  <c:v>838681.30372520804</c:v>
                </c:pt>
                <c:pt idx="315">
                  <c:v>838675.13670313696</c:v>
                </c:pt>
                <c:pt idx="316">
                  <c:v>838551.57476021198</c:v>
                </c:pt>
                <c:pt idx="317">
                  <c:v>838500.34555233899</c:v>
                </c:pt>
                <c:pt idx="318">
                  <c:v>838394.00223278406</c:v>
                </c:pt>
                <c:pt idx="319">
                  <c:v>838310.36546683998</c:v>
                </c:pt>
                <c:pt idx="320">
                  <c:v>838473.55056142295</c:v>
                </c:pt>
                <c:pt idx="321">
                  <c:v>979770.45994938398</c:v>
                </c:pt>
                <c:pt idx="322">
                  <c:v>980307.40917116799</c:v>
                </c:pt>
                <c:pt idx="323">
                  <c:v>980597.92248341697</c:v>
                </c:pt>
                <c:pt idx="324">
                  <c:v>980616.51291851106</c:v>
                </c:pt>
                <c:pt idx="325">
                  <c:v>980422.65893727902</c:v>
                </c:pt>
                <c:pt idx="326">
                  <c:v>980084.79546437203</c:v>
                </c:pt>
                <c:pt idx="327">
                  <c:v>979349.38739928999</c:v>
                </c:pt>
                <c:pt idx="328">
                  <c:v>978544.40725542104</c:v>
                </c:pt>
                <c:pt idx="329">
                  <c:v>978436.02516005095</c:v>
                </c:pt>
                <c:pt idx="330">
                  <c:v>978518.35887590097</c:v>
                </c:pt>
                <c:pt idx="331">
                  <c:v>978572.86096744298</c:v>
                </c:pt>
                <c:pt idx="332">
                  <c:v>978690.46448996302</c:v>
                </c:pt>
                <c:pt idx="333">
                  <c:v>978762.90033032105</c:v>
                </c:pt>
                <c:pt idx="334">
                  <c:v>978796.84349173505</c:v>
                </c:pt>
                <c:pt idx="335">
                  <c:v>838500.96978897101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5D-4549-A4D3-307D7A05D1A5}"/>
            </c:ext>
          </c:extLst>
        </c:ser>
        <c:ser>
          <c:idx val="1"/>
          <c:order val="1"/>
          <c:tx>
            <c:strRef>
              <c:f>EnergyExchange!$H$1</c:f>
              <c:strCache>
                <c:ptCount val="1"/>
                <c:pt idx="0">
                  <c:v>REMix</c:v>
                </c:pt>
              </c:strCache>
            </c:strRef>
          </c:tx>
          <c:spPr>
            <a:ln w="2540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EnergyExchange!$H$2:$H$337</c:f>
              <c:numCache>
                <c:formatCode>General</c:formatCode>
                <c:ptCount val="336"/>
                <c:pt idx="0">
                  <c:v>839107.31791889598</c:v>
                </c:pt>
                <c:pt idx="1">
                  <c:v>839028.8196257879</c:v>
                </c:pt>
                <c:pt idx="2">
                  <c:v>839033.03904234502</c:v>
                </c:pt>
                <c:pt idx="3">
                  <c:v>839000.50390753197</c:v>
                </c:pt>
                <c:pt idx="4">
                  <c:v>838798.48364683799</c:v>
                </c:pt>
                <c:pt idx="5">
                  <c:v>838748.03721835697</c:v>
                </c:pt>
                <c:pt idx="6">
                  <c:v>838634.48766393401</c:v>
                </c:pt>
                <c:pt idx="7">
                  <c:v>838537.17747613101</c:v>
                </c:pt>
                <c:pt idx="8">
                  <c:v>979059.45231755299</c:v>
                </c:pt>
                <c:pt idx="9">
                  <c:v>979265.44227160199</c:v>
                </c:pt>
                <c:pt idx="10">
                  <c:v>983900.10261077504</c:v>
                </c:pt>
                <c:pt idx="11">
                  <c:v>983826.74965991999</c:v>
                </c:pt>
                <c:pt idx="12">
                  <c:v>983785.55087626295</c:v>
                </c:pt>
                <c:pt idx="13">
                  <c:v>983615.4674165271</c:v>
                </c:pt>
                <c:pt idx="14">
                  <c:v>983354.76497760601</c:v>
                </c:pt>
                <c:pt idx="15">
                  <c:v>983016.09070820501</c:v>
                </c:pt>
                <c:pt idx="16">
                  <c:v>1602893.05032447</c:v>
                </c:pt>
                <c:pt idx="17">
                  <c:v>1602851.2045833799</c:v>
                </c:pt>
                <c:pt idx="18">
                  <c:v>1602863.4978018699</c:v>
                </c:pt>
                <c:pt idx="19">
                  <c:v>1602840.1595117201</c:v>
                </c:pt>
                <c:pt idx="20">
                  <c:v>1602809.8504574399</c:v>
                </c:pt>
                <c:pt idx="21">
                  <c:v>1602787.32799785</c:v>
                </c:pt>
                <c:pt idx="22">
                  <c:v>1602752.82236093</c:v>
                </c:pt>
                <c:pt idx="23">
                  <c:v>1602727.24609397</c:v>
                </c:pt>
                <c:pt idx="24">
                  <c:v>1602738.0097116199</c:v>
                </c:pt>
                <c:pt idx="25">
                  <c:v>982543.36640065396</c:v>
                </c:pt>
                <c:pt idx="26">
                  <c:v>982550.17233132699</c:v>
                </c:pt>
                <c:pt idx="27">
                  <c:v>982565.29562403401</c:v>
                </c:pt>
                <c:pt idx="28">
                  <c:v>982578.96206922201</c:v>
                </c:pt>
                <c:pt idx="29">
                  <c:v>982611.378071983</c:v>
                </c:pt>
                <c:pt idx="30">
                  <c:v>1602821.1070699599</c:v>
                </c:pt>
                <c:pt idx="31">
                  <c:v>1602814.2033199498</c:v>
                </c:pt>
                <c:pt idx="32">
                  <c:v>1602886.4786562598</c:v>
                </c:pt>
                <c:pt idx="33">
                  <c:v>1603266.4113235201</c:v>
                </c:pt>
                <c:pt idx="34">
                  <c:v>1804477.7320986399</c:v>
                </c:pt>
                <c:pt idx="35">
                  <c:v>1867856.21987805</c:v>
                </c:pt>
                <c:pt idx="36">
                  <c:v>1945922.16836815</c:v>
                </c:pt>
                <c:pt idx="37">
                  <c:v>1945858.1462373899</c:v>
                </c:pt>
                <c:pt idx="38">
                  <c:v>1945769.21425241</c:v>
                </c:pt>
                <c:pt idx="39">
                  <c:v>1945611.9464255502</c:v>
                </c:pt>
                <c:pt idx="40">
                  <c:v>1945442.3939823401</c:v>
                </c:pt>
                <c:pt idx="41">
                  <c:v>1945406.8731388201</c:v>
                </c:pt>
                <c:pt idx="42">
                  <c:v>1945393.7381357399</c:v>
                </c:pt>
                <c:pt idx="43">
                  <c:v>1945375.53466805</c:v>
                </c:pt>
                <c:pt idx="44">
                  <c:v>1945404.93421471</c:v>
                </c:pt>
                <c:pt idx="45">
                  <c:v>1602871.34128433</c:v>
                </c:pt>
                <c:pt idx="46">
                  <c:v>1602847.2438041898</c:v>
                </c:pt>
                <c:pt idx="47">
                  <c:v>982625.74168930901</c:v>
                </c:pt>
                <c:pt idx="48">
                  <c:v>1602839.48207563</c:v>
                </c:pt>
                <c:pt idx="49">
                  <c:v>1602864.7240327501</c:v>
                </c:pt>
                <c:pt idx="50">
                  <c:v>1602889.8008193101</c:v>
                </c:pt>
                <c:pt idx="51">
                  <c:v>982711.44737390103</c:v>
                </c:pt>
                <c:pt idx="52">
                  <c:v>982666.08291591005</c:v>
                </c:pt>
                <c:pt idx="53">
                  <c:v>982645.15863194701</c:v>
                </c:pt>
                <c:pt idx="54">
                  <c:v>982635.54531587497</c:v>
                </c:pt>
                <c:pt idx="55">
                  <c:v>1602825.90084299</c:v>
                </c:pt>
                <c:pt idx="56">
                  <c:v>1602908.1568704101</c:v>
                </c:pt>
                <c:pt idx="57">
                  <c:v>1603193.3950556999</c:v>
                </c:pt>
                <c:pt idx="58">
                  <c:v>1603333.3281016101</c:v>
                </c:pt>
                <c:pt idx="59">
                  <c:v>1603341.0815792899</c:v>
                </c:pt>
                <c:pt idx="60">
                  <c:v>1603373.24496577</c:v>
                </c:pt>
                <c:pt idx="61">
                  <c:v>1603277.18285938</c:v>
                </c:pt>
                <c:pt idx="62">
                  <c:v>1603159.36607043</c:v>
                </c:pt>
                <c:pt idx="63">
                  <c:v>1602945.3177723798</c:v>
                </c:pt>
                <c:pt idx="64">
                  <c:v>1792889.36817627</c:v>
                </c:pt>
                <c:pt idx="65">
                  <c:v>2098919.3002695199</c:v>
                </c:pt>
                <c:pt idx="66">
                  <c:v>2098924.9921603301</c:v>
                </c:pt>
                <c:pt idx="67">
                  <c:v>2098910.7694584099</c:v>
                </c:pt>
                <c:pt idx="68">
                  <c:v>2098914.75485024</c:v>
                </c:pt>
                <c:pt idx="69">
                  <c:v>2000502.4614717499</c:v>
                </c:pt>
                <c:pt idx="70">
                  <c:v>1855601.48609277</c:v>
                </c:pt>
                <c:pt idx="71">
                  <c:v>1602791.83159646</c:v>
                </c:pt>
                <c:pt idx="72">
                  <c:v>1602798.0170006198</c:v>
                </c:pt>
                <c:pt idx="73">
                  <c:v>982596.06806911097</c:v>
                </c:pt>
                <c:pt idx="74">
                  <c:v>1602824.4612804002</c:v>
                </c:pt>
                <c:pt idx="75">
                  <c:v>982649.29615106201</c:v>
                </c:pt>
                <c:pt idx="76">
                  <c:v>982667.07559757598</c:v>
                </c:pt>
                <c:pt idx="77">
                  <c:v>1602898.7307281201</c:v>
                </c:pt>
                <c:pt idx="78">
                  <c:v>982739.85430447897</c:v>
                </c:pt>
                <c:pt idx="79">
                  <c:v>982761.92498357606</c:v>
                </c:pt>
                <c:pt idx="80">
                  <c:v>1603078.9814106598</c:v>
                </c:pt>
                <c:pt idx="81">
                  <c:v>983248.90379123401</c:v>
                </c:pt>
                <c:pt idx="82">
                  <c:v>983455.33084505901</c:v>
                </c:pt>
                <c:pt idx="83">
                  <c:v>983480.72682089696</c:v>
                </c:pt>
                <c:pt idx="84">
                  <c:v>983492.04402446898</c:v>
                </c:pt>
                <c:pt idx="85">
                  <c:v>983496.33760856709</c:v>
                </c:pt>
                <c:pt idx="86">
                  <c:v>983552.44491218403</c:v>
                </c:pt>
                <c:pt idx="87">
                  <c:v>983512.11980280001</c:v>
                </c:pt>
                <c:pt idx="88">
                  <c:v>1603703.26074071</c:v>
                </c:pt>
                <c:pt idx="89">
                  <c:v>1603748.1462308201</c:v>
                </c:pt>
                <c:pt idx="90">
                  <c:v>1603794.5776905401</c:v>
                </c:pt>
                <c:pt idx="91">
                  <c:v>1603802.3681845299</c:v>
                </c:pt>
                <c:pt idx="92">
                  <c:v>983696.45348210703</c:v>
                </c:pt>
                <c:pt idx="93">
                  <c:v>979016.3345974941</c:v>
                </c:pt>
                <c:pt idx="94">
                  <c:v>838579.30002268299</c:v>
                </c:pt>
                <c:pt idx="95">
                  <c:v>194592.46397744899</c:v>
                </c:pt>
                <c:pt idx="96">
                  <c:v>1707.4369511530001</c:v>
                </c:pt>
                <c:pt idx="97">
                  <c:v>1827.2747230290001</c:v>
                </c:pt>
                <c:pt idx="98">
                  <c:v>1838.2341202898001</c:v>
                </c:pt>
                <c:pt idx="99">
                  <c:v>1907.813120644</c:v>
                </c:pt>
                <c:pt idx="100">
                  <c:v>2062.6367862488</c:v>
                </c:pt>
                <c:pt idx="101">
                  <c:v>2147.1701336656001</c:v>
                </c:pt>
                <c:pt idx="102">
                  <c:v>2235.7003787156</c:v>
                </c:pt>
                <c:pt idx="103">
                  <c:v>2372.4773640287999</c:v>
                </c:pt>
                <c:pt idx="104">
                  <c:v>195448.73907945101</c:v>
                </c:pt>
                <c:pt idx="105">
                  <c:v>195737.073698522</c:v>
                </c:pt>
                <c:pt idx="106">
                  <c:v>252233.264497353</c:v>
                </c:pt>
                <c:pt idx="107">
                  <c:v>839708.64651460398</c:v>
                </c:pt>
                <c:pt idx="108">
                  <c:v>839720.57169284194</c:v>
                </c:pt>
                <c:pt idx="109">
                  <c:v>980175.34346969996</c:v>
                </c:pt>
                <c:pt idx="110">
                  <c:v>980134.749106545</c:v>
                </c:pt>
                <c:pt idx="111">
                  <c:v>980104.33409626398</c:v>
                </c:pt>
                <c:pt idx="112">
                  <c:v>984641.46810265596</c:v>
                </c:pt>
                <c:pt idx="113">
                  <c:v>984554.06699233304</c:v>
                </c:pt>
                <c:pt idx="114">
                  <c:v>984625.85780065204</c:v>
                </c:pt>
                <c:pt idx="115">
                  <c:v>984592.29287273693</c:v>
                </c:pt>
                <c:pt idx="116">
                  <c:v>984375.12295368197</c:v>
                </c:pt>
                <c:pt idx="117">
                  <c:v>984390.40706010698</c:v>
                </c:pt>
                <c:pt idx="118">
                  <c:v>984401.60910055903</c:v>
                </c:pt>
                <c:pt idx="119">
                  <c:v>984332.76284343004</c:v>
                </c:pt>
                <c:pt idx="120">
                  <c:v>984247.57816860406</c:v>
                </c:pt>
                <c:pt idx="121">
                  <c:v>984182.83581416204</c:v>
                </c:pt>
                <c:pt idx="122">
                  <c:v>984064.68498699402</c:v>
                </c:pt>
                <c:pt idx="123">
                  <c:v>984067.79218950891</c:v>
                </c:pt>
                <c:pt idx="124">
                  <c:v>984051.16019144305</c:v>
                </c:pt>
                <c:pt idx="125">
                  <c:v>984011.06171072694</c:v>
                </c:pt>
                <c:pt idx="126">
                  <c:v>983904.29264696501</c:v>
                </c:pt>
                <c:pt idx="127">
                  <c:v>983893.77784585103</c:v>
                </c:pt>
                <c:pt idx="128">
                  <c:v>983942.30545948807</c:v>
                </c:pt>
                <c:pt idx="129">
                  <c:v>984165.59138820402</c:v>
                </c:pt>
                <c:pt idx="130">
                  <c:v>984247.55677171506</c:v>
                </c:pt>
                <c:pt idx="131">
                  <c:v>1604311.5967138</c:v>
                </c:pt>
                <c:pt idx="132">
                  <c:v>1604245.3795326301</c:v>
                </c:pt>
                <c:pt idx="133">
                  <c:v>1604174.28954056</c:v>
                </c:pt>
                <c:pt idx="134">
                  <c:v>1604116.31730755</c:v>
                </c:pt>
                <c:pt idx="135">
                  <c:v>1604156.9881524199</c:v>
                </c:pt>
                <c:pt idx="136">
                  <c:v>1604058.1704686799</c:v>
                </c:pt>
                <c:pt idx="137">
                  <c:v>1604030.4600994701</c:v>
                </c:pt>
                <c:pt idx="138">
                  <c:v>1604038.8921252899</c:v>
                </c:pt>
                <c:pt idx="139">
                  <c:v>1604033.1639690702</c:v>
                </c:pt>
                <c:pt idx="140">
                  <c:v>1603963.7641591101</c:v>
                </c:pt>
                <c:pt idx="141">
                  <c:v>1603906.7213252299</c:v>
                </c:pt>
                <c:pt idx="142">
                  <c:v>983753.92020505795</c:v>
                </c:pt>
                <c:pt idx="143">
                  <c:v>983723.4323307859</c:v>
                </c:pt>
                <c:pt idx="144">
                  <c:v>983697.43326173199</c:v>
                </c:pt>
                <c:pt idx="145">
                  <c:v>983674.34601573204</c:v>
                </c:pt>
                <c:pt idx="146">
                  <c:v>983662.28398710303</c:v>
                </c:pt>
                <c:pt idx="147">
                  <c:v>983663.09170426801</c:v>
                </c:pt>
                <c:pt idx="148">
                  <c:v>983605.44295084698</c:v>
                </c:pt>
                <c:pt idx="149">
                  <c:v>983556.31254235504</c:v>
                </c:pt>
                <c:pt idx="150">
                  <c:v>983566.63870539796</c:v>
                </c:pt>
                <c:pt idx="151">
                  <c:v>983524.455510261</c:v>
                </c:pt>
                <c:pt idx="152">
                  <c:v>983533.66835976101</c:v>
                </c:pt>
                <c:pt idx="153">
                  <c:v>983748.79427646496</c:v>
                </c:pt>
                <c:pt idx="154">
                  <c:v>983827.69668108807</c:v>
                </c:pt>
                <c:pt idx="155">
                  <c:v>983650.73091605597</c:v>
                </c:pt>
                <c:pt idx="156">
                  <c:v>983702.51519945799</c:v>
                </c:pt>
                <c:pt idx="157">
                  <c:v>983682.97855473496</c:v>
                </c:pt>
                <c:pt idx="158">
                  <c:v>983626.63730368007</c:v>
                </c:pt>
                <c:pt idx="159">
                  <c:v>983586.450787307</c:v>
                </c:pt>
                <c:pt idx="160">
                  <c:v>983578.79740469402</c:v>
                </c:pt>
                <c:pt idx="161">
                  <c:v>983626.23158752103</c:v>
                </c:pt>
                <c:pt idx="162">
                  <c:v>983756.52920167998</c:v>
                </c:pt>
                <c:pt idx="163">
                  <c:v>983729.62338894699</c:v>
                </c:pt>
                <c:pt idx="164">
                  <c:v>983683.24768485292</c:v>
                </c:pt>
                <c:pt idx="165">
                  <c:v>983730.29332132707</c:v>
                </c:pt>
                <c:pt idx="166">
                  <c:v>979008.13245047804</c:v>
                </c:pt>
                <c:pt idx="167">
                  <c:v>838636.79172535497</c:v>
                </c:pt>
                <c:pt idx="168">
                  <c:v>724071.87054925598</c:v>
                </c:pt>
                <c:pt idx="169">
                  <c:v>755234.25541945803</c:v>
                </c:pt>
                <c:pt idx="170">
                  <c:v>838583.61743649701</c:v>
                </c:pt>
                <c:pt idx="171">
                  <c:v>635490.01222547807</c:v>
                </c:pt>
                <c:pt idx="172">
                  <c:v>838644.29072625202</c:v>
                </c:pt>
                <c:pt idx="173">
                  <c:v>505203.945698608</c:v>
                </c:pt>
                <c:pt idx="174">
                  <c:v>505150.42065463902</c:v>
                </c:pt>
                <c:pt idx="175">
                  <c:v>505090.792285131</c:v>
                </c:pt>
                <c:pt idx="176">
                  <c:v>838662.21946727601</c:v>
                </c:pt>
                <c:pt idx="177">
                  <c:v>838971.06966236094</c:v>
                </c:pt>
                <c:pt idx="178">
                  <c:v>979562.37065371999</c:v>
                </c:pt>
                <c:pt idx="179">
                  <c:v>979607.07879969</c:v>
                </c:pt>
                <c:pt idx="180">
                  <c:v>979649.27269183798</c:v>
                </c:pt>
                <c:pt idx="181">
                  <c:v>979686.458156012</c:v>
                </c:pt>
                <c:pt idx="182">
                  <c:v>979557.40881466505</c:v>
                </c:pt>
                <c:pt idx="183">
                  <c:v>979164.19656853599</c:v>
                </c:pt>
                <c:pt idx="184">
                  <c:v>978821.79553149396</c:v>
                </c:pt>
                <c:pt idx="185">
                  <c:v>978863.26120952505</c:v>
                </c:pt>
                <c:pt idx="186">
                  <c:v>978841.99002227897</c:v>
                </c:pt>
                <c:pt idx="187">
                  <c:v>978755.82554444706</c:v>
                </c:pt>
                <c:pt idx="188">
                  <c:v>978675.83093530592</c:v>
                </c:pt>
                <c:pt idx="189">
                  <c:v>978621.37581608503</c:v>
                </c:pt>
                <c:pt idx="190">
                  <c:v>978574.60099108506</c:v>
                </c:pt>
                <c:pt idx="191">
                  <c:v>978557.01278237801</c:v>
                </c:pt>
                <c:pt idx="192">
                  <c:v>978459.47527821199</c:v>
                </c:pt>
                <c:pt idx="193">
                  <c:v>978443.11866160401</c:v>
                </c:pt>
                <c:pt idx="194">
                  <c:v>838008.87305792293</c:v>
                </c:pt>
                <c:pt idx="195">
                  <c:v>838041.78661872295</c:v>
                </c:pt>
                <c:pt idx="196">
                  <c:v>838032.54602860205</c:v>
                </c:pt>
                <c:pt idx="197">
                  <c:v>838091.97488255205</c:v>
                </c:pt>
                <c:pt idx="198">
                  <c:v>978570.26809640997</c:v>
                </c:pt>
                <c:pt idx="199">
                  <c:v>978559.66719092499</c:v>
                </c:pt>
                <c:pt idx="200">
                  <c:v>978766.53462946601</c:v>
                </c:pt>
                <c:pt idx="201">
                  <c:v>979476.89804005402</c:v>
                </c:pt>
                <c:pt idx="202">
                  <c:v>839511.676517657</c:v>
                </c:pt>
                <c:pt idx="203">
                  <c:v>980153.55695675605</c:v>
                </c:pt>
                <c:pt idx="204">
                  <c:v>980087.27425520995</c:v>
                </c:pt>
                <c:pt idx="205">
                  <c:v>979821.75110750599</c:v>
                </c:pt>
                <c:pt idx="206">
                  <c:v>980128.68262348394</c:v>
                </c:pt>
                <c:pt idx="207">
                  <c:v>979348.96218336991</c:v>
                </c:pt>
                <c:pt idx="208">
                  <c:v>978277.3086034219</c:v>
                </c:pt>
                <c:pt idx="209">
                  <c:v>978315.22578150395</c:v>
                </c:pt>
                <c:pt idx="210">
                  <c:v>978433.43295048201</c:v>
                </c:pt>
                <c:pt idx="211">
                  <c:v>978466.75999363197</c:v>
                </c:pt>
                <c:pt idx="212">
                  <c:v>978519.16652498697</c:v>
                </c:pt>
                <c:pt idx="213">
                  <c:v>731893.65784513298</c:v>
                </c:pt>
                <c:pt idx="214">
                  <c:v>185278.988459638</c:v>
                </c:pt>
                <c:pt idx="215">
                  <c:v>1186.9513087190599</c:v>
                </c:pt>
                <c:pt idx="216">
                  <c:v>1191.8676172574601</c:v>
                </c:pt>
                <c:pt idx="217">
                  <c:v>1214.8341362152598</c:v>
                </c:pt>
                <c:pt idx="218">
                  <c:v>1360.6256868214598</c:v>
                </c:pt>
                <c:pt idx="219">
                  <c:v>1402.60965807206</c:v>
                </c:pt>
                <c:pt idx="220">
                  <c:v>1406.19122567826</c:v>
                </c:pt>
                <c:pt idx="221">
                  <c:v>1499.0569587562602</c:v>
                </c:pt>
                <c:pt idx="222">
                  <c:v>1643.7446257946599</c:v>
                </c:pt>
                <c:pt idx="223">
                  <c:v>1825.7469368520601</c:v>
                </c:pt>
                <c:pt idx="224">
                  <c:v>2343.3050567084601</c:v>
                </c:pt>
                <c:pt idx="225">
                  <c:v>3538.78653065566</c:v>
                </c:pt>
                <c:pt idx="226">
                  <c:v>4223.5651016322599</c:v>
                </c:pt>
                <c:pt idx="227">
                  <c:v>4698.0653867574601</c:v>
                </c:pt>
                <c:pt idx="228">
                  <c:v>4760.6862000128604</c:v>
                </c:pt>
                <c:pt idx="229">
                  <c:v>4479.9981202038607</c:v>
                </c:pt>
                <c:pt idx="230">
                  <c:v>4091.44524214906</c:v>
                </c:pt>
                <c:pt idx="231">
                  <c:v>3242.6551190146602</c:v>
                </c:pt>
                <c:pt idx="232">
                  <c:v>2011.6646465000599</c:v>
                </c:pt>
                <c:pt idx="233">
                  <c:v>2023.6133380414599</c:v>
                </c:pt>
                <c:pt idx="234">
                  <c:v>2276.1797717088598</c:v>
                </c:pt>
                <c:pt idx="235">
                  <c:v>2425.8065861410596</c:v>
                </c:pt>
                <c:pt idx="236">
                  <c:v>2763.3602066398598</c:v>
                </c:pt>
                <c:pt idx="237">
                  <c:v>3091.7531054006599</c:v>
                </c:pt>
                <c:pt idx="238">
                  <c:v>3197.5163384198599</c:v>
                </c:pt>
                <c:pt idx="239">
                  <c:v>3308.8229491654602</c:v>
                </c:pt>
                <c:pt idx="240">
                  <c:v>3271.5699097686397</c:v>
                </c:pt>
                <c:pt idx="241">
                  <c:v>3080.1302532278401</c:v>
                </c:pt>
                <c:pt idx="242">
                  <c:v>3228.6672851612402</c:v>
                </c:pt>
                <c:pt idx="243">
                  <c:v>3265.6481463710397</c:v>
                </c:pt>
                <c:pt idx="244">
                  <c:v>2976.4578703428401</c:v>
                </c:pt>
                <c:pt idx="245">
                  <c:v>3024.8736921792402</c:v>
                </c:pt>
                <c:pt idx="246">
                  <c:v>3052.68269376744</c:v>
                </c:pt>
                <c:pt idx="247">
                  <c:v>3131.69178750024</c:v>
                </c:pt>
                <c:pt idx="248">
                  <c:v>3650.1458623748404</c:v>
                </c:pt>
                <c:pt idx="249">
                  <c:v>4950.5525825278401</c:v>
                </c:pt>
                <c:pt idx="250">
                  <c:v>5480.4860310960403</c:v>
                </c:pt>
                <c:pt idx="251">
                  <c:v>5851.70896823564</c:v>
                </c:pt>
                <c:pt idx="252">
                  <c:v>5971.78969221844</c:v>
                </c:pt>
                <c:pt idx="253">
                  <c:v>5551.3290275944391</c:v>
                </c:pt>
                <c:pt idx="254">
                  <c:v>5018.1445954722403</c:v>
                </c:pt>
                <c:pt idx="255">
                  <c:v>4256.9117357240393</c:v>
                </c:pt>
                <c:pt idx="256">
                  <c:v>195914.414568557</c:v>
                </c:pt>
                <c:pt idx="257">
                  <c:v>195671.26913778001</c:v>
                </c:pt>
                <c:pt idx="258">
                  <c:v>323734.637845463</c:v>
                </c:pt>
                <c:pt idx="259">
                  <c:v>195304.77494865702</c:v>
                </c:pt>
                <c:pt idx="260">
                  <c:v>195170.522012092</c:v>
                </c:pt>
                <c:pt idx="261">
                  <c:v>2078.22914559744</c:v>
                </c:pt>
                <c:pt idx="262">
                  <c:v>1838.4323769248401</c:v>
                </c:pt>
                <c:pt idx="263">
                  <c:v>1627.3036127586399</c:v>
                </c:pt>
                <c:pt idx="264">
                  <c:v>1459.3733444698</c:v>
                </c:pt>
                <c:pt idx="265">
                  <c:v>1256.9625690068001</c:v>
                </c:pt>
                <c:pt idx="266">
                  <c:v>1113.0342114427999</c:v>
                </c:pt>
                <c:pt idx="267">
                  <c:v>994.08243514500009</c:v>
                </c:pt>
                <c:pt idx="268">
                  <c:v>812.94731591339996</c:v>
                </c:pt>
                <c:pt idx="269">
                  <c:v>698.14900142500005</c:v>
                </c:pt>
                <c:pt idx="270">
                  <c:v>619.56754376879996</c:v>
                </c:pt>
                <c:pt idx="271">
                  <c:v>138323.31626807601</c:v>
                </c:pt>
                <c:pt idx="272">
                  <c:v>856.25836164680004</c:v>
                </c:pt>
                <c:pt idx="273">
                  <c:v>139729.79072355598</c:v>
                </c:pt>
                <c:pt idx="274">
                  <c:v>44754.509739236099</c:v>
                </c:pt>
                <c:pt idx="275">
                  <c:v>140822.86511936702</c:v>
                </c:pt>
                <c:pt idx="276">
                  <c:v>140921.05459160201</c:v>
                </c:pt>
                <c:pt idx="277">
                  <c:v>140770.76194056802</c:v>
                </c:pt>
                <c:pt idx="278">
                  <c:v>140436.26235192202</c:v>
                </c:pt>
                <c:pt idx="279">
                  <c:v>139793.92938387702</c:v>
                </c:pt>
                <c:pt idx="280">
                  <c:v>138750.133077904</c:v>
                </c:pt>
                <c:pt idx="281">
                  <c:v>923.00405201339993</c:v>
                </c:pt>
                <c:pt idx="282">
                  <c:v>138717.627182286</c:v>
                </c:pt>
                <c:pt idx="283">
                  <c:v>138823.50521209999</c:v>
                </c:pt>
                <c:pt idx="284">
                  <c:v>138897.02104200298</c:v>
                </c:pt>
                <c:pt idx="285">
                  <c:v>138914.12569120998</c:v>
                </c:pt>
                <c:pt idx="286">
                  <c:v>138881.717761201</c:v>
                </c:pt>
                <c:pt idx="287">
                  <c:v>1206.6496945516001</c:v>
                </c:pt>
                <c:pt idx="288">
                  <c:v>1254.65020368206</c:v>
                </c:pt>
                <c:pt idx="289">
                  <c:v>1239.65447502746</c:v>
                </c:pt>
                <c:pt idx="290">
                  <c:v>1340.65873000946</c:v>
                </c:pt>
                <c:pt idx="291">
                  <c:v>1404.9289762538599</c:v>
                </c:pt>
                <c:pt idx="292">
                  <c:v>1404.1748389800598</c:v>
                </c:pt>
                <c:pt idx="293">
                  <c:v>1477.03014777166</c:v>
                </c:pt>
                <c:pt idx="294">
                  <c:v>1477.0336453714601</c:v>
                </c:pt>
                <c:pt idx="295">
                  <c:v>838531.97910480003</c:v>
                </c:pt>
                <c:pt idx="296">
                  <c:v>838635.56181593693</c:v>
                </c:pt>
                <c:pt idx="297">
                  <c:v>839141.11732496391</c:v>
                </c:pt>
                <c:pt idx="298">
                  <c:v>839486.26960823801</c:v>
                </c:pt>
                <c:pt idx="299">
                  <c:v>839617.20027454698</c:v>
                </c:pt>
                <c:pt idx="300">
                  <c:v>839627.85270965297</c:v>
                </c:pt>
                <c:pt idx="301">
                  <c:v>839529.756080786</c:v>
                </c:pt>
                <c:pt idx="302">
                  <c:v>839474.039405394</c:v>
                </c:pt>
                <c:pt idx="303">
                  <c:v>839246.88236003206</c:v>
                </c:pt>
                <c:pt idx="304">
                  <c:v>838837.17541847297</c:v>
                </c:pt>
                <c:pt idx="305">
                  <c:v>838779.15416717704</c:v>
                </c:pt>
                <c:pt idx="306">
                  <c:v>838768.29231043602</c:v>
                </c:pt>
                <c:pt idx="307">
                  <c:v>838785.07865456596</c:v>
                </c:pt>
                <c:pt idx="308">
                  <c:v>838841.26758327999</c:v>
                </c:pt>
                <c:pt idx="309">
                  <c:v>838884.16334644903</c:v>
                </c:pt>
                <c:pt idx="310">
                  <c:v>838881.49810544599</c:v>
                </c:pt>
                <c:pt idx="311">
                  <c:v>838860.375712023</c:v>
                </c:pt>
                <c:pt idx="312">
                  <c:v>838805.50766282703</c:v>
                </c:pt>
                <c:pt idx="313">
                  <c:v>838659.47048339201</c:v>
                </c:pt>
                <c:pt idx="314">
                  <c:v>838681.30372520699</c:v>
                </c:pt>
                <c:pt idx="315">
                  <c:v>838675.13670313696</c:v>
                </c:pt>
                <c:pt idx="316">
                  <c:v>838551.57476021105</c:v>
                </c:pt>
                <c:pt idx="317">
                  <c:v>838500.34555233899</c:v>
                </c:pt>
                <c:pt idx="318">
                  <c:v>838394.00223278406</c:v>
                </c:pt>
                <c:pt idx="319">
                  <c:v>838310.36546683998</c:v>
                </c:pt>
                <c:pt idx="320">
                  <c:v>838473.55056142306</c:v>
                </c:pt>
                <c:pt idx="321">
                  <c:v>979770.45994938596</c:v>
                </c:pt>
                <c:pt idx="322">
                  <c:v>980307.40917116799</c:v>
                </c:pt>
                <c:pt idx="323">
                  <c:v>980597.9224834179</c:v>
                </c:pt>
                <c:pt idx="324">
                  <c:v>980616.51291851199</c:v>
                </c:pt>
                <c:pt idx="325">
                  <c:v>980422.658937281</c:v>
                </c:pt>
                <c:pt idx="326">
                  <c:v>980084.79546437191</c:v>
                </c:pt>
                <c:pt idx="327">
                  <c:v>979349.38739928999</c:v>
                </c:pt>
                <c:pt idx="328">
                  <c:v>978544.40725542197</c:v>
                </c:pt>
                <c:pt idx="329">
                  <c:v>978436.02516005107</c:v>
                </c:pt>
                <c:pt idx="330">
                  <c:v>978518.35887590097</c:v>
                </c:pt>
                <c:pt idx="331">
                  <c:v>978572.86096744309</c:v>
                </c:pt>
                <c:pt idx="332">
                  <c:v>978690.46448996407</c:v>
                </c:pt>
                <c:pt idx="333">
                  <c:v>978762.9003303221</c:v>
                </c:pt>
                <c:pt idx="334">
                  <c:v>978796.84349173598</c:v>
                </c:pt>
                <c:pt idx="335">
                  <c:v>838500.96978897101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5D-4549-A4D3-307D7A05D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4436704"/>
        <c:axId val="494594448"/>
      </c:lineChart>
      <c:catAx>
        <c:axId val="49443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Time steps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94594448"/>
        <c:crosses val="autoZero"/>
        <c:auto val="1"/>
        <c:lblAlgn val="ctr"/>
        <c:lblOffset val="100"/>
        <c:noMultiLvlLbl val="0"/>
      </c:catAx>
      <c:valAx>
        <c:axId val="49459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System costs [k€]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9443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96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noProof="0" dirty="0"/>
              <a:t>REF</a:t>
            </a:r>
            <a:r>
              <a:rPr lang="en-US" baseline="0" noProof="0" dirty="0"/>
              <a:t> scenario </a:t>
            </a:r>
            <a:r>
              <a:rPr lang="en-US" noProof="0" dirty="0"/>
              <a:t>- Generation capacities in Germany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60" b="1" i="0" u="none" strike="noStrike" kern="120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Tabelle1!$A$29</c:f>
              <c:strCache>
                <c:ptCount val="1"/>
                <c:pt idx="0">
                  <c:v>Hydro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D-4406-B3E2-AE87E7677785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D-4406-B3E2-AE87E7677785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4D-4406-B3E2-AE87E7677785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24D-4406-B3E2-AE87E7677785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24D-4406-B3E2-AE87E7677785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4D-4406-B3E2-AE87E7677785}"/>
              </c:ext>
            </c:extLst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24D-4406-B3E2-AE87E7677785}"/>
              </c:ext>
            </c:extLst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24D-4406-B3E2-AE87E7677785}"/>
              </c:ext>
            </c:extLst>
          </c:dPt>
          <c:dPt>
            <c:idx val="9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24D-4406-B3E2-AE87E7677785}"/>
              </c:ext>
            </c:extLst>
          </c:dPt>
          <c:dPt>
            <c:idx val="1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24D-4406-B3E2-AE87E7677785}"/>
              </c:ext>
            </c:extLst>
          </c:dPt>
          <c:val>
            <c:numRef>
              <c:f>Tabelle1!$B$29</c:f>
              <c:numCache>
                <c:formatCode>General</c:formatCode>
                <c:ptCount val="1"/>
                <c:pt idx="0">
                  <c:v>4.3769999999999998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24D-4406-B3E2-AE87E7677785}"/>
            </c:ext>
          </c:extLst>
        </c:ser>
        <c:ser>
          <c:idx val="1"/>
          <c:order val="1"/>
          <c:tx>
            <c:strRef>
              <c:f>[R2A_compare_new.xlsx]Info_Split_CostDtl!$F$6</c:f>
              <c:strCache>
                <c:ptCount val="1"/>
                <c:pt idx="0">
                  <c:v>PV_central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Tabelle1!$B$30</c:f>
              <c:numCache>
                <c:formatCode>General</c:formatCode>
                <c:ptCount val="1"/>
                <c:pt idx="0">
                  <c:v>31.00919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24D-4406-B3E2-AE87E7677785}"/>
            </c:ext>
          </c:extLst>
        </c:ser>
        <c:ser>
          <c:idx val="2"/>
          <c:order val="2"/>
          <c:tx>
            <c:strRef>
              <c:f>[R2A_compare_new.xlsx]Info_Split_CostDtl!$F$7</c:f>
              <c:strCache>
                <c:ptCount val="1"/>
                <c:pt idx="0">
                  <c:v>PV_decentral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Tabelle1!$B$31</c:f>
              <c:numCache>
                <c:formatCode>General</c:formatCode>
                <c:ptCount val="1"/>
                <c:pt idx="0">
                  <c:v>17.472812819000001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24D-4406-B3E2-AE87E7677785}"/>
            </c:ext>
          </c:extLst>
        </c:ser>
        <c:ser>
          <c:idx val="3"/>
          <c:order val="3"/>
          <c:tx>
            <c:strRef>
              <c:f>Tabelle1!$A$32</c:f>
              <c:strCache>
                <c:ptCount val="1"/>
                <c:pt idx="0">
                  <c:v>PV_prosumer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Tabelle1!$B$32</c:f>
              <c:numCache>
                <c:formatCode>General</c:formatCode>
                <c:ptCount val="1"/>
                <c:pt idx="0">
                  <c:v>17.473543620000001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24D-4406-B3E2-AE87E7677785}"/>
            </c:ext>
          </c:extLst>
        </c:ser>
        <c:ser>
          <c:idx val="4"/>
          <c:order val="4"/>
          <c:tx>
            <c:strRef>
              <c:f>[R2A_compare_new.xlsx]Info_Split_CostDtl!$F$9</c:f>
              <c:strCache>
                <c:ptCount val="1"/>
                <c:pt idx="0">
                  <c:v>WindOff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Tabelle1!$B$34</c:f>
              <c:numCache>
                <c:formatCode>General</c:formatCode>
                <c:ptCount val="1"/>
                <c:pt idx="0">
                  <c:v>6.4184327039999998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24D-4406-B3E2-AE87E7677785}"/>
            </c:ext>
          </c:extLst>
        </c:ser>
        <c:ser>
          <c:idx val="5"/>
          <c:order val="5"/>
          <c:tx>
            <c:strRef>
              <c:f>Tabelle1!$A$35</c:f>
              <c:strCache>
                <c:ptCount val="1"/>
                <c:pt idx="0">
                  <c:v>WindOn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Tabelle1!$B$35</c:f>
              <c:numCache>
                <c:formatCode>General</c:formatCode>
                <c:ptCount val="1"/>
                <c:pt idx="0">
                  <c:v>49.643135700000002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E24D-4406-B3E2-AE87E7677785}"/>
            </c:ext>
          </c:extLst>
        </c:ser>
        <c:ser>
          <c:idx val="6"/>
          <c:order val="6"/>
          <c:tx>
            <c:strRef>
              <c:f>Tabelle1!$A$36</c:f>
              <c:strCache>
                <c:ptCount val="1"/>
                <c:pt idx="0">
                  <c:v>CCGT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Tabelle1!$B$36</c:f>
              <c:numCache>
                <c:formatCode>General</c:formatCode>
                <c:ptCount val="1"/>
                <c:pt idx="0">
                  <c:v>9.8840000000000003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24D-4406-B3E2-AE87E7677785}"/>
            </c:ext>
          </c:extLst>
        </c:ser>
        <c:ser>
          <c:idx val="7"/>
          <c:order val="7"/>
          <c:tx>
            <c:strRef>
              <c:f>[R2A_compare_new.xlsx]Info_Split_CostDtl!$F$12</c:f>
              <c:strCache>
                <c:ptCount val="1"/>
                <c:pt idx="0">
                  <c:v>GT_Ngas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Tabelle1!$B$37</c:f>
              <c:numCache>
                <c:formatCode>General</c:formatCode>
                <c:ptCount val="1"/>
                <c:pt idx="0">
                  <c:v>1.258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24D-4406-B3E2-AE87E7677785}"/>
            </c:ext>
          </c:extLst>
        </c:ser>
        <c:ser>
          <c:idx val="8"/>
          <c:order val="8"/>
          <c:tx>
            <c:strRef>
              <c:f>[R2A_compare_new.xlsx]Info_Split_CostDtl!$F$13</c:f>
              <c:strCache>
                <c:ptCount val="1"/>
                <c:pt idx="0">
                  <c:v>Coal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Tabelle1!$B$38</c:f>
              <c:numCache>
                <c:formatCode>General</c:formatCode>
                <c:ptCount val="1"/>
                <c:pt idx="0">
                  <c:v>8.3640000000000008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24D-4406-B3E2-AE87E7677785}"/>
            </c:ext>
          </c:extLst>
        </c:ser>
        <c:ser>
          <c:idx val="9"/>
          <c:order val="9"/>
          <c:tx>
            <c:strRef>
              <c:f>[R2A_compare_new.xlsx]Info_Split_CostDtl!$F$14</c:f>
              <c:strCache>
                <c:ptCount val="1"/>
                <c:pt idx="0">
                  <c:v>Lignite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Tabelle1!$B$39</c:f>
              <c:numCache>
                <c:formatCode>General</c:formatCode>
                <c:ptCount val="1"/>
                <c:pt idx="0">
                  <c:v>9.7089999999999996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24D-4406-B3E2-AE87E7677785}"/>
            </c:ext>
          </c:extLst>
        </c:ser>
        <c:ser>
          <c:idx val="10"/>
          <c:order val="10"/>
          <c:tx>
            <c:strRef>
              <c:f>[R2A_compare_new.xlsx]Info_Split_CostDtl!$F$15</c:f>
              <c:strCache>
                <c:ptCount val="1"/>
                <c:pt idx="0">
                  <c:v>IC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val>
            <c:numRef>
              <c:f>Tabelle1!$B$40</c:f>
              <c:numCache>
                <c:formatCode>General</c:formatCode>
                <c:ptCount val="1"/>
                <c:pt idx="0">
                  <c:v>0.372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24D-4406-B3E2-AE87E7677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15414223"/>
        <c:axId val="87517135"/>
      </c:barChart>
      <c:catAx>
        <c:axId val="315414223"/>
        <c:scaling>
          <c:orientation val="minMax"/>
        </c:scaling>
        <c:delete val="1"/>
        <c:axPos val="b"/>
        <c:majorTickMark val="out"/>
        <c:minorTickMark val="none"/>
        <c:tickLblPos val="nextTo"/>
        <c:crossAx val="87517135"/>
        <c:crosses val="autoZero"/>
        <c:auto val="1"/>
        <c:lblAlgn val="ctr"/>
        <c:lblOffset val="100"/>
        <c:noMultiLvlLbl val="0"/>
      </c:catAx>
      <c:valAx>
        <c:axId val="8751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Installed capacity [GW]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1541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150567222939356E-2"/>
          <c:y val="0.89954915242983546"/>
          <c:w val="0.84497164529435564"/>
          <c:h val="6.0811219178202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960" b="1" i="0" u="none" strike="noStrike" kern="1200" baseline="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noProof="0" dirty="0"/>
              <a:t>REF scenario - Storage capacities in Germany</a:t>
            </a:r>
          </a:p>
        </c:rich>
      </c:tx>
      <c:layout>
        <c:manualLayout>
          <c:xMode val="edge"/>
          <c:yMode val="edge"/>
          <c:x val="0.20300175570366757"/>
          <c:y val="1.4414410324349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60" b="1" i="0" u="none" strike="noStrike" kern="1200" baseline="0" noProof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273625543983407"/>
          <c:y val="0.15163959661215959"/>
          <c:w val="0.75447517597666902"/>
          <c:h val="0.73360155108135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Tabelle1!$A$26</c:f>
              <c:strCache>
                <c:ptCount val="1"/>
                <c:pt idx="0">
                  <c:v>Prosumer_battery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val>
            <c:numRef>
              <c:f>Tabelle1!$B$26</c:f>
              <c:numCache>
                <c:formatCode>General</c:formatCode>
                <c:ptCount val="1"/>
                <c:pt idx="0">
                  <c:v>8.7367718100000005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4-4E8E-92EB-78AFD1E8E9D2}"/>
            </c:ext>
          </c:extLst>
        </c:ser>
        <c:ser>
          <c:idx val="1"/>
          <c:order val="1"/>
          <c:tx>
            <c:strRef>
              <c:f>Tabelle1!$A$27</c:f>
              <c:strCache>
                <c:ptCount val="1"/>
                <c:pt idx="0">
                  <c:v>Li-ion_batt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val>
            <c:numRef>
              <c:f>Tabelle1!$B$27</c:f>
              <c:numCache>
                <c:formatCode>General</c:formatCode>
                <c:ptCount val="1"/>
                <c:pt idx="0">
                  <c:v>0.18944440000000001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4-4E8E-92EB-78AFD1E8E9D2}"/>
            </c:ext>
          </c:extLst>
        </c:ser>
        <c:ser>
          <c:idx val="2"/>
          <c:order val="2"/>
          <c:tx>
            <c:strRef>
              <c:f>Tabelle1!$A$28</c:f>
              <c:strCache>
                <c:ptCount val="1"/>
                <c:pt idx="0">
                  <c:v>PumpedStorage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</c:spPr>
          <c:invertIfNegative val="0"/>
          <c:val>
            <c:numRef>
              <c:f>Tabelle1!$B$28</c:f>
              <c:numCache>
                <c:formatCode>General</c:formatCode>
                <c:ptCount val="1"/>
                <c:pt idx="0">
                  <c:v>6.4859999999999998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54-4E8E-92EB-78AFD1E8E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5"/>
        <c:axId val="315414223"/>
        <c:axId val="87517135"/>
      </c:barChart>
      <c:catAx>
        <c:axId val="315414223"/>
        <c:scaling>
          <c:orientation val="minMax"/>
        </c:scaling>
        <c:delete val="1"/>
        <c:axPos val="b"/>
        <c:majorTickMark val="out"/>
        <c:minorTickMark val="none"/>
        <c:tickLblPos val="nextTo"/>
        <c:crossAx val="87517135"/>
        <c:crosses val="autoZero"/>
        <c:auto val="1"/>
        <c:lblAlgn val="ctr"/>
        <c:lblOffset val="100"/>
        <c:noMultiLvlLbl val="0"/>
      </c:catAx>
      <c:valAx>
        <c:axId val="87517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/>
                  <a:t>Installed capacity [GW]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1541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39776834478981"/>
          <c:y val="0.9247743704974476"/>
          <c:w val="0.84596268631540739"/>
          <c:h val="6.0811219178202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711933819741294E-2"/>
          <c:y val="0.11359089703067984"/>
          <c:w val="0.95550663821551396"/>
          <c:h val="0.80588389456642573"/>
        </c:manualLayout>
      </c:layout>
      <c:lineChart>
        <c:grouping val="standard"/>
        <c:varyColors val="0"/>
        <c:ser>
          <c:idx val="0"/>
          <c:order val="0"/>
          <c:tx>
            <c:v>BAU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pvStorageDispatchForRemix_BAU!$B$1:$B$151</c:f>
              <c:numCache>
                <c:formatCode>General</c:formatCode>
                <c:ptCount val="151"/>
                <c:pt idx="0">
                  <c:v>-0.141375999999999</c:v>
                </c:pt>
                <c:pt idx="1">
                  <c:v>-0.141375999999999</c:v>
                </c:pt>
                <c:pt idx="2">
                  <c:v>-0.141375999999999</c:v>
                </c:pt>
                <c:pt idx="3">
                  <c:v>-0.106031999999999</c:v>
                </c:pt>
                <c:pt idx="4">
                  <c:v>-8.8359999999999994E-2</c:v>
                </c:pt>
                <c:pt idx="5">
                  <c:v>-0.106031999999999</c:v>
                </c:pt>
                <c:pt idx="6">
                  <c:v>-0.106031999999999</c:v>
                </c:pt>
                <c:pt idx="7">
                  <c:v>-7.0688000000000001E-2</c:v>
                </c:pt>
                <c:pt idx="8">
                  <c:v>3.9999999999999897E-2</c:v>
                </c:pt>
                <c:pt idx="9">
                  <c:v>3.9999999999999897E-2</c:v>
                </c:pt>
                <c:pt idx="10">
                  <c:v>3.9999999999999897E-2</c:v>
                </c:pt>
                <c:pt idx="11">
                  <c:v>3.9999999999999897E-2</c:v>
                </c:pt>
                <c:pt idx="12">
                  <c:v>1.99999999999999E-2</c:v>
                </c:pt>
                <c:pt idx="13">
                  <c:v>-5.3015999999999897E-2</c:v>
                </c:pt>
                <c:pt idx="14">
                  <c:v>-0.106031999999999</c:v>
                </c:pt>
                <c:pt idx="15">
                  <c:v>-0.212063999999999</c:v>
                </c:pt>
                <c:pt idx="16">
                  <c:v>-0.26507999999999898</c:v>
                </c:pt>
                <c:pt idx="17">
                  <c:v>-0.282752</c:v>
                </c:pt>
                <c:pt idx="18">
                  <c:v>-0.282752</c:v>
                </c:pt>
                <c:pt idx="19">
                  <c:v>-0.26507999999999898</c:v>
                </c:pt>
                <c:pt idx="20">
                  <c:v>-0.26507999999999898</c:v>
                </c:pt>
                <c:pt idx="21">
                  <c:v>-1.76719999999999E-2</c:v>
                </c:pt>
                <c:pt idx="22">
                  <c:v>-7.0688000000000001E-2</c:v>
                </c:pt>
                <c:pt idx="23">
                  <c:v>-1.76719999999999E-2</c:v>
                </c:pt>
                <c:pt idx="24">
                  <c:v>0</c:v>
                </c:pt>
                <c:pt idx="25">
                  <c:v>-3.5343999999999903E-2</c:v>
                </c:pt>
                <c:pt idx="26">
                  <c:v>0</c:v>
                </c:pt>
                <c:pt idx="27">
                  <c:v>-3.5343999999999903E-2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1.99999999999999E-2</c:v>
                </c:pt>
                <c:pt idx="33">
                  <c:v>3.9999999999999897E-2</c:v>
                </c:pt>
                <c:pt idx="34">
                  <c:v>0</c:v>
                </c:pt>
                <c:pt idx="35">
                  <c:v>0</c:v>
                </c:pt>
                <c:pt idx="36">
                  <c:v>-3.5343999999999903E-2</c:v>
                </c:pt>
                <c:pt idx="37">
                  <c:v>-1.76719999999999E-2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3.9999999999999897E-2</c:v>
                </c:pt>
                <c:pt idx="82">
                  <c:v>3.9999999999999897E-2</c:v>
                </c:pt>
                <c:pt idx="83">
                  <c:v>1.99999999999999E-2</c:v>
                </c:pt>
                <c:pt idx="84">
                  <c:v>1.99999999999999E-2</c:v>
                </c:pt>
                <c:pt idx="85">
                  <c:v>-1.76719999999999E-2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-1.76719999999999E-2</c:v>
                </c:pt>
                <c:pt idx="90">
                  <c:v>-3.5343999999999903E-2</c:v>
                </c:pt>
                <c:pt idx="91">
                  <c:v>-1.76719999999999E-2</c:v>
                </c:pt>
                <c:pt idx="92">
                  <c:v>-1.76719999999999E-2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B6-4A9D-A1DE-81127E4BEF99}"/>
            </c:ext>
          </c:extLst>
        </c:ser>
        <c:ser>
          <c:idx val="1"/>
          <c:order val="1"/>
          <c:tx>
            <c:v>REMix</c:v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pvStorageDispatchForRemix_BAU!$F$1:$F$151</c:f>
              <c:numCache>
                <c:formatCode>General</c:formatCode>
                <c:ptCount val="151"/>
                <c:pt idx="0">
                  <c:v>-0.14042019484013413</c:v>
                </c:pt>
                <c:pt idx="1">
                  <c:v>-0.12274372302930449</c:v>
                </c:pt>
                <c:pt idx="2">
                  <c:v>-0.12256783607613365</c:v>
                </c:pt>
                <c:pt idx="3">
                  <c:v>-1.5848079240312233E-2</c:v>
                </c:pt>
                <c:pt idx="4">
                  <c:v>8.8997644144809488E-4</c:v>
                </c:pt>
                <c:pt idx="5">
                  <c:v>1.345824921659026E-3</c:v>
                </c:pt>
                <c:pt idx="6">
                  <c:v>9.7020628203541806E-4</c:v>
                </c:pt>
                <c:pt idx="7">
                  <c:v>6.8686469646648401E-4</c:v>
                </c:pt>
                <c:pt idx="8">
                  <c:v>3.4971390384068005E-2</c:v>
                </c:pt>
                <c:pt idx="9">
                  <c:v>3.5075123306586686E-2</c:v>
                </c:pt>
                <c:pt idx="10">
                  <c:v>5.2741249082787399E-2</c:v>
                </c:pt>
                <c:pt idx="11">
                  <c:v>3.5049929382422698E-2</c:v>
                </c:pt>
                <c:pt idx="12">
                  <c:v>1.7337220681365919E-2</c:v>
                </c:pt>
                <c:pt idx="13">
                  <c:v>6.4784517397398255E-3</c:v>
                </c:pt>
                <c:pt idx="14">
                  <c:v>0.22201017930989442</c:v>
                </c:pt>
                <c:pt idx="15">
                  <c:v>1.8725181635035097E-4</c:v>
                </c:pt>
                <c:pt idx="16">
                  <c:v>3.6671618415043395E-4</c:v>
                </c:pt>
                <c:pt idx="17">
                  <c:v>-0.28151770065547849</c:v>
                </c:pt>
                <c:pt idx="18">
                  <c:v>-0.28194939203126457</c:v>
                </c:pt>
                <c:pt idx="19">
                  <c:v>-0.24666156720231736</c:v>
                </c:pt>
                <c:pt idx="20">
                  <c:v>-0.26431080894919906</c:v>
                </c:pt>
                <c:pt idx="21">
                  <c:v>-0.22895690397874915</c:v>
                </c:pt>
                <c:pt idx="22">
                  <c:v>-0.15826538301506737</c:v>
                </c:pt>
                <c:pt idx="23">
                  <c:v>-0.12138890637019584</c:v>
                </c:pt>
                <c:pt idx="24">
                  <c:v>-8.5838488588835693E-2</c:v>
                </c:pt>
                <c:pt idx="25">
                  <c:v>8.3048610043408959E-3</c:v>
                </c:pt>
                <c:pt idx="26">
                  <c:v>0.19815181446210695</c:v>
                </c:pt>
                <c:pt idx="27">
                  <c:v>0.88371884035608028</c:v>
                </c:pt>
                <c:pt idx="28">
                  <c:v>0.37287855951456295</c:v>
                </c:pt>
                <c:pt idx="29">
                  <c:v>8.8510029099007431E-2</c:v>
                </c:pt>
                <c:pt idx="30">
                  <c:v>-0.10262535406795094</c:v>
                </c:pt>
                <c:pt idx="31">
                  <c:v>-8.7900187661959756E-2</c:v>
                </c:pt>
                <c:pt idx="32">
                  <c:v>1.7485894729545298E-2</c:v>
                </c:pt>
                <c:pt idx="33">
                  <c:v>3.5221158948736224E-2</c:v>
                </c:pt>
                <c:pt idx="34">
                  <c:v>0.15815725497151656</c:v>
                </c:pt>
                <c:pt idx="35">
                  <c:v>9.1402310085182681E-2</c:v>
                </c:pt>
                <c:pt idx="36">
                  <c:v>9.9666178618561963E-3</c:v>
                </c:pt>
                <c:pt idx="37">
                  <c:v>4.9544394691049157E-4</c:v>
                </c:pt>
                <c:pt idx="38">
                  <c:v>-1.7436419490052191E-2</c:v>
                </c:pt>
                <c:pt idx="39">
                  <c:v>-0.10602788272372651</c:v>
                </c:pt>
                <c:pt idx="40">
                  <c:v>-0.22975178374067878</c:v>
                </c:pt>
                <c:pt idx="41">
                  <c:v>-0.22975260904368475</c:v>
                </c:pt>
                <c:pt idx="42">
                  <c:v>-0.22975283778505462</c:v>
                </c:pt>
                <c:pt idx="43">
                  <c:v>-7.0683329496340444E-2</c:v>
                </c:pt>
                <c:pt idx="44">
                  <c:v>-5.3008501870994755E-2</c:v>
                </c:pt>
                <c:pt idx="45">
                  <c:v>-0.12370524351368738</c:v>
                </c:pt>
                <c:pt idx="46">
                  <c:v>-1</c:v>
                </c:pt>
                <c:pt idx="47">
                  <c:v>-0.78124861768469223</c:v>
                </c:pt>
                <c:pt idx="48">
                  <c:v>-5.7215382578191226E-2</c:v>
                </c:pt>
                <c:pt idx="49">
                  <c:v>-2.8975244721272307E-4</c:v>
                </c:pt>
                <c:pt idx="50">
                  <c:v>8.812206145287195E-2</c:v>
                </c:pt>
                <c:pt idx="51">
                  <c:v>0.88371882927802292</c:v>
                </c:pt>
                <c:pt idx="52">
                  <c:v>0.88371882936206214</c:v>
                </c:pt>
                <c:pt idx="53">
                  <c:v>0.69998061099456155</c:v>
                </c:pt>
                <c:pt idx="54">
                  <c:v>-3.5335056061366485E-2</c:v>
                </c:pt>
                <c:pt idx="55">
                  <c:v>-0.10603684048999451</c:v>
                </c:pt>
                <c:pt idx="56">
                  <c:v>-1.7661380069978871E-2</c:v>
                </c:pt>
                <c:pt idx="57">
                  <c:v>-3.5331537253964374E-2</c:v>
                </c:pt>
                <c:pt idx="58">
                  <c:v>-3.5331079190237612E-2</c:v>
                </c:pt>
                <c:pt idx="59">
                  <c:v>-3.5330940145748044E-2</c:v>
                </c:pt>
                <c:pt idx="60">
                  <c:v>-3.5330901585705766E-2</c:v>
                </c:pt>
                <c:pt idx="61">
                  <c:v>-0.10602859900372701</c:v>
                </c:pt>
                <c:pt idx="62">
                  <c:v>-0.14137796358350735</c:v>
                </c:pt>
                <c:pt idx="63">
                  <c:v>-0.24743228314365945</c:v>
                </c:pt>
                <c:pt idx="64">
                  <c:v>-0.26510727835298326</c:v>
                </c:pt>
                <c:pt idx="65">
                  <c:v>-0.31813055261669804</c:v>
                </c:pt>
                <c:pt idx="66">
                  <c:v>-0.31813057080567597</c:v>
                </c:pt>
                <c:pt idx="67">
                  <c:v>-0.35347933830735434</c:v>
                </c:pt>
                <c:pt idx="68">
                  <c:v>-7.0689049601911455E-2</c:v>
                </c:pt>
                <c:pt idx="69">
                  <c:v>-7.0688999697763447E-2</c:v>
                </c:pt>
                <c:pt idx="70">
                  <c:v>-0.17673531102028914</c:v>
                </c:pt>
                <c:pt idx="71">
                  <c:v>-5.3014497086152065E-2</c:v>
                </c:pt>
                <c:pt idx="72">
                  <c:v>-0.10603692971268212</c:v>
                </c:pt>
                <c:pt idx="73">
                  <c:v>-8.8359086267484205E-2</c:v>
                </c:pt>
                <c:pt idx="74">
                  <c:v>-3.5335496998519005E-2</c:v>
                </c:pt>
                <c:pt idx="75">
                  <c:v>0.88371879535965825</c:v>
                </c:pt>
                <c:pt idx="76">
                  <c:v>0.88371879371166062</c:v>
                </c:pt>
                <c:pt idx="77">
                  <c:v>0.88371878265740311</c:v>
                </c:pt>
                <c:pt idx="78">
                  <c:v>-0.19440769585897655</c:v>
                </c:pt>
                <c:pt idx="79">
                  <c:v>-0.17673365104136946</c:v>
                </c:pt>
                <c:pt idx="80">
                  <c:v>-3.5337415364427908E-2</c:v>
                </c:pt>
                <c:pt idx="81">
                  <c:v>-0.38855752350091144</c:v>
                </c:pt>
                <c:pt idx="82">
                  <c:v>-0.11701873124936464</c:v>
                </c:pt>
                <c:pt idx="83">
                  <c:v>-6.0136295147767284E-2</c:v>
                </c:pt>
                <c:pt idx="84">
                  <c:v>-5.0754885030703446E-2</c:v>
                </c:pt>
                <c:pt idx="85">
                  <c:v>-3.532255199404094E-2</c:v>
                </c:pt>
                <c:pt idx="86">
                  <c:v>-0.12369582128499373</c:v>
                </c:pt>
                <c:pt idx="87">
                  <c:v>-0.10602299847270791</c:v>
                </c:pt>
                <c:pt idx="88">
                  <c:v>-0.2650987550861259</c:v>
                </c:pt>
                <c:pt idx="89">
                  <c:v>-0.30044781088586592</c:v>
                </c:pt>
                <c:pt idx="90">
                  <c:v>-0.35347091834524941</c:v>
                </c:pt>
                <c:pt idx="91">
                  <c:v>-0.15905324370838272</c:v>
                </c:pt>
                <c:pt idx="92">
                  <c:v>-1.7657956637263172E-2</c:v>
                </c:pt>
                <c:pt idx="93">
                  <c:v>-0.10602968454842071</c:v>
                </c:pt>
                <c:pt idx="94">
                  <c:v>-0.15891684783982377</c:v>
                </c:pt>
                <c:pt idx="95">
                  <c:v>2.3390589692419447E-4</c:v>
                </c:pt>
                <c:pt idx="96">
                  <c:v>3.2628059980177062E-4</c:v>
                </c:pt>
                <c:pt idx="97">
                  <c:v>1.9606238336375863E-2</c:v>
                </c:pt>
                <c:pt idx="98">
                  <c:v>0.22588008534872575</c:v>
                </c:pt>
                <c:pt idx="99">
                  <c:v>0.33670395074355075</c:v>
                </c:pt>
                <c:pt idx="100">
                  <c:v>0.38859165599752471</c:v>
                </c:pt>
                <c:pt idx="101">
                  <c:v>0.36069374339121302</c:v>
                </c:pt>
                <c:pt idx="102">
                  <c:v>7.4847942438420745E-2</c:v>
                </c:pt>
                <c:pt idx="103">
                  <c:v>-6.1974495460154119E-5</c:v>
                </c:pt>
                <c:pt idx="104">
                  <c:v>2.7179694686591893E-5</c:v>
                </c:pt>
                <c:pt idx="105">
                  <c:v>3.6904454986371668E-2</c:v>
                </c:pt>
                <c:pt idx="106">
                  <c:v>0.16178808675287515</c:v>
                </c:pt>
                <c:pt idx="107">
                  <c:v>0.49259290164671143</c:v>
                </c:pt>
                <c:pt idx="108">
                  <c:v>0.45899445430245456</c:v>
                </c:pt>
                <c:pt idx="109">
                  <c:v>0.29336457149576878</c:v>
                </c:pt>
                <c:pt idx="110">
                  <c:v>5.5209604278228457E-2</c:v>
                </c:pt>
                <c:pt idx="111">
                  <c:v>9.5029713717057443E-2</c:v>
                </c:pt>
                <c:pt idx="112">
                  <c:v>-1.1772080809488946E-4</c:v>
                </c:pt>
                <c:pt idx="113">
                  <c:v>-0.73116826091384801</c:v>
                </c:pt>
                <c:pt idx="114">
                  <c:v>-0.71165447457751752</c:v>
                </c:pt>
                <c:pt idx="115">
                  <c:v>-0.51112120130638705</c:v>
                </c:pt>
                <c:pt idx="116">
                  <c:v>-0.35741913525186941</c:v>
                </c:pt>
                <c:pt idx="117">
                  <c:v>-5.0333772663923035E-3</c:v>
                </c:pt>
                <c:pt idx="118">
                  <c:v>-4.609393943945622E-4</c:v>
                </c:pt>
                <c:pt idx="119">
                  <c:v>1.3590195048861933E-4</c:v>
                </c:pt>
                <c:pt idx="120">
                  <c:v>0.22873352666665961</c:v>
                </c:pt>
                <c:pt idx="121">
                  <c:v>0.37215671695084779</c:v>
                </c:pt>
                <c:pt idx="122">
                  <c:v>0.39037617831829136</c:v>
                </c:pt>
                <c:pt idx="123">
                  <c:v>0.64191586303982962</c:v>
                </c:pt>
                <c:pt idx="124">
                  <c:v>0.44489799820728376</c:v>
                </c:pt>
                <c:pt idx="125">
                  <c:v>0.232576091420478</c:v>
                </c:pt>
                <c:pt idx="126">
                  <c:v>3.1916950144384956E-4</c:v>
                </c:pt>
                <c:pt idx="127">
                  <c:v>-1.0902666990179463E-3</c:v>
                </c:pt>
                <c:pt idx="128">
                  <c:v>-1.065767430494538E-3</c:v>
                </c:pt>
                <c:pt idx="129">
                  <c:v>1.1813269354548287E-3</c:v>
                </c:pt>
                <c:pt idx="130">
                  <c:v>1.6182279985497967E-3</c:v>
                </c:pt>
                <c:pt idx="131">
                  <c:v>1.9216867255918374E-3</c:v>
                </c:pt>
                <c:pt idx="132">
                  <c:v>2.4007747855272414E-3</c:v>
                </c:pt>
                <c:pt idx="133">
                  <c:v>3.1597391812956833E-3</c:v>
                </c:pt>
                <c:pt idx="134">
                  <c:v>3.7165164921046322E-3</c:v>
                </c:pt>
                <c:pt idx="135">
                  <c:v>-5.5275038754354728E-5</c:v>
                </c:pt>
                <c:pt idx="136">
                  <c:v>-0.19712529637369053</c:v>
                </c:pt>
                <c:pt idx="137">
                  <c:v>-0.59329404641971129</c:v>
                </c:pt>
                <c:pt idx="138">
                  <c:v>-0.72856989358776414</c:v>
                </c:pt>
                <c:pt idx="139">
                  <c:v>-0.5874965014320348</c:v>
                </c:pt>
                <c:pt idx="140">
                  <c:v>-0.35864143824032435</c:v>
                </c:pt>
                <c:pt idx="141">
                  <c:v>-0.12227997186940173</c:v>
                </c:pt>
                <c:pt idx="142">
                  <c:v>-0.11140241732894715</c:v>
                </c:pt>
                <c:pt idx="143">
                  <c:v>-8.5567293854640986E-2</c:v>
                </c:pt>
                <c:pt idx="144">
                  <c:v>-1.900165376628439E-3</c:v>
                </c:pt>
                <c:pt idx="145">
                  <c:v>-2.8287709262448784E-4</c:v>
                </c:pt>
                <c:pt idx="146">
                  <c:v>-1.4084377307420883E-5</c:v>
                </c:pt>
                <c:pt idx="147">
                  <c:v>1.8886976104825482E-5</c:v>
                </c:pt>
                <c:pt idx="148">
                  <c:v>2.5406018307282777E-5</c:v>
                </c:pt>
                <c:pt idx="149">
                  <c:v>2.187015257417129E-5</c:v>
                </c:pt>
                <c:pt idx="150">
                  <c:v>-2.1656550761341895E-5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B6-4A9D-A1DE-81127E4BE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8826479"/>
        <c:axId val="1316701103"/>
      </c:lineChart>
      <c:catAx>
        <c:axId val="1308826479"/>
        <c:scaling>
          <c:orientation val="minMax"/>
        </c:scaling>
        <c:delete val="1"/>
        <c:axPos val="b"/>
        <c:majorTickMark val="none"/>
        <c:minorTickMark val="none"/>
        <c:tickLblPos val="nextTo"/>
        <c:crossAx val="1316701103"/>
        <c:crosses val="autoZero"/>
        <c:auto val="1"/>
        <c:lblAlgn val="ctr"/>
        <c:lblOffset val="100"/>
        <c:noMultiLvlLbl val="0"/>
      </c:catAx>
      <c:valAx>
        <c:axId val="1316701103"/>
        <c:scaling>
          <c:orientation val="minMax"/>
          <c:min val="-1"/>
        </c:scaling>
        <c:delete val="1"/>
        <c:axPos val="l"/>
        <c:numFmt formatCode="General" sourceLinked="1"/>
        <c:majorTickMark val="none"/>
        <c:minorTickMark val="none"/>
        <c:tickLblPos val="nextTo"/>
        <c:crossAx val="130882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789813628705498"/>
          <c:y val="2.7067189784077874E-2"/>
          <c:w val="0.30854485541317667"/>
          <c:h val="0.108104318139859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65138973460192E-2"/>
          <c:y val="0.10735486103865367"/>
          <c:w val="0.95111696951535474"/>
          <c:h val="0.80237136607171167"/>
        </c:manualLayout>
      </c:layout>
      <c:lineChart>
        <c:grouping val="standard"/>
        <c:varyColors val="0"/>
        <c:ser>
          <c:idx val="0"/>
          <c:order val="0"/>
          <c:tx>
            <c:v>BAU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pvStorageDispatchForRemix_BAU!$B$3001:$B$3151</c:f>
              <c:numCache>
                <c:formatCode>General</c:formatCode>
                <c:ptCount val="151"/>
                <c:pt idx="0">
                  <c:v>-8.8359999999999994E-2</c:v>
                </c:pt>
                <c:pt idx="1">
                  <c:v>-7.0688000000000001E-2</c:v>
                </c:pt>
                <c:pt idx="2">
                  <c:v>-7.0688000000000001E-2</c:v>
                </c:pt>
                <c:pt idx="3">
                  <c:v>-7.0688000000000001E-2</c:v>
                </c:pt>
                <c:pt idx="4">
                  <c:v>-1.76719999999999E-2</c:v>
                </c:pt>
                <c:pt idx="5">
                  <c:v>0</c:v>
                </c:pt>
                <c:pt idx="6">
                  <c:v>0</c:v>
                </c:pt>
                <c:pt idx="7">
                  <c:v>3.9999999999999897E-2</c:v>
                </c:pt>
                <c:pt idx="8">
                  <c:v>0.13999999999999899</c:v>
                </c:pt>
                <c:pt idx="9">
                  <c:v>0.08</c:v>
                </c:pt>
                <c:pt idx="10">
                  <c:v>0</c:v>
                </c:pt>
                <c:pt idx="11">
                  <c:v>0</c:v>
                </c:pt>
                <c:pt idx="12">
                  <c:v>0.119999999999999</c:v>
                </c:pt>
                <c:pt idx="13">
                  <c:v>0.53999999999999904</c:v>
                </c:pt>
                <c:pt idx="14">
                  <c:v>0.5</c:v>
                </c:pt>
                <c:pt idx="15">
                  <c:v>0.22</c:v>
                </c:pt>
                <c:pt idx="16">
                  <c:v>0.18</c:v>
                </c:pt>
                <c:pt idx="17">
                  <c:v>0</c:v>
                </c:pt>
                <c:pt idx="18">
                  <c:v>-0.212063999999999</c:v>
                </c:pt>
                <c:pt idx="19">
                  <c:v>-0.212063999999999</c:v>
                </c:pt>
                <c:pt idx="20">
                  <c:v>-0.24740799999999899</c:v>
                </c:pt>
                <c:pt idx="21">
                  <c:v>-0.229736</c:v>
                </c:pt>
                <c:pt idx="22">
                  <c:v>-0.19439199999999901</c:v>
                </c:pt>
                <c:pt idx="23">
                  <c:v>-0.159047999999999</c:v>
                </c:pt>
                <c:pt idx="24">
                  <c:v>-0.106031999999999</c:v>
                </c:pt>
                <c:pt idx="25">
                  <c:v>-8.8359999999999994E-2</c:v>
                </c:pt>
                <c:pt idx="26">
                  <c:v>-7.0688000000000001E-2</c:v>
                </c:pt>
                <c:pt idx="27">
                  <c:v>-7.0688000000000001E-2</c:v>
                </c:pt>
                <c:pt idx="28">
                  <c:v>-1.76719999999999E-2</c:v>
                </c:pt>
                <c:pt idx="29">
                  <c:v>0</c:v>
                </c:pt>
                <c:pt idx="30">
                  <c:v>3.9999999999999897E-2</c:v>
                </c:pt>
                <c:pt idx="31">
                  <c:v>0</c:v>
                </c:pt>
                <c:pt idx="32">
                  <c:v>0.08</c:v>
                </c:pt>
                <c:pt idx="33">
                  <c:v>3.9999999999999897E-2</c:v>
                </c:pt>
                <c:pt idx="34">
                  <c:v>0.08</c:v>
                </c:pt>
                <c:pt idx="35">
                  <c:v>3.9999999999999897E-2</c:v>
                </c:pt>
                <c:pt idx="36">
                  <c:v>1.99999999999999E-2</c:v>
                </c:pt>
                <c:pt idx="37">
                  <c:v>0.6</c:v>
                </c:pt>
                <c:pt idx="38">
                  <c:v>0.55999999999999905</c:v>
                </c:pt>
                <c:pt idx="39">
                  <c:v>0.32</c:v>
                </c:pt>
                <c:pt idx="40">
                  <c:v>0</c:v>
                </c:pt>
                <c:pt idx="41">
                  <c:v>-1.76719999999999E-2</c:v>
                </c:pt>
                <c:pt idx="42">
                  <c:v>-0.17671999999999899</c:v>
                </c:pt>
                <c:pt idx="43">
                  <c:v>-0.212063999999999</c:v>
                </c:pt>
                <c:pt idx="44">
                  <c:v>-0.229736</c:v>
                </c:pt>
                <c:pt idx="45">
                  <c:v>-0.229736</c:v>
                </c:pt>
                <c:pt idx="46">
                  <c:v>-0.19439199999999901</c:v>
                </c:pt>
                <c:pt idx="47">
                  <c:v>-0.159047999999999</c:v>
                </c:pt>
                <c:pt idx="48">
                  <c:v>-0.106031999999999</c:v>
                </c:pt>
                <c:pt idx="49">
                  <c:v>-8.8359999999999994E-2</c:v>
                </c:pt>
                <c:pt idx="50">
                  <c:v>-7.0688000000000001E-2</c:v>
                </c:pt>
                <c:pt idx="51">
                  <c:v>-7.0688000000000001E-2</c:v>
                </c:pt>
                <c:pt idx="52">
                  <c:v>-1.76719999999999E-2</c:v>
                </c:pt>
                <c:pt idx="53">
                  <c:v>0</c:v>
                </c:pt>
                <c:pt idx="54">
                  <c:v>0</c:v>
                </c:pt>
                <c:pt idx="55">
                  <c:v>0.26</c:v>
                </c:pt>
                <c:pt idx="56">
                  <c:v>0.08</c:v>
                </c:pt>
                <c:pt idx="57">
                  <c:v>3.9999999999999897E-2</c:v>
                </c:pt>
                <c:pt idx="58">
                  <c:v>0.64</c:v>
                </c:pt>
                <c:pt idx="59">
                  <c:v>3.9999999999999897E-2</c:v>
                </c:pt>
                <c:pt idx="60">
                  <c:v>0</c:v>
                </c:pt>
                <c:pt idx="61">
                  <c:v>0.24</c:v>
                </c:pt>
                <c:pt idx="62">
                  <c:v>0.37999999999999901</c:v>
                </c:pt>
                <c:pt idx="63">
                  <c:v>0.16</c:v>
                </c:pt>
                <c:pt idx="64">
                  <c:v>0.13999999999999899</c:v>
                </c:pt>
                <c:pt idx="65">
                  <c:v>-3.5343999999999903E-2</c:v>
                </c:pt>
                <c:pt idx="66">
                  <c:v>-0.19439199999999901</c:v>
                </c:pt>
                <c:pt idx="67">
                  <c:v>-0.212063999999999</c:v>
                </c:pt>
                <c:pt idx="68">
                  <c:v>-0.24740799999999899</c:v>
                </c:pt>
                <c:pt idx="69">
                  <c:v>-0.24740799999999899</c:v>
                </c:pt>
                <c:pt idx="70">
                  <c:v>-0.19439199999999901</c:v>
                </c:pt>
                <c:pt idx="71">
                  <c:v>-0.17671999999999899</c:v>
                </c:pt>
                <c:pt idx="72">
                  <c:v>-0.123703999999999</c:v>
                </c:pt>
                <c:pt idx="73">
                  <c:v>-0.106031999999999</c:v>
                </c:pt>
                <c:pt idx="74">
                  <c:v>-8.8359999999999994E-2</c:v>
                </c:pt>
                <c:pt idx="75">
                  <c:v>-8.8359999999999994E-2</c:v>
                </c:pt>
                <c:pt idx="76">
                  <c:v>-3.5343999999999903E-2</c:v>
                </c:pt>
                <c:pt idx="77">
                  <c:v>1.99999999999999E-2</c:v>
                </c:pt>
                <c:pt idx="78">
                  <c:v>3.9999999999999897E-2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0.08</c:v>
                </c:pt>
                <c:pt idx="83">
                  <c:v>0.18</c:v>
                </c:pt>
                <c:pt idx="84">
                  <c:v>0.52</c:v>
                </c:pt>
                <c:pt idx="85">
                  <c:v>0.39999999999999902</c:v>
                </c:pt>
                <c:pt idx="86">
                  <c:v>0.32</c:v>
                </c:pt>
                <c:pt idx="87">
                  <c:v>0.26</c:v>
                </c:pt>
                <c:pt idx="88">
                  <c:v>0.1</c:v>
                </c:pt>
                <c:pt idx="89">
                  <c:v>-5.3015999999999897E-2</c:v>
                </c:pt>
                <c:pt idx="90">
                  <c:v>-0.212063999999999</c:v>
                </c:pt>
                <c:pt idx="91">
                  <c:v>-0.26507999999999898</c:v>
                </c:pt>
                <c:pt idx="92">
                  <c:v>-0.26507999999999898</c:v>
                </c:pt>
                <c:pt idx="93">
                  <c:v>-0.24740799999999899</c:v>
                </c:pt>
                <c:pt idx="94">
                  <c:v>-0.17671999999999899</c:v>
                </c:pt>
                <c:pt idx="95">
                  <c:v>-0.141375999999999</c:v>
                </c:pt>
                <c:pt idx="96">
                  <c:v>-0.106031999999999</c:v>
                </c:pt>
                <c:pt idx="97">
                  <c:v>-8.8359999999999994E-2</c:v>
                </c:pt>
                <c:pt idx="98">
                  <c:v>-7.0688000000000001E-2</c:v>
                </c:pt>
                <c:pt idx="99">
                  <c:v>-7.0688000000000001E-2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0.13999999999999899</c:v>
                </c:pt>
                <c:pt idx="104">
                  <c:v>0.08</c:v>
                </c:pt>
                <c:pt idx="105">
                  <c:v>0</c:v>
                </c:pt>
                <c:pt idx="106">
                  <c:v>1.99999999999999E-2</c:v>
                </c:pt>
                <c:pt idx="107">
                  <c:v>0</c:v>
                </c:pt>
                <c:pt idx="108">
                  <c:v>0</c:v>
                </c:pt>
                <c:pt idx="109">
                  <c:v>0.18</c:v>
                </c:pt>
                <c:pt idx="110">
                  <c:v>0.65999999999999903</c:v>
                </c:pt>
                <c:pt idx="111">
                  <c:v>0.44</c:v>
                </c:pt>
                <c:pt idx="112">
                  <c:v>0.22</c:v>
                </c:pt>
                <c:pt idx="113">
                  <c:v>0</c:v>
                </c:pt>
                <c:pt idx="114">
                  <c:v>-0.17671999999999899</c:v>
                </c:pt>
                <c:pt idx="115">
                  <c:v>-0.229736</c:v>
                </c:pt>
                <c:pt idx="116">
                  <c:v>-0.229736</c:v>
                </c:pt>
                <c:pt idx="117">
                  <c:v>-0.229736</c:v>
                </c:pt>
                <c:pt idx="118">
                  <c:v>-0.17671999999999899</c:v>
                </c:pt>
                <c:pt idx="119">
                  <c:v>-0.141375999999999</c:v>
                </c:pt>
                <c:pt idx="120">
                  <c:v>-0.106031999999999</c:v>
                </c:pt>
                <c:pt idx="121">
                  <c:v>-8.8359999999999994E-2</c:v>
                </c:pt>
                <c:pt idx="122">
                  <c:v>-8.8359999999999994E-2</c:v>
                </c:pt>
                <c:pt idx="123">
                  <c:v>-7.0688000000000001E-2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0.13999999999999899</c:v>
                </c:pt>
                <c:pt idx="128">
                  <c:v>0.08</c:v>
                </c:pt>
                <c:pt idx="129">
                  <c:v>3.9999999999999897E-2</c:v>
                </c:pt>
                <c:pt idx="130">
                  <c:v>0</c:v>
                </c:pt>
                <c:pt idx="131">
                  <c:v>0</c:v>
                </c:pt>
                <c:pt idx="132">
                  <c:v>0.26</c:v>
                </c:pt>
                <c:pt idx="133">
                  <c:v>0.08</c:v>
                </c:pt>
                <c:pt idx="134">
                  <c:v>0.32</c:v>
                </c:pt>
                <c:pt idx="135">
                  <c:v>0.5</c:v>
                </c:pt>
                <c:pt idx="136">
                  <c:v>0.26</c:v>
                </c:pt>
                <c:pt idx="137">
                  <c:v>0.06</c:v>
                </c:pt>
                <c:pt idx="138">
                  <c:v>-0.17671999999999899</c:v>
                </c:pt>
                <c:pt idx="139">
                  <c:v>-0.229736</c:v>
                </c:pt>
                <c:pt idx="140">
                  <c:v>-0.24740799999999899</c:v>
                </c:pt>
                <c:pt idx="141">
                  <c:v>-0.229736</c:v>
                </c:pt>
                <c:pt idx="142">
                  <c:v>-0.17671999999999899</c:v>
                </c:pt>
                <c:pt idx="143">
                  <c:v>-0.141375999999999</c:v>
                </c:pt>
                <c:pt idx="144">
                  <c:v>-0.106031999999999</c:v>
                </c:pt>
                <c:pt idx="145">
                  <c:v>-8.8359999999999994E-2</c:v>
                </c:pt>
                <c:pt idx="146">
                  <c:v>-7.0688000000000001E-2</c:v>
                </c:pt>
                <c:pt idx="147">
                  <c:v>-7.0688000000000001E-2</c:v>
                </c:pt>
                <c:pt idx="148">
                  <c:v>0</c:v>
                </c:pt>
                <c:pt idx="149">
                  <c:v>0</c:v>
                </c:pt>
                <c:pt idx="150">
                  <c:v>3.9999999999999897E-2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71-4EA0-B2F0-9A28D991FC8D}"/>
            </c:ext>
          </c:extLst>
        </c:ser>
        <c:ser>
          <c:idx val="1"/>
          <c:order val="1"/>
          <c:tx>
            <c:v>REMix</c:v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pvStorageDispatchForRemix_BAU!$F$3001:$F$3143</c:f>
              <c:numCache>
                <c:formatCode>General</c:formatCode>
                <c:ptCount val="143"/>
                <c:pt idx="0">
                  <c:v>-8.7893860100000817E-2</c:v>
                </c:pt>
                <c:pt idx="1">
                  <c:v>-7.0206881755493403E-2</c:v>
                </c:pt>
                <c:pt idx="2">
                  <c:v>-7.0190168134672451E-2</c:v>
                </c:pt>
                <c:pt idx="3">
                  <c:v>-7.0183835762564512E-2</c:v>
                </c:pt>
                <c:pt idx="4">
                  <c:v>-1.7137252688939633E-2</c:v>
                </c:pt>
                <c:pt idx="5">
                  <c:v>-5.6778774946585162E-2</c:v>
                </c:pt>
                <c:pt idx="6">
                  <c:v>0.24313271639569733</c:v>
                </c:pt>
                <c:pt idx="7">
                  <c:v>0.14033848223475065</c:v>
                </c:pt>
                <c:pt idx="8">
                  <c:v>0.17604532303887249</c:v>
                </c:pt>
                <c:pt idx="9">
                  <c:v>0.12314606517092619</c:v>
                </c:pt>
                <c:pt idx="10">
                  <c:v>5.2477948339202073E-2</c:v>
                </c:pt>
                <c:pt idx="11">
                  <c:v>5.2479588478646443E-2</c:v>
                </c:pt>
                <c:pt idx="12">
                  <c:v>0.19386684845589702</c:v>
                </c:pt>
                <c:pt idx="13">
                  <c:v>7.0129490429561056E-2</c:v>
                </c:pt>
                <c:pt idx="14">
                  <c:v>0.87932618510923488</c:v>
                </c:pt>
                <c:pt idx="15">
                  <c:v>0.2997977499101549</c:v>
                </c:pt>
                <c:pt idx="16">
                  <c:v>0.19346674149177007</c:v>
                </c:pt>
                <c:pt idx="17">
                  <c:v>-0.88757088534489992</c:v>
                </c:pt>
                <c:pt idx="18">
                  <c:v>-0.21157640412472381</c:v>
                </c:pt>
                <c:pt idx="19">
                  <c:v>-0.21160864858959871</c:v>
                </c:pt>
                <c:pt idx="20">
                  <c:v>-0.2469672975700874</c:v>
                </c:pt>
                <c:pt idx="21">
                  <c:v>-0.22928247575766697</c:v>
                </c:pt>
                <c:pt idx="22">
                  <c:v>-0.19388852868336526</c:v>
                </c:pt>
                <c:pt idx="23">
                  <c:v>-0.15844593789801373</c:v>
                </c:pt>
                <c:pt idx="24">
                  <c:v>-0.10532882756542372</c:v>
                </c:pt>
                <c:pt idx="25">
                  <c:v>-8.7609505305956972E-2</c:v>
                </c:pt>
                <c:pt idx="26">
                  <c:v>-6.9921993905294036E-2</c:v>
                </c:pt>
                <c:pt idx="27">
                  <c:v>-8.7590248274302063E-2</c:v>
                </c:pt>
                <c:pt idx="28">
                  <c:v>-1.6896118957709445E-2</c:v>
                </c:pt>
                <c:pt idx="29">
                  <c:v>-4.8520378723626743E-3</c:v>
                </c:pt>
                <c:pt idx="30">
                  <c:v>0.12026027650959188</c:v>
                </c:pt>
                <c:pt idx="31">
                  <c:v>9.2622434710194074E-2</c:v>
                </c:pt>
                <c:pt idx="32">
                  <c:v>7.5887783191988842E-2</c:v>
                </c:pt>
                <c:pt idx="33">
                  <c:v>0.68808168077013854</c:v>
                </c:pt>
                <c:pt idx="34">
                  <c:v>0.23224964048180211</c:v>
                </c:pt>
                <c:pt idx="35">
                  <c:v>0.42498733833674784</c:v>
                </c:pt>
                <c:pt idx="36">
                  <c:v>0.14032158763336647</c:v>
                </c:pt>
                <c:pt idx="37">
                  <c:v>0.15800647395145506</c:v>
                </c:pt>
                <c:pt idx="38">
                  <c:v>0.61357584644628593</c:v>
                </c:pt>
                <c:pt idx="39">
                  <c:v>0.28138420880843029</c:v>
                </c:pt>
                <c:pt idx="40">
                  <c:v>0.17304668582174432</c:v>
                </c:pt>
                <c:pt idx="41">
                  <c:v>-1.712418112885741E-2</c:v>
                </c:pt>
                <c:pt idx="42">
                  <c:v>-0.17627505396951265</c:v>
                </c:pt>
                <c:pt idx="43">
                  <c:v>-0.22932121331660552</c:v>
                </c:pt>
                <c:pt idx="44">
                  <c:v>-0.22932597460527207</c:v>
                </c:pt>
                <c:pt idx="45">
                  <c:v>-0.22931737646136907</c:v>
                </c:pt>
                <c:pt idx="46">
                  <c:v>-0.19393258936806171</c:v>
                </c:pt>
                <c:pt idx="47">
                  <c:v>-0.15853465068957126</c:v>
                </c:pt>
                <c:pt idx="48">
                  <c:v>-0.10546694018256673</c:v>
                </c:pt>
                <c:pt idx="49">
                  <c:v>-8.7754455894377428E-2</c:v>
                </c:pt>
                <c:pt idx="50">
                  <c:v>-7.0067589713941808E-2</c:v>
                </c:pt>
                <c:pt idx="51">
                  <c:v>-7.0062136426628119E-2</c:v>
                </c:pt>
                <c:pt idx="52">
                  <c:v>-1.7063245138761982E-2</c:v>
                </c:pt>
                <c:pt idx="53">
                  <c:v>-0.28099886038848848</c:v>
                </c:pt>
                <c:pt idx="54">
                  <c:v>0.25612980258346713</c:v>
                </c:pt>
                <c:pt idx="55">
                  <c:v>0.15804240859694971</c:v>
                </c:pt>
                <c:pt idx="56">
                  <c:v>6.9914637215158393E-2</c:v>
                </c:pt>
                <c:pt idx="57">
                  <c:v>1.7008127454718139E-2</c:v>
                </c:pt>
                <c:pt idx="58">
                  <c:v>7.0062873501622935E-2</c:v>
                </c:pt>
                <c:pt idx="59">
                  <c:v>0.19376947093692784</c:v>
                </c:pt>
                <c:pt idx="60">
                  <c:v>0.23329194790537516</c:v>
                </c:pt>
                <c:pt idx="61">
                  <c:v>0.33504674295201659</c:v>
                </c:pt>
                <c:pt idx="62">
                  <c:v>0.2465918967791807</c:v>
                </c:pt>
                <c:pt idx="63">
                  <c:v>0.24637677195340499</c:v>
                </c:pt>
                <c:pt idx="64">
                  <c:v>4.313485995658143E-2</c:v>
                </c:pt>
                <c:pt idx="65">
                  <c:v>-3.4759763880438332E-2</c:v>
                </c:pt>
                <c:pt idx="66">
                  <c:v>-0.19390674663028376</c:v>
                </c:pt>
                <c:pt idx="67">
                  <c:v>-0.21159353168332687</c:v>
                </c:pt>
                <c:pt idx="68">
                  <c:v>-0.24694625821506666</c:v>
                </c:pt>
                <c:pt idx="69">
                  <c:v>-0.24693516880701774</c:v>
                </c:pt>
                <c:pt idx="70">
                  <c:v>-0.19389885528584</c:v>
                </c:pt>
                <c:pt idx="71">
                  <c:v>-0.17619759110809718</c:v>
                </c:pt>
                <c:pt idx="72">
                  <c:v>-0.12313773097461052</c:v>
                </c:pt>
                <c:pt idx="73">
                  <c:v>-0.10542147992827949</c:v>
                </c:pt>
                <c:pt idx="74">
                  <c:v>-8.773284101790492E-2</c:v>
                </c:pt>
                <c:pt idx="75">
                  <c:v>-8.7765635539645323E-2</c:v>
                </c:pt>
                <c:pt idx="76">
                  <c:v>-3.4775112166065027E-2</c:v>
                </c:pt>
                <c:pt idx="77">
                  <c:v>-0.39761600919122864</c:v>
                </c:pt>
                <c:pt idx="78">
                  <c:v>5.9564933409356362E-2</c:v>
                </c:pt>
                <c:pt idx="79">
                  <c:v>-1.7059384167898671E-2</c:v>
                </c:pt>
                <c:pt idx="80">
                  <c:v>4.4364299042439223E-3</c:v>
                </c:pt>
                <c:pt idx="81">
                  <c:v>0.54982886348526505</c:v>
                </c:pt>
                <c:pt idx="82">
                  <c:v>0.14076006058243745</c:v>
                </c:pt>
                <c:pt idx="83">
                  <c:v>0.19379342798952043</c:v>
                </c:pt>
                <c:pt idx="84">
                  <c:v>0.38820006197974477</c:v>
                </c:pt>
                <c:pt idx="85">
                  <c:v>0.28214081837691896</c:v>
                </c:pt>
                <c:pt idx="86">
                  <c:v>0.28210756572500079</c:v>
                </c:pt>
                <c:pt idx="87">
                  <c:v>0.17596848933843195</c:v>
                </c:pt>
                <c:pt idx="88">
                  <c:v>8.670745276718575E-2</c:v>
                </c:pt>
                <c:pt idx="89">
                  <c:v>-1.9740127613380671E-3</c:v>
                </c:pt>
                <c:pt idx="90">
                  <c:v>-0.21192641028503809</c:v>
                </c:pt>
                <c:pt idx="91">
                  <c:v>-0.26495745328242304</c:v>
                </c:pt>
                <c:pt idx="92">
                  <c:v>-0.26495997222347334</c:v>
                </c:pt>
                <c:pt idx="93">
                  <c:v>-0.24728469068792056</c:v>
                </c:pt>
                <c:pt idx="94">
                  <c:v>-0.17658479090049323</c:v>
                </c:pt>
                <c:pt idx="95">
                  <c:v>-0.14123350046568192</c:v>
                </c:pt>
                <c:pt idx="96">
                  <c:v>-0.10588192404764929</c:v>
                </c:pt>
                <c:pt idx="97">
                  <c:v>-8.820452670766489E-2</c:v>
                </c:pt>
                <c:pt idx="98">
                  <c:v>-7.0527392936982805E-2</c:v>
                </c:pt>
                <c:pt idx="99">
                  <c:v>-7.0523627181078352E-2</c:v>
                </c:pt>
                <c:pt idx="100">
                  <c:v>-0.44973512572585378</c:v>
                </c:pt>
                <c:pt idx="101">
                  <c:v>-0.67242854307258537</c:v>
                </c:pt>
                <c:pt idx="102">
                  <c:v>-0.23079489412954476</c:v>
                </c:pt>
                <c:pt idx="103">
                  <c:v>-1.6880833769739032E-4</c:v>
                </c:pt>
                <c:pt idx="104">
                  <c:v>7.7469305650382219E-3</c:v>
                </c:pt>
                <c:pt idx="105">
                  <c:v>8.9521033451387788E-2</c:v>
                </c:pt>
                <c:pt idx="106">
                  <c:v>0.10581994974247201</c:v>
                </c:pt>
                <c:pt idx="107">
                  <c:v>0.84333910334168449</c:v>
                </c:pt>
                <c:pt idx="108">
                  <c:v>0.84283999348412642</c:v>
                </c:pt>
                <c:pt idx="109">
                  <c:v>0.45930471589209987</c:v>
                </c:pt>
                <c:pt idx="110">
                  <c:v>0.14114866511848267</c:v>
                </c:pt>
                <c:pt idx="111">
                  <c:v>0.33549594475089689</c:v>
                </c:pt>
                <c:pt idx="112">
                  <c:v>0.17563025260235327</c:v>
                </c:pt>
                <c:pt idx="113">
                  <c:v>-1.8191776365701184E-2</c:v>
                </c:pt>
                <c:pt idx="114">
                  <c:v>-0.17661187755631333</c:v>
                </c:pt>
                <c:pt idx="115">
                  <c:v>-0.22964031473798541</c:v>
                </c:pt>
                <c:pt idx="116">
                  <c:v>-0.22964201331774081</c:v>
                </c:pt>
                <c:pt idx="117">
                  <c:v>-0.22964154208168483</c:v>
                </c:pt>
                <c:pt idx="118">
                  <c:v>-0.17661599578690354</c:v>
                </c:pt>
                <c:pt idx="119">
                  <c:v>-0.14126461891699374</c:v>
                </c:pt>
                <c:pt idx="120">
                  <c:v>-0.10591331189018932</c:v>
                </c:pt>
                <c:pt idx="121">
                  <c:v>-8.8235778804538575E-2</c:v>
                </c:pt>
                <c:pt idx="122">
                  <c:v>-8.823233742283465E-2</c:v>
                </c:pt>
                <c:pt idx="123">
                  <c:v>-7.0554385325976646E-2</c:v>
                </c:pt>
                <c:pt idx="124">
                  <c:v>-0.60057480390417139</c:v>
                </c:pt>
                <c:pt idx="125">
                  <c:v>-0.79584105693510465</c:v>
                </c:pt>
                <c:pt idx="126">
                  <c:v>-4.650205260097403E-2</c:v>
                </c:pt>
                <c:pt idx="127">
                  <c:v>-4.5144304628796892E-5</c:v>
                </c:pt>
                <c:pt idx="128">
                  <c:v>7.869964254365952E-3</c:v>
                </c:pt>
                <c:pt idx="129">
                  <c:v>0.14077001690196214</c:v>
                </c:pt>
                <c:pt idx="130">
                  <c:v>0.68870904731014271</c:v>
                </c:pt>
                <c:pt idx="131">
                  <c:v>0.86657191598133199</c:v>
                </c:pt>
                <c:pt idx="132">
                  <c:v>0.67386555190155706</c:v>
                </c:pt>
                <c:pt idx="133">
                  <c:v>0.39536120862104734</c:v>
                </c:pt>
                <c:pt idx="134">
                  <c:v>1.703812814764831E-2</c:v>
                </c:pt>
                <c:pt idx="135">
                  <c:v>0.2110843151083604</c:v>
                </c:pt>
                <c:pt idx="136">
                  <c:v>3.295822971518116E-4</c:v>
                </c:pt>
                <c:pt idx="137">
                  <c:v>-0.27849275685258801</c:v>
                </c:pt>
                <c:pt idx="138">
                  <c:v>-0.17661270040946342</c:v>
                </c:pt>
                <c:pt idx="139">
                  <c:v>-0.22964195151177755</c:v>
                </c:pt>
                <c:pt idx="140">
                  <c:v>-0.2473176205528082</c:v>
                </c:pt>
                <c:pt idx="141">
                  <c:v>-0.22964182514640422</c:v>
                </c:pt>
                <c:pt idx="142">
                  <c:v>-0.1766140011141607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71-4EA0-B2F0-9A28D991F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8826479"/>
        <c:axId val="1316701103"/>
      </c:lineChart>
      <c:catAx>
        <c:axId val="1308826479"/>
        <c:scaling>
          <c:orientation val="minMax"/>
        </c:scaling>
        <c:delete val="1"/>
        <c:axPos val="b"/>
        <c:majorTickMark val="none"/>
        <c:minorTickMark val="none"/>
        <c:tickLblPos val="nextTo"/>
        <c:crossAx val="1316701103"/>
        <c:crosses val="autoZero"/>
        <c:auto val="1"/>
        <c:lblAlgn val="ctr"/>
        <c:lblOffset val="100"/>
        <c:noMultiLvlLbl val="0"/>
      </c:catAx>
      <c:valAx>
        <c:axId val="13167011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882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10.09.2021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9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2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13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3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4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8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/>
              <a:t>Click here to insert lecture title</a:t>
            </a:r>
            <a:endParaRPr lang="de-DE" noProof="0" dirty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here to insert chart title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Master text format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57027" y="1561898"/>
            <a:ext cx="10081120" cy="1496895"/>
          </a:xfrm>
        </p:spPr>
        <p:txBody>
          <a:bodyPr/>
          <a:lstStyle/>
          <a:p>
            <a:r>
              <a:rPr lang="en-US" sz="2000" dirty="0"/>
              <a:t>Quantifying the Economic Granularity Gap by Model Coupling: The Case of Prosumer Self-Consumption in Germany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57027" y="3381965"/>
            <a:ext cx="2880320" cy="1201095"/>
          </a:xfrm>
        </p:spPr>
        <p:txBody>
          <a:bodyPr/>
          <a:lstStyle/>
          <a:p>
            <a:r>
              <a:rPr lang="en-US" sz="1600" dirty="0"/>
              <a:t>Seyedfarzad Sarfarazi</a:t>
            </a:r>
          </a:p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Energy Systems Analysis</a:t>
            </a:r>
            <a:endParaRPr lang="en-US" sz="1200" dirty="0"/>
          </a:p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 of Networked Energy Systems</a:t>
            </a:r>
          </a:p>
          <a:p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German Aerospace Center (DLR)</a:t>
            </a:r>
          </a:p>
          <a:p>
            <a:endParaRPr lang="en-US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 bwMode="auto">
          <a:xfrm>
            <a:off x="1057028" y="2452374"/>
            <a:ext cx="10513168" cy="41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FontTx/>
              <a:buNone/>
              <a:defRPr sz="2400">
                <a:solidFill>
                  <a:srgbClr val="686868"/>
                </a:solidFill>
                <a:latin typeface="+mn-lt"/>
                <a:ea typeface="+mn-ea"/>
                <a:cs typeface="+mn-cs"/>
              </a:defRPr>
            </a:lvl1pPr>
            <a:lvl2pPr marL="625475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4000" indent="-17938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0088" indent="-173038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272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44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16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8888" indent="-173038" algn="l" rtl="0" eaLnBrk="1" fontAlgn="base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16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Internationale</a:t>
            </a: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Energiewirtschaftstagung</a:t>
            </a:r>
            <a:r>
              <a:rPr lang="en-US" sz="1600" i="1" kern="0" dirty="0">
                <a:latin typeface="Arial" panose="020B0604020202020204" pitchFamily="34" charset="0"/>
                <a:cs typeface="Arial" panose="020B0604020202020204" pitchFamily="34" charset="0"/>
              </a:rPr>
              <a:t> (IEWT) 2021  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44FCA8D-6C18-4513-8283-23AE5493EA55}"/>
              </a:ext>
            </a:extLst>
          </p:cNvPr>
          <p:cNvSpPr/>
          <p:nvPr/>
        </p:nvSpPr>
        <p:spPr>
          <a:xfrm>
            <a:off x="985019" y="2679163"/>
            <a:ext cx="2597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8.-10. September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8C2D5F-7C14-48EC-B9E6-41F89A0CCC65}"/>
              </a:ext>
            </a:extLst>
          </p:cNvPr>
          <p:cNvSpPr txBox="1"/>
          <p:nvPr/>
        </p:nvSpPr>
        <p:spPr>
          <a:xfrm>
            <a:off x="1054302" y="4721566"/>
            <a:ext cx="25286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Acknowledgment goes to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Dr. Karl-Kien Cao, 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Shima Sasanpour, </a:t>
            </a:r>
          </a:p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Prof. Valentin Bertsch </a:t>
            </a:r>
          </a:p>
        </p:txBody>
      </p:sp>
    </p:spTree>
    <p:extLst>
      <p:ext uri="{BB962C8B-B14F-4D97-AF65-F5344CB8AC3E}">
        <p14:creationId xmlns:p14="http://schemas.microsoft.com/office/powerpoint/2010/main" val="28704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5BB9A9-B3E7-4521-B565-308FD0A73D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&gt; 12. Internationale Energiewirtschaftstagung (IEWT) 2021 &gt; Seyedfarzad Sarfarazi  • Quantifying the Economic Granularity Gap by Model Coupling: The Case of Prosumer Self-Consumption in Germany  &gt; 09.09.21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594973E-8F79-4D83-8057-62C3DA8D9653}"/>
              </a:ext>
            </a:extLst>
          </p:cNvPr>
          <p:cNvSpPr txBox="1">
            <a:spLocks/>
          </p:cNvSpPr>
          <p:nvPr/>
        </p:nvSpPr>
        <p:spPr bwMode="auto">
          <a:xfrm>
            <a:off x="486000" y="4797946"/>
            <a:ext cx="841517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324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Outlook</a:t>
            </a:r>
            <a:endParaRPr lang="en-US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09502A-F2FE-40A0-815D-7EF7800384D1}"/>
              </a:ext>
            </a:extLst>
          </p:cNvPr>
          <p:cNvSpPr txBox="1"/>
          <p:nvPr/>
        </p:nvSpPr>
        <p:spPr>
          <a:xfrm>
            <a:off x="505121" y="5160699"/>
            <a:ext cx="11353106" cy="902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itchFamily="34" charset="0"/>
                <a:cs typeface="Arial" pitchFamily="34" charset="0"/>
              </a:rPr>
              <a:t>Comprehensive country-specific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analysis of results.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Analysis of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real-time pricing tariffs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for the prosumer, as an instrument to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narrow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 the economic granularity gap.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The behavior of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more actors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deviates from the determined operation by the central planner happens, e.g., Renewable energy feed-in pattern under the influence of market premium incentives.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9D5E576-600D-4700-912B-C7D2757B2C90}"/>
              </a:ext>
            </a:extLst>
          </p:cNvPr>
          <p:cNvSpPr txBox="1">
            <a:spLocks/>
          </p:cNvSpPr>
          <p:nvPr/>
        </p:nvSpPr>
        <p:spPr bwMode="auto">
          <a:xfrm>
            <a:off x="505121" y="746853"/>
            <a:ext cx="8415170" cy="44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324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/>
              <a:t>Conclusion</a:t>
            </a:r>
            <a:endParaRPr lang="en-US" sz="1800" b="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2811E9-5209-468F-A0BF-632435215528}"/>
              </a:ext>
            </a:extLst>
          </p:cNvPr>
          <p:cNvSpPr txBox="1"/>
          <p:nvPr/>
        </p:nvSpPr>
        <p:spPr>
          <a:xfrm>
            <a:off x="505121" y="1171590"/>
            <a:ext cx="11202078" cy="2108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Granularity gap often emerges across several model dimensions in energy system modeling.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For investigate if the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economic granularity gap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 the case of prosumer self-consumption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significantly affect system designs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that result from an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energy system optimization model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Coupling an energy system optimization model with an agent-based model can address the emerging economic granularity gap in energy system modelling.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Our results show that the status quo self-consumption patterns can lead to:</a:t>
            </a:r>
          </a:p>
          <a:p>
            <a:pPr marL="7429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lower electricity import and transmission grid expansion.</a:t>
            </a:r>
          </a:p>
          <a:p>
            <a:pPr marL="7429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inefficient usage of flexibility form the system perspective, higher CO2 emissions and system costs.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F698639-7A04-4885-823E-34EAFEA90DC6}"/>
              </a:ext>
            </a:extLst>
          </p:cNvPr>
          <p:cNvSpPr txBox="1"/>
          <p:nvPr/>
        </p:nvSpPr>
        <p:spPr>
          <a:xfrm>
            <a:off x="505121" y="3828450"/>
            <a:ext cx="10633026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In our analysis we have used an standard load profile for prosumers. The behaviour of individual prosumers deviate from the modeled one.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Exogenous differentiation between central and decentral technologies in REMix.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Except prosumers, all other actors in AMIRIS behave similar to those in REMix. 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CA020FB-9567-4941-AD79-745124E1EECD}"/>
              </a:ext>
            </a:extLst>
          </p:cNvPr>
          <p:cNvSpPr txBox="1">
            <a:spLocks/>
          </p:cNvSpPr>
          <p:nvPr/>
        </p:nvSpPr>
        <p:spPr bwMode="auto">
          <a:xfrm>
            <a:off x="486000" y="3354912"/>
            <a:ext cx="8415170" cy="44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324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Limitation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B2C516-DEDD-43F2-BA67-209A0EB244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25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4345236" y="2853730"/>
            <a:ext cx="3504702" cy="432148"/>
          </a:xfrm>
          <a:prstGeom prst="rect">
            <a:avLst/>
          </a:prstGeom>
        </p:spPr>
        <p:txBody>
          <a:bodyPr vert="horz" wrap="square" lIns="108877" tIns="54439" rIns="108877" bIns="54439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your attention!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57F741-6F32-4684-A22C-F1991AC2A9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FB8065-6A72-4686-A611-54882D8718B8}"/>
              </a:ext>
            </a:extLst>
          </p:cNvPr>
          <p:cNvSpPr/>
          <p:nvPr/>
        </p:nvSpPr>
        <p:spPr>
          <a:xfrm>
            <a:off x="486000" y="4365898"/>
            <a:ext cx="5526954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M.Sc. Seyedfarzad Sarfarazi</a:t>
            </a: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 Aerospace Center (DLR)</a:t>
            </a:r>
          </a:p>
          <a:p>
            <a:r>
              <a:rPr lang="en-US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Networked Energy Systems, Department of Energy Systems Analysis </a:t>
            </a:r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Curiestraße 4, 70563 Stuttgart</a:t>
            </a:r>
          </a:p>
          <a:p>
            <a:r>
              <a:rPr lang="nb-N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Telefone: 0711/6862-8290 </a:t>
            </a:r>
          </a:p>
          <a:p>
            <a:r>
              <a:rPr lang="nb-N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Seyedfarzad.Sarfarazi@dlr.de</a:t>
            </a:r>
            <a:endParaRPr lang="de-DE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CB44F47-9207-4FA2-9AE7-5C69860F0A6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966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798AEE69-9964-4E4C-9965-76F96D9526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6393D724-337D-45D8-B42C-4B5858F6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63" y="713017"/>
            <a:ext cx="8172000" cy="356282"/>
          </a:xfrm>
        </p:spPr>
        <p:txBody>
          <a:bodyPr/>
          <a:lstStyle/>
          <a:p>
            <a:r>
              <a:rPr lang="en-GB" dirty="0"/>
              <a:t>Motivation</a:t>
            </a:r>
            <a:br>
              <a:rPr lang="en-GB" dirty="0"/>
            </a:br>
            <a:r>
              <a:rPr lang="en-GB" sz="1600" b="0" dirty="0"/>
              <a:t>Economic granularity gap in energy system modelling</a:t>
            </a:r>
            <a:endParaRPr lang="en-GB" b="0" dirty="0"/>
          </a:p>
        </p:txBody>
      </p:sp>
      <p:sp>
        <p:nvSpPr>
          <p:cNvPr id="26" name="Rechteck 100">
            <a:extLst>
              <a:ext uri="{FF2B5EF4-FFF2-40B4-BE49-F238E27FC236}">
                <a16:creationId xmlns:a16="http://schemas.microsoft.com/office/drawing/2014/main" id="{030ABDEF-06F7-4D25-8EA5-383E72D4C7B5}"/>
              </a:ext>
            </a:extLst>
          </p:cNvPr>
          <p:cNvSpPr/>
          <p:nvPr/>
        </p:nvSpPr>
        <p:spPr>
          <a:xfrm>
            <a:off x="4953638" y="2836113"/>
            <a:ext cx="6585317" cy="1917688"/>
          </a:xfrm>
          <a:custGeom>
            <a:avLst/>
            <a:gdLst>
              <a:gd name="connsiteX0" fmla="*/ 0 w 8068341"/>
              <a:gd name="connsiteY0" fmla="*/ 0 h 945304"/>
              <a:gd name="connsiteX1" fmla="*/ 8068341 w 8068341"/>
              <a:gd name="connsiteY1" fmla="*/ 0 h 945304"/>
              <a:gd name="connsiteX2" fmla="*/ 8068341 w 8068341"/>
              <a:gd name="connsiteY2" fmla="*/ 945304 h 945304"/>
              <a:gd name="connsiteX3" fmla="*/ 0 w 8068341"/>
              <a:gd name="connsiteY3" fmla="*/ 945304 h 945304"/>
              <a:gd name="connsiteX4" fmla="*/ 0 w 8068341"/>
              <a:gd name="connsiteY4" fmla="*/ 0 h 945304"/>
              <a:gd name="connsiteX0" fmla="*/ 0 w 8068341"/>
              <a:gd name="connsiteY0" fmla="*/ 3768 h 949072"/>
              <a:gd name="connsiteX1" fmla="*/ 1493101 w 8068341"/>
              <a:gd name="connsiteY1" fmla="*/ 0 h 949072"/>
              <a:gd name="connsiteX2" fmla="*/ 8068341 w 8068341"/>
              <a:gd name="connsiteY2" fmla="*/ 3768 h 949072"/>
              <a:gd name="connsiteX3" fmla="*/ 8068341 w 8068341"/>
              <a:gd name="connsiteY3" fmla="*/ 949072 h 949072"/>
              <a:gd name="connsiteX4" fmla="*/ 0 w 8068341"/>
              <a:gd name="connsiteY4" fmla="*/ 949072 h 949072"/>
              <a:gd name="connsiteX5" fmla="*/ 0 w 8068341"/>
              <a:gd name="connsiteY5" fmla="*/ 3768 h 949072"/>
              <a:gd name="connsiteX0" fmla="*/ 0 w 8068341"/>
              <a:gd name="connsiteY0" fmla="*/ 0 h 945304"/>
              <a:gd name="connsiteX1" fmla="*/ 1797901 w 8068341"/>
              <a:gd name="connsiteY1" fmla="*/ 42 h 945304"/>
              <a:gd name="connsiteX2" fmla="*/ 8068341 w 8068341"/>
              <a:gd name="connsiteY2" fmla="*/ 0 h 945304"/>
              <a:gd name="connsiteX3" fmla="*/ 8068341 w 8068341"/>
              <a:gd name="connsiteY3" fmla="*/ 945304 h 945304"/>
              <a:gd name="connsiteX4" fmla="*/ 0 w 8068341"/>
              <a:gd name="connsiteY4" fmla="*/ 945304 h 945304"/>
              <a:gd name="connsiteX5" fmla="*/ 0 w 8068341"/>
              <a:gd name="connsiteY5" fmla="*/ 0 h 945304"/>
              <a:gd name="connsiteX0" fmla="*/ 0 w 8068341"/>
              <a:gd name="connsiteY0" fmla="*/ 0 h 945304"/>
              <a:gd name="connsiteX1" fmla="*/ 1797901 w 8068341"/>
              <a:gd name="connsiteY1" fmla="*/ 42 h 945304"/>
              <a:gd name="connsiteX2" fmla="*/ 2437981 w 8068341"/>
              <a:gd name="connsiteY2" fmla="*/ 42 h 945304"/>
              <a:gd name="connsiteX3" fmla="*/ 8068341 w 8068341"/>
              <a:gd name="connsiteY3" fmla="*/ 0 h 945304"/>
              <a:gd name="connsiteX4" fmla="*/ 8068341 w 8068341"/>
              <a:gd name="connsiteY4" fmla="*/ 945304 h 945304"/>
              <a:gd name="connsiteX5" fmla="*/ 0 w 8068341"/>
              <a:gd name="connsiteY5" fmla="*/ 945304 h 945304"/>
              <a:gd name="connsiteX6" fmla="*/ 0 w 8068341"/>
              <a:gd name="connsiteY6" fmla="*/ 0 h 945304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0 w 8068341"/>
              <a:gd name="connsiteY5" fmla="*/ 1440562 h 1440562"/>
              <a:gd name="connsiteX6" fmla="*/ 0 w 8068341"/>
              <a:gd name="connsiteY6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2441791 w 8068341"/>
              <a:gd name="connsiteY5" fmla="*/ 1440180 h 1440562"/>
              <a:gd name="connsiteX6" fmla="*/ 0 w 8068341"/>
              <a:gd name="connsiteY6" fmla="*/ 1440562 h 1440562"/>
              <a:gd name="connsiteX7" fmla="*/ 0 w 8068341"/>
              <a:gd name="connsiteY7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2434171 w 8068341"/>
              <a:gd name="connsiteY5" fmla="*/ 1360170 h 1440562"/>
              <a:gd name="connsiteX6" fmla="*/ 0 w 8068341"/>
              <a:gd name="connsiteY6" fmla="*/ 1440562 h 1440562"/>
              <a:gd name="connsiteX7" fmla="*/ 0 w 8068341"/>
              <a:gd name="connsiteY7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1981 w 8068341"/>
              <a:gd name="connsiteY3" fmla="*/ 12954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2434171 w 8068341"/>
              <a:gd name="connsiteY6" fmla="*/ 1360170 h 1440562"/>
              <a:gd name="connsiteX7" fmla="*/ 0 w 8068341"/>
              <a:gd name="connsiteY7" fmla="*/ 1440562 h 1440562"/>
              <a:gd name="connsiteX8" fmla="*/ 0 w 8068341"/>
              <a:gd name="connsiteY8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2434171 w 8068341"/>
              <a:gd name="connsiteY6" fmla="*/ 1360170 h 1440562"/>
              <a:gd name="connsiteX7" fmla="*/ 0 w 8068341"/>
              <a:gd name="connsiteY7" fmla="*/ 1440562 h 1440562"/>
              <a:gd name="connsiteX8" fmla="*/ 0 w 8068341"/>
              <a:gd name="connsiteY8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3958171 w 8068341"/>
              <a:gd name="connsiteY6" fmla="*/ 1371600 h 1440562"/>
              <a:gd name="connsiteX7" fmla="*/ 2434171 w 8068341"/>
              <a:gd name="connsiteY7" fmla="*/ 1360170 h 1440562"/>
              <a:gd name="connsiteX8" fmla="*/ 0 w 8068341"/>
              <a:gd name="connsiteY8" fmla="*/ 1440562 h 1440562"/>
              <a:gd name="connsiteX9" fmla="*/ 0 w 8068341"/>
              <a:gd name="connsiteY9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4602061 w 8068341"/>
              <a:gd name="connsiteY6" fmla="*/ 1371600 h 1440562"/>
              <a:gd name="connsiteX7" fmla="*/ 3958171 w 8068341"/>
              <a:gd name="connsiteY7" fmla="*/ 1371600 h 1440562"/>
              <a:gd name="connsiteX8" fmla="*/ 2434171 w 8068341"/>
              <a:gd name="connsiteY8" fmla="*/ 1360170 h 1440562"/>
              <a:gd name="connsiteX9" fmla="*/ 0 w 8068341"/>
              <a:gd name="connsiteY9" fmla="*/ 1440562 h 1440562"/>
              <a:gd name="connsiteX10" fmla="*/ 0 w 8068341"/>
              <a:gd name="connsiteY10" fmla="*/ 495258 h 1440562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8068341 w 8068341"/>
              <a:gd name="connsiteY4" fmla="*/ 495258 h 2012374"/>
              <a:gd name="connsiteX5" fmla="*/ 8068341 w 8068341"/>
              <a:gd name="connsiteY5" fmla="*/ 1440562 h 2012374"/>
              <a:gd name="connsiteX6" fmla="*/ 4628731 w 8068341"/>
              <a:gd name="connsiteY6" fmla="*/ 2011680 h 2012374"/>
              <a:gd name="connsiteX7" fmla="*/ 4602061 w 8068341"/>
              <a:gd name="connsiteY7" fmla="*/ 1371600 h 2012374"/>
              <a:gd name="connsiteX8" fmla="*/ 3958171 w 8068341"/>
              <a:gd name="connsiteY8" fmla="*/ 1371600 h 2012374"/>
              <a:gd name="connsiteX9" fmla="*/ 2434171 w 8068341"/>
              <a:gd name="connsiteY9" fmla="*/ 1360170 h 2012374"/>
              <a:gd name="connsiteX10" fmla="*/ 0 w 8068341"/>
              <a:gd name="connsiteY10" fmla="*/ 1440562 h 2012374"/>
              <a:gd name="connsiteX11" fmla="*/ 0 w 8068341"/>
              <a:gd name="connsiteY11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09681 w 8068341"/>
              <a:gd name="connsiteY4" fmla="*/ 762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4602061 w 8068341"/>
              <a:gd name="connsiteY8" fmla="*/ 1371600 h 2012374"/>
              <a:gd name="connsiteX9" fmla="*/ 3958171 w 8068341"/>
              <a:gd name="connsiteY9" fmla="*/ 1371600 h 2012374"/>
              <a:gd name="connsiteX10" fmla="*/ 2434171 w 8068341"/>
              <a:gd name="connsiteY10" fmla="*/ 1360170 h 2012374"/>
              <a:gd name="connsiteX11" fmla="*/ 0 w 8068341"/>
              <a:gd name="connsiteY11" fmla="*/ 1440562 h 2012374"/>
              <a:gd name="connsiteX12" fmla="*/ 0 w 8068341"/>
              <a:gd name="connsiteY12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13491 w 8068341"/>
              <a:gd name="connsiteY4" fmla="*/ 6477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4602061 w 8068341"/>
              <a:gd name="connsiteY8" fmla="*/ 1371600 h 2012374"/>
              <a:gd name="connsiteX9" fmla="*/ 3958171 w 8068341"/>
              <a:gd name="connsiteY9" fmla="*/ 1371600 h 2012374"/>
              <a:gd name="connsiteX10" fmla="*/ 2434171 w 8068341"/>
              <a:gd name="connsiteY10" fmla="*/ 1360170 h 2012374"/>
              <a:gd name="connsiteX11" fmla="*/ 0 w 8068341"/>
              <a:gd name="connsiteY11" fmla="*/ 1440562 h 2012374"/>
              <a:gd name="connsiteX12" fmla="*/ 0 w 8068341"/>
              <a:gd name="connsiteY12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13491 w 8068341"/>
              <a:gd name="connsiteY4" fmla="*/ 6477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3958171 w 8068341"/>
              <a:gd name="connsiteY8" fmla="*/ 1371600 h 2012374"/>
              <a:gd name="connsiteX9" fmla="*/ 2434171 w 8068341"/>
              <a:gd name="connsiteY9" fmla="*/ 1360170 h 2012374"/>
              <a:gd name="connsiteX10" fmla="*/ 0 w 8068341"/>
              <a:gd name="connsiteY10" fmla="*/ 1440562 h 2012374"/>
              <a:gd name="connsiteX11" fmla="*/ 0 w 8068341"/>
              <a:gd name="connsiteY11" fmla="*/ 495258 h 2012374"/>
              <a:gd name="connsiteX0" fmla="*/ 0 w 8068341"/>
              <a:gd name="connsiteY0" fmla="*/ 495258 h 2025609"/>
              <a:gd name="connsiteX1" fmla="*/ 1797901 w 8068341"/>
              <a:gd name="connsiteY1" fmla="*/ 495300 h 2025609"/>
              <a:gd name="connsiteX2" fmla="*/ 2457031 w 8068341"/>
              <a:gd name="connsiteY2" fmla="*/ 0 h 2025609"/>
              <a:gd name="connsiteX3" fmla="*/ 3965791 w 8068341"/>
              <a:gd name="connsiteY3" fmla="*/ 0 h 2025609"/>
              <a:gd name="connsiteX4" fmla="*/ 4613491 w 8068341"/>
              <a:gd name="connsiteY4" fmla="*/ 647700 h 2025609"/>
              <a:gd name="connsiteX5" fmla="*/ 8068341 w 8068341"/>
              <a:gd name="connsiteY5" fmla="*/ 495258 h 2025609"/>
              <a:gd name="connsiteX6" fmla="*/ 8068341 w 8068341"/>
              <a:gd name="connsiteY6" fmla="*/ 1440562 h 2025609"/>
              <a:gd name="connsiteX7" fmla="*/ 6129871 w 8068341"/>
              <a:gd name="connsiteY7" fmla="*/ 1783080 h 2025609"/>
              <a:gd name="connsiteX8" fmla="*/ 4628731 w 8068341"/>
              <a:gd name="connsiteY8" fmla="*/ 2011680 h 2025609"/>
              <a:gd name="connsiteX9" fmla="*/ 3958171 w 8068341"/>
              <a:gd name="connsiteY9" fmla="*/ 1371600 h 2025609"/>
              <a:gd name="connsiteX10" fmla="*/ 2434171 w 8068341"/>
              <a:gd name="connsiteY10" fmla="*/ 1360170 h 2025609"/>
              <a:gd name="connsiteX11" fmla="*/ 0 w 8068341"/>
              <a:gd name="connsiteY11" fmla="*/ 1440562 h 2025609"/>
              <a:gd name="connsiteX12" fmla="*/ 0 w 8068341"/>
              <a:gd name="connsiteY12" fmla="*/ 495258 h 2025609"/>
              <a:gd name="connsiteX0" fmla="*/ 0 w 8068341"/>
              <a:gd name="connsiteY0" fmla="*/ 495258 h 2077881"/>
              <a:gd name="connsiteX1" fmla="*/ 1797901 w 8068341"/>
              <a:gd name="connsiteY1" fmla="*/ 495300 h 2077881"/>
              <a:gd name="connsiteX2" fmla="*/ 2457031 w 8068341"/>
              <a:gd name="connsiteY2" fmla="*/ 0 h 2077881"/>
              <a:gd name="connsiteX3" fmla="*/ 3965791 w 8068341"/>
              <a:gd name="connsiteY3" fmla="*/ 0 h 2077881"/>
              <a:gd name="connsiteX4" fmla="*/ 4613491 w 8068341"/>
              <a:gd name="connsiteY4" fmla="*/ 647700 h 2077881"/>
              <a:gd name="connsiteX5" fmla="*/ 8068341 w 8068341"/>
              <a:gd name="connsiteY5" fmla="*/ 495258 h 2077881"/>
              <a:gd name="connsiteX6" fmla="*/ 8068341 w 8068341"/>
              <a:gd name="connsiteY6" fmla="*/ 1440562 h 2077881"/>
              <a:gd name="connsiteX7" fmla="*/ 6126061 w 8068341"/>
              <a:gd name="connsiteY7" fmla="*/ 2019300 h 2077881"/>
              <a:gd name="connsiteX8" fmla="*/ 4628731 w 8068341"/>
              <a:gd name="connsiteY8" fmla="*/ 2011680 h 2077881"/>
              <a:gd name="connsiteX9" fmla="*/ 3958171 w 8068341"/>
              <a:gd name="connsiteY9" fmla="*/ 1371600 h 2077881"/>
              <a:gd name="connsiteX10" fmla="*/ 2434171 w 8068341"/>
              <a:gd name="connsiteY10" fmla="*/ 1360170 h 2077881"/>
              <a:gd name="connsiteX11" fmla="*/ 0 w 8068341"/>
              <a:gd name="connsiteY11" fmla="*/ 1440562 h 2077881"/>
              <a:gd name="connsiteX12" fmla="*/ 0 w 8068341"/>
              <a:gd name="connsiteY12" fmla="*/ 495258 h 2077881"/>
              <a:gd name="connsiteX0" fmla="*/ 0 w 8068341"/>
              <a:gd name="connsiteY0" fmla="*/ 495258 h 2046227"/>
              <a:gd name="connsiteX1" fmla="*/ 1797901 w 8068341"/>
              <a:gd name="connsiteY1" fmla="*/ 495300 h 2046227"/>
              <a:gd name="connsiteX2" fmla="*/ 2457031 w 8068341"/>
              <a:gd name="connsiteY2" fmla="*/ 0 h 2046227"/>
              <a:gd name="connsiteX3" fmla="*/ 3965791 w 8068341"/>
              <a:gd name="connsiteY3" fmla="*/ 0 h 2046227"/>
              <a:gd name="connsiteX4" fmla="*/ 4613491 w 8068341"/>
              <a:gd name="connsiteY4" fmla="*/ 647700 h 2046227"/>
              <a:gd name="connsiteX5" fmla="*/ 8068341 w 8068341"/>
              <a:gd name="connsiteY5" fmla="*/ 495258 h 2046227"/>
              <a:gd name="connsiteX6" fmla="*/ 8068341 w 8068341"/>
              <a:gd name="connsiteY6" fmla="*/ 1440562 h 2046227"/>
              <a:gd name="connsiteX7" fmla="*/ 6126061 w 8068341"/>
              <a:gd name="connsiteY7" fmla="*/ 2019300 h 2046227"/>
              <a:gd name="connsiteX8" fmla="*/ 4628731 w 8068341"/>
              <a:gd name="connsiteY8" fmla="*/ 2011680 h 2046227"/>
              <a:gd name="connsiteX9" fmla="*/ 3958171 w 8068341"/>
              <a:gd name="connsiteY9" fmla="*/ 1371600 h 2046227"/>
              <a:gd name="connsiteX10" fmla="*/ 2434171 w 8068341"/>
              <a:gd name="connsiteY10" fmla="*/ 1360170 h 2046227"/>
              <a:gd name="connsiteX11" fmla="*/ 0 w 8068341"/>
              <a:gd name="connsiteY11" fmla="*/ 1440562 h 2046227"/>
              <a:gd name="connsiteX12" fmla="*/ 0 w 8068341"/>
              <a:gd name="connsiteY12" fmla="*/ 495258 h 2046227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8068341 w 8068341"/>
              <a:gd name="connsiteY5" fmla="*/ 495258 h 2019300"/>
              <a:gd name="connsiteX6" fmla="*/ 8068341 w 8068341"/>
              <a:gd name="connsiteY6" fmla="*/ 1440562 h 2019300"/>
              <a:gd name="connsiteX7" fmla="*/ 6126061 w 8068341"/>
              <a:gd name="connsiteY7" fmla="*/ 2019300 h 2019300"/>
              <a:gd name="connsiteX8" fmla="*/ 4628731 w 8068341"/>
              <a:gd name="connsiteY8" fmla="*/ 2011680 h 2019300"/>
              <a:gd name="connsiteX9" fmla="*/ 3958171 w 8068341"/>
              <a:gd name="connsiteY9" fmla="*/ 1371600 h 2019300"/>
              <a:gd name="connsiteX10" fmla="*/ 2434171 w 8068341"/>
              <a:gd name="connsiteY10" fmla="*/ 1360170 h 2019300"/>
              <a:gd name="connsiteX11" fmla="*/ 0 w 8068341"/>
              <a:gd name="connsiteY11" fmla="*/ 1440562 h 2019300"/>
              <a:gd name="connsiteX12" fmla="*/ 0 w 8068341"/>
              <a:gd name="connsiteY12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41301 w 8068341"/>
              <a:gd name="connsiteY5" fmla="*/ 5791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69951 w 8068341"/>
              <a:gd name="connsiteY7" fmla="*/ 598170 h 2019300"/>
              <a:gd name="connsiteX8" fmla="*/ 8068341 w 8068341"/>
              <a:gd name="connsiteY8" fmla="*/ 1440562 h 2019300"/>
              <a:gd name="connsiteX9" fmla="*/ 6126061 w 8068341"/>
              <a:gd name="connsiteY9" fmla="*/ 2019300 h 2019300"/>
              <a:gd name="connsiteX10" fmla="*/ 4628731 w 8068341"/>
              <a:gd name="connsiteY10" fmla="*/ 2011680 h 2019300"/>
              <a:gd name="connsiteX11" fmla="*/ 3958171 w 8068341"/>
              <a:gd name="connsiteY11" fmla="*/ 1371600 h 2019300"/>
              <a:gd name="connsiteX12" fmla="*/ 2434171 w 8068341"/>
              <a:gd name="connsiteY12" fmla="*/ 1360170 h 2019300"/>
              <a:gd name="connsiteX13" fmla="*/ 0 w 8068341"/>
              <a:gd name="connsiteY13" fmla="*/ 1440562 h 2019300"/>
              <a:gd name="connsiteX14" fmla="*/ 0 w 8068341"/>
              <a:gd name="connsiteY14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126061 w 8068341"/>
              <a:gd name="connsiteY9" fmla="*/ 2019300 h 2019300"/>
              <a:gd name="connsiteX10" fmla="*/ 4628731 w 8068341"/>
              <a:gd name="connsiteY10" fmla="*/ 2011680 h 2019300"/>
              <a:gd name="connsiteX11" fmla="*/ 3958171 w 8068341"/>
              <a:gd name="connsiteY11" fmla="*/ 1371600 h 2019300"/>
              <a:gd name="connsiteX12" fmla="*/ 2434171 w 8068341"/>
              <a:gd name="connsiteY12" fmla="*/ 1360170 h 2019300"/>
              <a:gd name="connsiteX13" fmla="*/ 0 w 8068341"/>
              <a:gd name="connsiteY13" fmla="*/ 1440562 h 2019300"/>
              <a:gd name="connsiteX14" fmla="*/ 0 w 8068341"/>
              <a:gd name="connsiteY14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66141 w 8068341"/>
              <a:gd name="connsiteY9" fmla="*/ 188595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4531 w 8068341"/>
              <a:gd name="connsiteY6" fmla="*/ 520023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268564"/>
              <a:gd name="connsiteY0" fmla="*/ 495258 h 2019300"/>
              <a:gd name="connsiteX1" fmla="*/ 1797901 w 8268564"/>
              <a:gd name="connsiteY1" fmla="*/ 495300 h 2019300"/>
              <a:gd name="connsiteX2" fmla="*/ 2457031 w 8268564"/>
              <a:gd name="connsiteY2" fmla="*/ 0 h 2019300"/>
              <a:gd name="connsiteX3" fmla="*/ 3965791 w 8268564"/>
              <a:gd name="connsiteY3" fmla="*/ 0 h 2019300"/>
              <a:gd name="connsiteX4" fmla="*/ 4613491 w 8268564"/>
              <a:gd name="connsiteY4" fmla="*/ 647700 h 2019300"/>
              <a:gd name="connsiteX5" fmla="*/ 6133681 w 8268564"/>
              <a:gd name="connsiteY5" fmla="*/ 655320 h 2019300"/>
              <a:gd name="connsiteX6" fmla="*/ 8064531 w 8268564"/>
              <a:gd name="connsiteY6" fmla="*/ 542883 h 2019300"/>
              <a:gd name="connsiteX7" fmla="*/ 8066436 w 8268564"/>
              <a:gd name="connsiteY7" fmla="*/ 577597 h 2019300"/>
              <a:gd name="connsiteX8" fmla="*/ 6777571 w 8268564"/>
              <a:gd name="connsiteY8" fmla="*/ 579120 h 2019300"/>
              <a:gd name="connsiteX9" fmla="*/ 6126061 w 8268564"/>
              <a:gd name="connsiteY9" fmla="*/ 2019300 h 2019300"/>
              <a:gd name="connsiteX10" fmla="*/ 4628731 w 8268564"/>
              <a:gd name="connsiteY10" fmla="*/ 2011680 h 2019300"/>
              <a:gd name="connsiteX11" fmla="*/ 3958171 w 8268564"/>
              <a:gd name="connsiteY11" fmla="*/ 1371600 h 2019300"/>
              <a:gd name="connsiteX12" fmla="*/ 2434171 w 8268564"/>
              <a:gd name="connsiteY12" fmla="*/ 1360170 h 2019300"/>
              <a:gd name="connsiteX13" fmla="*/ 0 w 8268564"/>
              <a:gd name="connsiteY13" fmla="*/ 1440562 h 2019300"/>
              <a:gd name="connsiteX14" fmla="*/ 0 w 8268564"/>
              <a:gd name="connsiteY14" fmla="*/ 495258 h 2019300"/>
              <a:gd name="connsiteX0" fmla="*/ 0 w 8112071"/>
              <a:gd name="connsiteY0" fmla="*/ 495258 h 2019300"/>
              <a:gd name="connsiteX1" fmla="*/ 1797901 w 8112071"/>
              <a:gd name="connsiteY1" fmla="*/ 495300 h 2019300"/>
              <a:gd name="connsiteX2" fmla="*/ 2457031 w 8112071"/>
              <a:gd name="connsiteY2" fmla="*/ 0 h 2019300"/>
              <a:gd name="connsiteX3" fmla="*/ 3965791 w 8112071"/>
              <a:gd name="connsiteY3" fmla="*/ 0 h 2019300"/>
              <a:gd name="connsiteX4" fmla="*/ 4613491 w 8112071"/>
              <a:gd name="connsiteY4" fmla="*/ 647700 h 2019300"/>
              <a:gd name="connsiteX5" fmla="*/ 6133681 w 8112071"/>
              <a:gd name="connsiteY5" fmla="*/ 655320 h 2019300"/>
              <a:gd name="connsiteX6" fmla="*/ 8064531 w 8112071"/>
              <a:gd name="connsiteY6" fmla="*/ 542883 h 2019300"/>
              <a:gd name="connsiteX7" fmla="*/ 6759606 w 8112071"/>
              <a:gd name="connsiteY7" fmla="*/ 518542 h 2019300"/>
              <a:gd name="connsiteX8" fmla="*/ 6777571 w 8112071"/>
              <a:gd name="connsiteY8" fmla="*/ 579120 h 2019300"/>
              <a:gd name="connsiteX9" fmla="*/ 6126061 w 8112071"/>
              <a:gd name="connsiteY9" fmla="*/ 2019300 h 2019300"/>
              <a:gd name="connsiteX10" fmla="*/ 4628731 w 8112071"/>
              <a:gd name="connsiteY10" fmla="*/ 2011680 h 2019300"/>
              <a:gd name="connsiteX11" fmla="*/ 3958171 w 8112071"/>
              <a:gd name="connsiteY11" fmla="*/ 1371600 h 2019300"/>
              <a:gd name="connsiteX12" fmla="*/ 2434171 w 8112071"/>
              <a:gd name="connsiteY12" fmla="*/ 1360170 h 2019300"/>
              <a:gd name="connsiteX13" fmla="*/ 0 w 8112071"/>
              <a:gd name="connsiteY13" fmla="*/ 1440562 h 2019300"/>
              <a:gd name="connsiteX14" fmla="*/ 0 w 8112071"/>
              <a:gd name="connsiteY14" fmla="*/ 495258 h 2019300"/>
              <a:gd name="connsiteX0" fmla="*/ 0 w 8072052"/>
              <a:gd name="connsiteY0" fmla="*/ 495258 h 2019300"/>
              <a:gd name="connsiteX1" fmla="*/ 1797901 w 8072052"/>
              <a:gd name="connsiteY1" fmla="*/ 495300 h 2019300"/>
              <a:gd name="connsiteX2" fmla="*/ 2457031 w 8072052"/>
              <a:gd name="connsiteY2" fmla="*/ 0 h 2019300"/>
              <a:gd name="connsiteX3" fmla="*/ 3965791 w 8072052"/>
              <a:gd name="connsiteY3" fmla="*/ 0 h 2019300"/>
              <a:gd name="connsiteX4" fmla="*/ 4613491 w 8072052"/>
              <a:gd name="connsiteY4" fmla="*/ 647700 h 2019300"/>
              <a:gd name="connsiteX5" fmla="*/ 6133681 w 8072052"/>
              <a:gd name="connsiteY5" fmla="*/ 655320 h 2019300"/>
              <a:gd name="connsiteX6" fmla="*/ 8064531 w 8072052"/>
              <a:gd name="connsiteY6" fmla="*/ 542883 h 2019300"/>
              <a:gd name="connsiteX7" fmla="*/ 6777571 w 8072052"/>
              <a:gd name="connsiteY7" fmla="*/ 579120 h 2019300"/>
              <a:gd name="connsiteX8" fmla="*/ 6126061 w 8072052"/>
              <a:gd name="connsiteY8" fmla="*/ 2019300 h 2019300"/>
              <a:gd name="connsiteX9" fmla="*/ 4628731 w 8072052"/>
              <a:gd name="connsiteY9" fmla="*/ 2011680 h 2019300"/>
              <a:gd name="connsiteX10" fmla="*/ 3958171 w 8072052"/>
              <a:gd name="connsiteY10" fmla="*/ 1371600 h 2019300"/>
              <a:gd name="connsiteX11" fmla="*/ 2434171 w 8072052"/>
              <a:gd name="connsiteY11" fmla="*/ 1360170 h 2019300"/>
              <a:gd name="connsiteX12" fmla="*/ 0 w 8072052"/>
              <a:gd name="connsiteY12" fmla="*/ 1440562 h 2019300"/>
              <a:gd name="connsiteX13" fmla="*/ 0 w 8072052"/>
              <a:gd name="connsiteY13" fmla="*/ 495258 h 2019300"/>
              <a:gd name="connsiteX0" fmla="*/ 0 w 8209400"/>
              <a:gd name="connsiteY0" fmla="*/ 495258 h 2019300"/>
              <a:gd name="connsiteX1" fmla="*/ 1797901 w 8209400"/>
              <a:gd name="connsiteY1" fmla="*/ 495300 h 2019300"/>
              <a:gd name="connsiteX2" fmla="*/ 2457031 w 8209400"/>
              <a:gd name="connsiteY2" fmla="*/ 0 h 2019300"/>
              <a:gd name="connsiteX3" fmla="*/ 3965791 w 8209400"/>
              <a:gd name="connsiteY3" fmla="*/ 0 h 2019300"/>
              <a:gd name="connsiteX4" fmla="*/ 4613491 w 8209400"/>
              <a:gd name="connsiteY4" fmla="*/ 647700 h 2019300"/>
              <a:gd name="connsiteX5" fmla="*/ 6133681 w 8209400"/>
              <a:gd name="connsiteY5" fmla="*/ 655320 h 2019300"/>
              <a:gd name="connsiteX6" fmla="*/ 7962482 w 8209400"/>
              <a:gd name="connsiteY6" fmla="*/ 558165 h 2019300"/>
              <a:gd name="connsiteX7" fmla="*/ 8064531 w 8209400"/>
              <a:gd name="connsiteY7" fmla="*/ 542883 h 2019300"/>
              <a:gd name="connsiteX8" fmla="*/ 6777571 w 8209400"/>
              <a:gd name="connsiteY8" fmla="*/ 579120 h 2019300"/>
              <a:gd name="connsiteX9" fmla="*/ 6126061 w 8209400"/>
              <a:gd name="connsiteY9" fmla="*/ 2019300 h 2019300"/>
              <a:gd name="connsiteX10" fmla="*/ 4628731 w 8209400"/>
              <a:gd name="connsiteY10" fmla="*/ 2011680 h 2019300"/>
              <a:gd name="connsiteX11" fmla="*/ 3958171 w 8209400"/>
              <a:gd name="connsiteY11" fmla="*/ 1371600 h 2019300"/>
              <a:gd name="connsiteX12" fmla="*/ 2434171 w 8209400"/>
              <a:gd name="connsiteY12" fmla="*/ 1360170 h 2019300"/>
              <a:gd name="connsiteX13" fmla="*/ 0 w 8209400"/>
              <a:gd name="connsiteY13" fmla="*/ 1440562 h 2019300"/>
              <a:gd name="connsiteX14" fmla="*/ 0 w 8209400"/>
              <a:gd name="connsiteY14" fmla="*/ 495258 h 2019300"/>
              <a:gd name="connsiteX0" fmla="*/ 0 w 8209400"/>
              <a:gd name="connsiteY0" fmla="*/ 495258 h 2019300"/>
              <a:gd name="connsiteX1" fmla="*/ 1797901 w 8209400"/>
              <a:gd name="connsiteY1" fmla="*/ 495300 h 2019300"/>
              <a:gd name="connsiteX2" fmla="*/ 2457031 w 8209400"/>
              <a:gd name="connsiteY2" fmla="*/ 0 h 2019300"/>
              <a:gd name="connsiteX3" fmla="*/ 3965791 w 8209400"/>
              <a:gd name="connsiteY3" fmla="*/ 0 h 2019300"/>
              <a:gd name="connsiteX4" fmla="*/ 4613491 w 8209400"/>
              <a:gd name="connsiteY4" fmla="*/ 647700 h 2019300"/>
              <a:gd name="connsiteX5" fmla="*/ 6133681 w 8209400"/>
              <a:gd name="connsiteY5" fmla="*/ 655320 h 2019300"/>
              <a:gd name="connsiteX6" fmla="*/ 7962482 w 8209400"/>
              <a:gd name="connsiteY6" fmla="*/ 558165 h 2019300"/>
              <a:gd name="connsiteX7" fmla="*/ 8064531 w 8209400"/>
              <a:gd name="connsiteY7" fmla="*/ 542883 h 2019300"/>
              <a:gd name="connsiteX8" fmla="*/ 6766141 w 8209400"/>
              <a:gd name="connsiteY8" fmla="*/ 590550 h 2019300"/>
              <a:gd name="connsiteX9" fmla="*/ 6126061 w 8209400"/>
              <a:gd name="connsiteY9" fmla="*/ 2019300 h 2019300"/>
              <a:gd name="connsiteX10" fmla="*/ 4628731 w 8209400"/>
              <a:gd name="connsiteY10" fmla="*/ 2011680 h 2019300"/>
              <a:gd name="connsiteX11" fmla="*/ 3958171 w 8209400"/>
              <a:gd name="connsiteY11" fmla="*/ 1371600 h 2019300"/>
              <a:gd name="connsiteX12" fmla="*/ 2434171 w 8209400"/>
              <a:gd name="connsiteY12" fmla="*/ 1360170 h 2019300"/>
              <a:gd name="connsiteX13" fmla="*/ 0 w 8209400"/>
              <a:gd name="connsiteY13" fmla="*/ 1440562 h 2019300"/>
              <a:gd name="connsiteX14" fmla="*/ 0 w 8209400"/>
              <a:gd name="connsiteY14" fmla="*/ 495258 h 2019300"/>
              <a:gd name="connsiteX0" fmla="*/ 0 w 8012917"/>
              <a:gd name="connsiteY0" fmla="*/ 495258 h 2019300"/>
              <a:gd name="connsiteX1" fmla="*/ 1797901 w 8012917"/>
              <a:gd name="connsiteY1" fmla="*/ 495300 h 2019300"/>
              <a:gd name="connsiteX2" fmla="*/ 2457031 w 8012917"/>
              <a:gd name="connsiteY2" fmla="*/ 0 h 2019300"/>
              <a:gd name="connsiteX3" fmla="*/ 3965791 w 8012917"/>
              <a:gd name="connsiteY3" fmla="*/ 0 h 2019300"/>
              <a:gd name="connsiteX4" fmla="*/ 4613491 w 8012917"/>
              <a:gd name="connsiteY4" fmla="*/ 647700 h 2019300"/>
              <a:gd name="connsiteX5" fmla="*/ 6133681 w 8012917"/>
              <a:gd name="connsiteY5" fmla="*/ 655320 h 2019300"/>
              <a:gd name="connsiteX6" fmla="*/ 7962482 w 8012917"/>
              <a:gd name="connsiteY6" fmla="*/ 558165 h 2019300"/>
              <a:gd name="connsiteX7" fmla="*/ 6771036 w 8012917"/>
              <a:gd name="connsiteY7" fmla="*/ 523833 h 2019300"/>
              <a:gd name="connsiteX8" fmla="*/ 6766141 w 8012917"/>
              <a:gd name="connsiteY8" fmla="*/ 590550 h 2019300"/>
              <a:gd name="connsiteX9" fmla="*/ 6126061 w 8012917"/>
              <a:gd name="connsiteY9" fmla="*/ 2019300 h 2019300"/>
              <a:gd name="connsiteX10" fmla="*/ 4628731 w 8012917"/>
              <a:gd name="connsiteY10" fmla="*/ 2011680 h 2019300"/>
              <a:gd name="connsiteX11" fmla="*/ 3958171 w 8012917"/>
              <a:gd name="connsiteY11" fmla="*/ 1371600 h 2019300"/>
              <a:gd name="connsiteX12" fmla="*/ 2434171 w 8012917"/>
              <a:gd name="connsiteY12" fmla="*/ 1360170 h 2019300"/>
              <a:gd name="connsiteX13" fmla="*/ 0 w 8012917"/>
              <a:gd name="connsiteY13" fmla="*/ 1440562 h 2019300"/>
              <a:gd name="connsiteX14" fmla="*/ 0 w 8012917"/>
              <a:gd name="connsiteY14" fmla="*/ 495258 h 2019300"/>
              <a:gd name="connsiteX0" fmla="*/ 0 w 8012855"/>
              <a:gd name="connsiteY0" fmla="*/ 495258 h 2019300"/>
              <a:gd name="connsiteX1" fmla="*/ 1797901 w 8012855"/>
              <a:gd name="connsiteY1" fmla="*/ 495300 h 2019300"/>
              <a:gd name="connsiteX2" fmla="*/ 2457031 w 8012855"/>
              <a:gd name="connsiteY2" fmla="*/ 0 h 2019300"/>
              <a:gd name="connsiteX3" fmla="*/ 3965791 w 8012855"/>
              <a:gd name="connsiteY3" fmla="*/ 0 h 2019300"/>
              <a:gd name="connsiteX4" fmla="*/ 4613491 w 8012855"/>
              <a:gd name="connsiteY4" fmla="*/ 647700 h 2019300"/>
              <a:gd name="connsiteX5" fmla="*/ 6133681 w 8012855"/>
              <a:gd name="connsiteY5" fmla="*/ 655320 h 2019300"/>
              <a:gd name="connsiteX6" fmla="*/ 7962482 w 8012855"/>
              <a:gd name="connsiteY6" fmla="*/ 558165 h 2019300"/>
              <a:gd name="connsiteX7" fmla="*/ 6769131 w 8012855"/>
              <a:gd name="connsiteY7" fmla="*/ 531453 h 2019300"/>
              <a:gd name="connsiteX8" fmla="*/ 6766141 w 8012855"/>
              <a:gd name="connsiteY8" fmla="*/ 590550 h 2019300"/>
              <a:gd name="connsiteX9" fmla="*/ 6126061 w 8012855"/>
              <a:gd name="connsiteY9" fmla="*/ 2019300 h 2019300"/>
              <a:gd name="connsiteX10" fmla="*/ 4628731 w 8012855"/>
              <a:gd name="connsiteY10" fmla="*/ 2011680 h 2019300"/>
              <a:gd name="connsiteX11" fmla="*/ 3958171 w 8012855"/>
              <a:gd name="connsiteY11" fmla="*/ 1371600 h 2019300"/>
              <a:gd name="connsiteX12" fmla="*/ 2434171 w 8012855"/>
              <a:gd name="connsiteY12" fmla="*/ 1360170 h 2019300"/>
              <a:gd name="connsiteX13" fmla="*/ 0 w 8012855"/>
              <a:gd name="connsiteY13" fmla="*/ 1440562 h 2019300"/>
              <a:gd name="connsiteX14" fmla="*/ 0 w 8012855"/>
              <a:gd name="connsiteY14" fmla="*/ 495258 h 2019300"/>
              <a:gd name="connsiteX0" fmla="*/ 0 w 8012855"/>
              <a:gd name="connsiteY0" fmla="*/ 495258 h 2019300"/>
              <a:gd name="connsiteX1" fmla="*/ 1797901 w 8012855"/>
              <a:gd name="connsiteY1" fmla="*/ 495300 h 2019300"/>
              <a:gd name="connsiteX2" fmla="*/ 2457031 w 8012855"/>
              <a:gd name="connsiteY2" fmla="*/ 0 h 2019300"/>
              <a:gd name="connsiteX3" fmla="*/ 3965791 w 8012855"/>
              <a:gd name="connsiteY3" fmla="*/ 0 h 2019300"/>
              <a:gd name="connsiteX4" fmla="*/ 4613491 w 8012855"/>
              <a:gd name="connsiteY4" fmla="*/ 647700 h 2019300"/>
              <a:gd name="connsiteX5" fmla="*/ 6133681 w 8012855"/>
              <a:gd name="connsiteY5" fmla="*/ 655320 h 2019300"/>
              <a:gd name="connsiteX6" fmla="*/ 7962482 w 8012855"/>
              <a:gd name="connsiteY6" fmla="*/ 558165 h 2019300"/>
              <a:gd name="connsiteX7" fmla="*/ 6769131 w 8012855"/>
              <a:gd name="connsiteY7" fmla="*/ 531453 h 2019300"/>
              <a:gd name="connsiteX8" fmla="*/ 6766141 w 8012855"/>
              <a:gd name="connsiteY8" fmla="*/ 590550 h 2019300"/>
              <a:gd name="connsiteX9" fmla="*/ 6126061 w 8012855"/>
              <a:gd name="connsiteY9" fmla="*/ 2019300 h 2019300"/>
              <a:gd name="connsiteX10" fmla="*/ 4628731 w 8012855"/>
              <a:gd name="connsiteY10" fmla="*/ 2011680 h 2019300"/>
              <a:gd name="connsiteX11" fmla="*/ 3958171 w 8012855"/>
              <a:gd name="connsiteY11" fmla="*/ 1371600 h 2019300"/>
              <a:gd name="connsiteX12" fmla="*/ 2434171 w 8012855"/>
              <a:gd name="connsiteY12" fmla="*/ 1360170 h 2019300"/>
              <a:gd name="connsiteX13" fmla="*/ 0 w 8012855"/>
              <a:gd name="connsiteY13" fmla="*/ 1440562 h 2019300"/>
              <a:gd name="connsiteX14" fmla="*/ 0 w 8012855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58521 w 8011693"/>
              <a:gd name="connsiteY8" fmla="*/ 6286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167236"/>
              <a:gd name="connsiteY0" fmla="*/ 495258 h 2019300"/>
              <a:gd name="connsiteX1" fmla="*/ 1797901 w 8167236"/>
              <a:gd name="connsiteY1" fmla="*/ 495300 h 2019300"/>
              <a:gd name="connsiteX2" fmla="*/ 2457031 w 8167236"/>
              <a:gd name="connsiteY2" fmla="*/ 0 h 2019300"/>
              <a:gd name="connsiteX3" fmla="*/ 3965791 w 8167236"/>
              <a:gd name="connsiteY3" fmla="*/ 0 h 2019300"/>
              <a:gd name="connsiteX4" fmla="*/ 4613491 w 8167236"/>
              <a:gd name="connsiteY4" fmla="*/ 647700 h 2019300"/>
              <a:gd name="connsiteX5" fmla="*/ 6133681 w 8167236"/>
              <a:gd name="connsiteY5" fmla="*/ 655320 h 2019300"/>
              <a:gd name="connsiteX6" fmla="*/ 7962482 w 8167236"/>
              <a:gd name="connsiteY6" fmla="*/ 558165 h 2019300"/>
              <a:gd name="connsiteX7" fmla="*/ 8009286 w 8167236"/>
              <a:gd name="connsiteY7" fmla="*/ 700998 h 2019300"/>
              <a:gd name="connsiteX8" fmla="*/ 6758521 w 8167236"/>
              <a:gd name="connsiteY8" fmla="*/ 628650 h 2019300"/>
              <a:gd name="connsiteX9" fmla="*/ 6126061 w 8167236"/>
              <a:gd name="connsiteY9" fmla="*/ 2019300 h 2019300"/>
              <a:gd name="connsiteX10" fmla="*/ 4628731 w 8167236"/>
              <a:gd name="connsiteY10" fmla="*/ 2011680 h 2019300"/>
              <a:gd name="connsiteX11" fmla="*/ 3958171 w 8167236"/>
              <a:gd name="connsiteY11" fmla="*/ 1371600 h 2019300"/>
              <a:gd name="connsiteX12" fmla="*/ 2434171 w 8167236"/>
              <a:gd name="connsiteY12" fmla="*/ 1360170 h 2019300"/>
              <a:gd name="connsiteX13" fmla="*/ 0 w 8167236"/>
              <a:gd name="connsiteY13" fmla="*/ 1440562 h 2019300"/>
              <a:gd name="connsiteX14" fmla="*/ 0 w 8167236"/>
              <a:gd name="connsiteY14" fmla="*/ 495258 h 2019300"/>
              <a:gd name="connsiteX0" fmla="*/ 0 w 8025404"/>
              <a:gd name="connsiteY0" fmla="*/ 495258 h 2019300"/>
              <a:gd name="connsiteX1" fmla="*/ 1797901 w 8025404"/>
              <a:gd name="connsiteY1" fmla="*/ 495300 h 2019300"/>
              <a:gd name="connsiteX2" fmla="*/ 2457031 w 8025404"/>
              <a:gd name="connsiteY2" fmla="*/ 0 h 2019300"/>
              <a:gd name="connsiteX3" fmla="*/ 3965791 w 8025404"/>
              <a:gd name="connsiteY3" fmla="*/ 0 h 2019300"/>
              <a:gd name="connsiteX4" fmla="*/ 4613491 w 8025404"/>
              <a:gd name="connsiteY4" fmla="*/ 647700 h 2019300"/>
              <a:gd name="connsiteX5" fmla="*/ 6133681 w 8025404"/>
              <a:gd name="connsiteY5" fmla="*/ 655320 h 2019300"/>
              <a:gd name="connsiteX6" fmla="*/ 6779477 w 8025404"/>
              <a:gd name="connsiteY6" fmla="*/ 523875 h 2019300"/>
              <a:gd name="connsiteX7" fmla="*/ 8009286 w 8025404"/>
              <a:gd name="connsiteY7" fmla="*/ 700998 h 2019300"/>
              <a:gd name="connsiteX8" fmla="*/ 6758521 w 8025404"/>
              <a:gd name="connsiteY8" fmla="*/ 628650 h 2019300"/>
              <a:gd name="connsiteX9" fmla="*/ 6126061 w 8025404"/>
              <a:gd name="connsiteY9" fmla="*/ 2019300 h 2019300"/>
              <a:gd name="connsiteX10" fmla="*/ 4628731 w 8025404"/>
              <a:gd name="connsiteY10" fmla="*/ 2011680 h 2019300"/>
              <a:gd name="connsiteX11" fmla="*/ 3958171 w 8025404"/>
              <a:gd name="connsiteY11" fmla="*/ 1371600 h 2019300"/>
              <a:gd name="connsiteX12" fmla="*/ 2434171 w 8025404"/>
              <a:gd name="connsiteY12" fmla="*/ 1360170 h 2019300"/>
              <a:gd name="connsiteX13" fmla="*/ 0 w 8025404"/>
              <a:gd name="connsiteY13" fmla="*/ 1440562 h 2019300"/>
              <a:gd name="connsiteX14" fmla="*/ 0 w 8025404"/>
              <a:gd name="connsiteY14" fmla="*/ 495258 h 2019300"/>
              <a:gd name="connsiteX0" fmla="*/ 0 w 8025404"/>
              <a:gd name="connsiteY0" fmla="*/ 495258 h 2019300"/>
              <a:gd name="connsiteX1" fmla="*/ 1797901 w 8025404"/>
              <a:gd name="connsiteY1" fmla="*/ 495300 h 2019300"/>
              <a:gd name="connsiteX2" fmla="*/ 2457031 w 8025404"/>
              <a:gd name="connsiteY2" fmla="*/ 0 h 2019300"/>
              <a:gd name="connsiteX3" fmla="*/ 3965791 w 8025404"/>
              <a:gd name="connsiteY3" fmla="*/ 0 h 2019300"/>
              <a:gd name="connsiteX4" fmla="*/ 4613491 w 8025404"/>
              <a:gd name="connsiteY4" fmla="*/ 647700 h 2019300"/>
              <a:gd name="connsiteX5" fmla="*/ 6133681 w 8025404"/>
              <a:gd name="connsiteY5" fmla="*/ 655320 h 2019300"/>
              <a:gd name="connsiteX6" fmla="*/ 6779477 w 8025404"/>
              <a:gd name="connsiteY6" fmla="*/ 523875 h 2019300"/>
              <a:gd name="connsiteX7" fmla="*/ 8009286 w 8025404"/>
              <a:gd name="connsiteY7" fmla="*/ 700998 h 2019300"/>
              <a:gd name="connsiteX8" fmla="*/ 6773761 w 8025404"/>
              <a:gd name="connsiteY8" fmla="*/ 630555 h 2019300"/>
              <a:gd name="connsiteX9" fmla="*/ 6126061 w 8025404"/>
              <a:gd name="connsiteY9" fmla="*/ 2019300 h 2019300"/>
              <a:gd name="connsiteX10" fmla="*/ 4628731 w 8025404"/>
              <a:gd name="connsiteY10" fmla="*/ 2011680 h 2019300"/>
              <a:gd name="connsiteX11" fmla="*/ 3958171 w 8025404"/>
              <a:gd name="connsiteY11" fmla="*/ 1371600 h 2019300"/>
              <a:gd name="connsiteX12" fmla="*/ 2434171 w 8025404"/>
              <a:gd name="connsiteY12" fmla="*/ 1360170 h 2019300"/>
              <a:gd name="connsiteX13" fmla="*/ 0 w 8025404"/>
              <a:gd name="connsiteY13" fmla="*/ 1440562 h 2019300"/>
              <a:gd name="connsiteX14" fmla="*/ 0 w 8025404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347"/>
              <a:gd name="connsiteY0" fmla="*/ 495258 h 2019300"/>
              <a:gd name="connsiteX1" fmla="*/ 1797901 w 8022347"/>
              <a:gd name="connsiteY1" fmla="*/ 495300 h 2019300"/>
              <a:gd name="connsiteX2" fmla="*/ 2457031 w 8022347"/>
              <a:gd name="connsiteY2" fmla="*/ 0 h 2019300"/>
              <a:gd name="connsiteX3" fmla="*/ 3965791 w 8022347"/>
              <a:gd name="connsiteY3" fmla="*/ 0 h 2019300"/>
              <a:gd name="connsiteX4" fmla="*/ 4613491 w 8022347"/>
              <a:gd name="connsiteY4" fmla="*/ 647700 h 2019300"/>
              <a:gd name="connsiteX5" fmla="*/ 6133681 w 8022347"/>
              <a:gd name="connsiteY5" fmla="*/ 655320 h 2019300"/>
              <a:gd name="connsiteX6" fmla="*/ 6779477 w 8022347"/>
              <a:gd name="connsiteY6" fmla="*/ 523875 h 2019300"/>
              <a:gd name="connsiteX7" fmla="*/ 8009286 w 8022347"/>
              <a:gd name="connsiteY7" fmla="*/ 700998 h 2019300"/>
              <a:gd name="connsiteX8" fmla="*/ 6773761 w 8022347"/>
              <a:gd name="connsiteY8" fmla="*/ 630555 h 2019300"/>
              <a:gd name="connsiteX9" fmla="*/ 6126061 w 8022347"/>
              <a:gd name="connsiteY9" fmla="*/ 2019300 h 2019300"/>
              <a:gd name="connsiteX10" fmla="*/ 4628731 w 8022347"/>
              <a:gd name="connsiteY10" fmla="*/ 2011680 h 2019300"/>
              <a:gd name="connsiteX11" fmla="*/ 3958171 w 8022347"/>
              <a:gd name="connsiteY11" fmla="*/ 1371600 h 2019300"/>
              <a:gd name="connsiteX12" fmla="*/ 2434171 w 8022347"/>
              <a:gd name="connsiteY12" fmla="*/ 1360170 h 2019300"/>
              <a:gd name="connsiteX13" fmla="*/ 0 w 8022347"/>
              <a:gd name="connsiteY13" fmla="*/ 1440562 h 2019300"/>
              <a:gd name="connsiteX14" fmla="*/ 0 w 8022347"/>
              <a:gd name="connsiteY14" fmla="*/ 495258 h 2019300"/>
              <a:gd name="connsiteX0" fmla="*/ 0 w 8101786"/>
              <a:gd name="connsiteY0" fmla="*/ 495258 h 2019300"/>
              <a:gd name="connsiteX1" fmla="*/ 1797901 w 8101786"/>
              <a:gd name="connsiteY1" fmla="*/ 495300 h 2019300"/>
              <a:gd name="connsiteX2" fmla="*/ 2457031 w 8101786"/>
              <a:gd name="connsiteY2" fmla="*/ 0 h 2019300"/>
              <a:gd name="connsiteX3" fmla="*/ 3965791 w 8101786"/>
              <a:gd name="connsiteY3" fmla="*/ 0 h 2019300"/>
              <a:gd name="connsiteX4" fmla="*/ 4613491 w 8101786"/>
              <a:gd name="connsiteY4" fmla="*/ 647700 h 2019300"/>
              <a:gd name="connsiteX5" fmla="*/ 6133681 w 8101786"/>
              <a:gd name="connsiteY5" fmla="*/ 655320 h 2019300"/>
              <a:gd name="connsiteX6" fmla="*/ 6779477 w 8101786"/>
              <a:gd name="connsiteY6" fmla="*/ 523875 h 2019300"/>
              <a:gd name="connsiteX7" fmla="*/ 7874853 w 8101786"/>
              <a:gd name="connsiteY7" fmla="*/ 674370 h 2019300"/>
              <a:gd name="connsiteX8" fmla="*/ 8009286 w 8101786"/>
              <a:gd name="connsiteY8" fmla="*/ 700998 h 2019300"/>
              <a:gd name="connsiteX9" fmla="*/ 6773761 w 8101786"/>
              <a:gd name="connsiteY9" fmla="*/ 630555 h 2019300"/>
              <a:gd name="connsiteX10" fmla="*/ 6126061 w 8101786"/>
              <a:gd name="connsiteY10" fmla="*/ 2019300 h 2019300"/>
              <a:gd name="connsiteX11" fmla="*/ 4628731 w 8101786"/>
              <a:gd name="connsiteY11" fmla="*/ 2011680 h 2019300"/>
              <a:gd name="connsiteX12" fmla="*/ 3958171 w 8101786"/>
              <a:gd name="connsiteY12" fmla="*/ 1371600 h 2019300"/>
              <a:gd name="connsiteX13" fmla="*/ 2434171 w 8101786"/>
              <a:gd name="connsiteY13" fmla="*/ 1360170 h 2019300"/>
              <a:gd name="connsiteX14" fmla="*/ 0 w 8101786"/>
              <a:gd name="connsiteY14" fmla="*/ 1440562 h 2019300"/>
              <a:gd name="connsiteX15" fmla="*/ 0 w 8101786"/>
              <a:gd name="connsiteY15" fmla="*/ 495258 h 2019300"/>
              <a:gd name="connsiteX0" fmla="*/ 0 w 8148713"/>
              <a:gd name="connsiteY0" fmla="*/ 495258 h 2019300"/>
              <a:gd name="connsiteX1" fmla="*/ 1797901 w 8148713"/>
              <a:gd name="connsiteY1" fmla="*/ 495300 h 2019300"/>
              <a:gd name="connsiteX2" fmla="*/ 2457031 w 8148713"/>
              <a:gd name="connsiteY2" fmla="*/ 0 h 2019300"/>
              <a:gd name="connsiteX3" fmla="*/ 3965791 w 8148713"/>
              <a:gd name="connsiteY3" fmla="*/ 0 h 2019300"/>
              <a:gd name="connsiteX4" fmla="*/ 4613491 w 8148713"/>
              <a:gd name="connsiteY4" fmla="*/ 647700 h 2019300"/>
              <a:gd name="connsiteX5" fmla="*/ 6133681 w 8148713"/>
              <a:gd name="connsiteY5" fmla="*/ 655320 h 2019300"/>
              <a:gd name="connsiteX6" fmla="*/ 6779477 w 8148713"/>
              <a:gd name="connsiteY6" fmla="*/ 523875 h 2019300"/>
              <a:gd name="connsiteX7" fmla="*/ 7996773 w 8148713"/>
              <a:gd name="connsiteY7" fmla="*/ 571500 h 2019300"/>
              <a:gd name="connsiteX8" fmla="*/ 8009286 w 8148713"/>
              <a:gd name="connsiteY8" fmla="*/ 700998 h 2019300"/>
              <a:gd name="connsiteX9" fmla="*/ 6773761 w 8148713"/>
              <a:gd name="connsiteY9" fmla="*/ 630555 h 2019300"/>
              <a:gd name="connsiteX10" fmla="*/ 6126061 w 8148713"/>
              <a:gd name="connsiteY10" fmla="*/ 2019300 h 2019300"/>
              <a:gd name="connsiteX11" fmla="*/ 4628731 w 8148713"/>
              <a:gd name="connsiteY11" fmla="*/ 2011680 h 2019300"/>
              <a:gd name="connsiteX12" fmla="*/ 3958171 w 8148713"/>
              <a:gd name="connsiteY12" fmla="*/ 1371600 h 2019300"/>
              <a:gd name="connsiteX13" fmla="*/ 2434171 w 8148713"/>
              <a:gd name="connsiteY13" fmla="*/ 1360170 h 2019300"/>
              <a:gd name="connsiteX14" fmla="*/ 0 w 8148713"/>
              <a:gd name="connsiteY14" fmla="*/ 1440562 h 2019300"/>
              <a:gd name="connsiteX15" fmla="*/ 0 w 8148713"/>
              <a:gd name="connsiteY15" fmla="*/ 495258 h 2019300"/>
              <a:gd name="connsiteX0" fmla="*/ 0 w 8148713"/>
              <a:gd name="connsiteY0" fmla="*/ 495258 h 2019300"/>
              <a:gd name="connsiteX1" fmla="*/ 1797901 w 8148713"/>
              <a:gd name="connsiteY1" fmla="*/ 495300 h 2019300"/>
              <a:gd name="connsiteX2" fmla="*/ 2457031 w 8148713"/>
              <a:gd name="connsiteY2" fmla="*/ 0 h 2019300"/>
              <a:gd name="connsiteX3" fmla="*/ 3965791 w 8148713"/>
              <a:gd name="connsiteY3" fmla="*/ 0 h 2019300"/>
              <a:gd name="connsiteX4" fmla="*/ 4613491 w 8148713"/>
              <a:gd name="connsiteY4" fmla="*/ 647700 h 2019300"/>
              <a:gd name="connsiteX5" fmla="*/ 6133681 w 8148713"/>
              <a:gd name="connsiteY5" fmla="*/ 655320 h 2019300"/>
              <a:gd name="connsiteX6" fmla="*/ 6779477 w 8148713"/>
              <a:gd name="connsiteY6" fmla="*/ 523875 h 2019300"/>
              <a:gd name="connsiteX7" fmla="*/ 7996773 w 8148713"/>
              <a:gd name="connsiteY7" fmla="*/ 571500 h 2019300"/>
              <a:gd name="connsiteX8" fmla="*/ 8009286 w 8148713"/>
              <a:gd name="connsiteY8" fmla="*/ 700998 h 2019300"/>
              <a:gd name="connsiteX9" fmla="*/ 6773761 w 8148713"/>
              <a:gd name="connsiteY9" fmla="*/ 630555 h 2019300"/>
              <a:gd name="connsiteX10" fmla="*/ 6126061 w 8148713"/>
              <a:gd name="connsiteY10" fmla="*/ 2019300 h 2019300"/>
              <a:gd name="connsiteX11" fmla="*/ 4628731 w 8148713"/>
              <a:gd name="connsiteY11" fmla="*/ 2011680 h 2019300"/>
              <a:gd name="connsiteX12" fmla="*/ 3958171 w 8148713"/>
              <a:gd name="connsiteY12" fmla="*/ 1371600 h 2019300"/>
              <a:gd name="connsiteX13" fmla="*/ 2434171 w 8148713"/>
              <a:gd name="connsiteY13" fmla="*/ 1360170 h 2019300"/>
              <a:gd name="connsiteX14" fmla="*/ 0 w 8148713"/>
              <a:gd name="connsiteY14" fmla="*/ 1440562 h 2019300"/>
              <a:gd name="connsiteX15" fmla="*/ 0 w 8148713"/>
              <a:gd name="connsiteY15" fmla="*/ 495258 h 2019300"/>
              <a:gd name="connsiteX0" fmla="*/ 0 w 8088360"/>
              <a:gd name="connsiteY0" fmla="*/ 495258 h 2019300"/>
              <a:gd name="connsiteX1" fmla="*/ 1797901 w 8088360"/>
              <a:gd name="connsiteY1" fmla="*/ 495300 h 2019300"/>
              <a:gd name="connsiteX2" fmla="*/ 2457031 w 8088360"/>
              <a:gd name="connsiteY2" fmla="*/ 0 h 2019300"/>
              <a:gd name="connsiteX3" fmla="*/ 3965791 w 8088360"/>
              <a:gd name="connsiteY3" fmla="*/ 0 h 2019300"/>
              <a:gd name="connsiteX4" fmla="*/ 4613491 w 8088360"/>
              <a:gd name="connsiteY4" fmla="*/ 647700 h 2019300"/>
              <a:gd name="connsiteX5" fmla="*/ 6133681 w 8088360"/>
              <a:gd name="connsiteY5" fmla="*/ 655320 h 2019300"/>
              <a:gd name="connsiteX6" fmla="*/ 6779477 w 8088360"/>
              <a:gd name="connsiteY6" fmla="*/ 523875 h 2019300"/>
              <a:gd name="connsiteX7" fmla="*/ 7996773 w 8088360"/>
              <a:gd name="connsiteY7" fmla="*/ 571500 h 2019300"/>
              <a:gd name="connsiteX8" fmla="*/ 8009286 w 8088360"/>
              <a:gd name="connsiteY8" fmla="*/ 700998 h 2019300"/>
              <a:gd name="connsiteX9" fmla="*/ 6773761 w 8088360"/>
              <a:gd name="connsiteY9" fmla="*/ 630555 h 2019300"/>
              <a:gd name="connsiteX10" fmla="*/ 6126061 w 8088360"/>
              <a:gd name="connsiteY10" fmla="*/ 2019300 h 2019300"/>
              <a:gd name="connsiteX11" fmla="*/ 4628731 w 8088360"/>
              <a:gd name="connsiteY11" fmla="*/ 2011680 h 2019300"/>
              <a:gd name="connsiteX12" fmla="*/ 3958171 w 8088360"/>
              <a:gd name="connsiteY12" fmla="*/ 1371600 h 2019300"/>
              <a:gd name="connsiteX13" fmla="*/ 2434171 w 8088360"/>
              <a:gd name="connsiteY13" fmla="*/ 1360170 h 2019300"/>
              <a:gd name="connsiteX14" fmla="*/ 0 w 8088360"/>
              <a:gd name="connsiteY14" fmla="*/ 1440562 h 2019300"/>
              <a:gd name="connsiteX15" fmla="*/ 0 w 8088360"/>
              <a:gd name="connsiteY15" fmla="*/ 495258 h 2019300"/>
              <a:gd name="connsiteX0" fmla="*/ 0 w 8085670"/>
              <a:gd name="connsiteY0" fmla="*/ 495258 h 2019300"/>
              <a:gd name="connsiteX1" fmla="*/ 1797901 w 8085670"/>
              <a:gd name="connsiteY1" fmla="*/ 495300 h 2019300"/>
              <a:gd name="connsiteX2" fmla="*/ 2457031 w 8085670"/>
              <a:gd name="connsiteY2" fmla="*/ 0 h 2019300"/>
              <a:gd name="connsiteX3" fmla="*/ 3965791 w 8085670"/>
              <a:gd name="connsiteY3" fmla="*/ 0 h 2019300"/>
              <a:gd name="connsiteX4" fmla="*/ 4613491 w 8085670"/>
              <a:gd name="connsiteY4" fmla="*/ 647700 h 2019300"/>
              <a:gd name="connsiteX5" fmla="*/ 6133681 w 8085670"/>
              <a:gd name="connsiteY5" fmla="*/ 655320 h 2019300"/>
              <a:gd name="connsiteX6" fmla="*/ 6779477 w 8085670"/>
              <a:gd name="connsiteY6" fmla="*/ 523875 h 2019300"/>
              <a:gd name="connsiteX7" fmla="*/ 7985343 w 8085670"/>
              <a:gd name="connsiteY7" fmla="*/ 525780 h 2019300"/>
              <a:gd name="connsiteX8" fmla="*/ 8009286 w 8085670"/>
              <a:gd name="connsiteY8" fmla="*/ 700998 h 2019300"/>
              <a:gd name="connsiteX9" fmla="*/ 6773761 w 8085670"/>
              <a:gd name="connsiteY9" fmla="*/ 630555 h 2019300"/>
              <a:gd name="connsiteX10" fmla="*/ 6126061 w 8085670"/>
              <a:gd name="connsiteY10" fmla="*/ 2019300 h 2019300"/>
              <a:gd name="connsiteX11" fmla="*/ 4628731 w 8085670"/>
              <a:gd name="connsiteY11" fmla="*/ 2011680 h 2019300"/>
              <a:gd name="connsiteX12" fmla="*/ 3958171 w 8085670"/>
              <a:gd name="connsiteY12" fmla="*/ 1371600 h 2019300"/>
              <a:gd name="connsiteX13" fmla="*/ 2434171 w 8085670"/>
              <a:gd name="connsiteY13" fmla="*/ 1360170 h 2019300"/>
              <a:gd name="connsiteX14" fmla="*/ 0 w 8085670"/>
              <a:gd name="connsiteY14" fmla="*/ 1440562 h 2019300"/>
              <a:gd name="connsiteX15" fmla="*/ 0 w 8085670"/>
              <a:gd name="connsiteY15" fmla="*/ 495258 h 2019300"/>
              <a:gd name="connsiteX0" fmla="*/ 0 w 8009286"/>
              <a:gd name="connsiteY0" fmla="*/ 495258 h 2019300"/>
              <a:gd name="connsiteX1" fmla="*/ 1797901 w 8009286"/>
              <a:gd name="connsiteY1" fmla="*/ 495300 h 2019300"/>
              <a:gd name="connsiteX2" fmla="*/ 2457031 w 8009286"/>
              <a:gd name="connsiteY2" fmla="*/ 0 h 2019300"/>
              <a:gd name="connsiteX3" fmla="*/ 3965791 w 8009286"/>
              <a:gd name="connsiteY3" fmla="*/ 0 h 2019300"/>
              <a:gd name="connsiteX4" fmla="*/ 4613491 w 8009286"/>
              <a:gd name="connsiteY4" fmla="*/ 647700 h 2019300"/>
              <a:gd name="connsiteX5" fmla="*/ 6133681 w 8009286"/>
              <a:gd name="connsiteY5" fmla="*/ 655320 h 2019300"/>
              <a:gd name="connsiteX6" fmla="*/ 6779477 w 8009286"/>
              <a:gd name="connsiteY6" fmla="*/ 523875 h 2019300"/>
              <a:gd name="connsiteX7" fmla="*/ 7985343 w 8009286"/>
              <a:gd name="connsiteY7" fmla="*/ 525780 h 2019300"/>
              <a:gd name="connsiteX8" fmla="*/ 8009286 w 8009286"/>
              <a:gd name="connsiteY8" fmla="*/ 700998 h 2019300"/>
              <a:gd name="connsiteX9" fmla="*/ 6773761 w 8009286"/>
              <a:gd name="connsiteY9" fmla="*/ 630555 h 2019300"/>
              <a:gd name="connsiteX10" fmla="*/ 6126061 w 8009286"/>
              <a:gd name="connsiteY10" fmla="*/ 2019300 h 2019300"/>
              <a:gd name="connsiteX11" fmla="*/ 4628731 w 8009286"/>
              <a:gd name="connsiteY11" fmla="*/ 2011680 h 2019300"/>
              <a:gd name="connsiteX12" fmla="*/ 3958171 w 8009286"/>
              <a:gd name="connsiteY12" fmla="*/ 1371600 h 2019300"/>
              <a:gd name="connsiteX13" fmla="*/ 2434171 w 8009286"/>
              <a:gd name="connsiteY13" fmla="*/ 1360170 h 2019300"/>
              <a:gd name="connsiteX14" fmla="*/ 0 w 8009286"/>
              <a:gd name="connsiteY14" fmla="*/ 1440562 h 2019300"/>
              <a:gd name="connsiteX15" fmla="*/ 0 w 8009286"/>
              <a:gd name="connsiteY15" fmla="*/ 495258 h 2019300"/>
              <a:gd name="connsiteX0" fmla="*/ 0 w 8009286"/>
              <a:gd name="connsiteY0" fmla="*/ 495258 h 2019300"/>
              <a:gd name="connsiteX1" fmla="*/ 1797901 w 8009286"/>
              <a:gd name="connsiteY1" fmla="*/ 495300 h 2019300"/>
              <a:gd name="connsiteX2" fmla="*/ 2457031 w 8009286"/>
              <a:gd name="connsiteY2" fmla="*/ 0 h 2019300"/>
              <a:gd name="connsiteX3" fmla="*/ 3965791 w 8009286"/>
              <a:gd name="connsiteY3" fmla="*/ 0 h 2019300"/>
              <a:gd name="connsiteX4" fmla="*/ 4613491 w 8009286"/>
              <a:gd name="connsiteY4" fmla="*/ 647700 h 2019300"/>
              <a:gd name="connsiteX5" fmla="*/ 6133681 w 8009286"/>
              <a:gd name="connsiteY5" fmla="*/ 655320 h 2019300"/>
              <a:gd name="connsiteX6" fmla="*/ 6779477 w 8009286"/>
              <a:gd name="connsiteY6" fmla="*/ 523875 h 2019300"/>
              <a:gd name="connsiteX7" fmla="*/ 7985343 w 8009286"/>
              <a:gd name="connsiteY7" fmla="*/ 525780 h 2019300"/>
              <a:gd name="connsiteX8" fmla="*/ 8009286 w 8009286"/>
              <a:gd name="connsiteY8" fmla="*/ 700998 h 2019300"/>
              <a:gd name="connsiteX9" fmla="*/ 6773761 w 8009286"/>
              <a:gd name="connsiteY9" fmla="*/ 630555 h 2019300"/>
              <a:gd name="connsiteX10" fmla="*/ 6126061 w 8009286"/>
              <a:gd name="connsiteY10" fmla="*/ 2019300 h 2019300"/>
              <a:gd name="connsiteX11" fmla="*/ 4628731 w 8009286"/>
              <a:gd name="connsiteY11" fmla="*/ 2011680 h 2019300"/>
              <a:gd name="connsiteX12" fmla="*/ 3958171 w 8009286"/>
              <a:gd name="connsiteY12" fmla="*/ 1371600 h 2019300"/>
              <a:gd name="connsiteX13" fmla="*/ 2434171 w 8009286"/>
              <a:gd name="connsiteY13" fmla="*/ 1360170 h 2019300"/>
              <a:gd name="connsiteX14" fmla="*/ 0 w 8009286"/>
              <a:gd name="connsiteY14" fmla="*/ 1440562 h 2019300"/>
              <a:gd name="connsiteX15" fmla="*/ 0 w 800928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3761 w 7986426"/>
              <a:gd name="connsiteY9" fmla="*/ 6305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7571 w 7986426"/>
              <a:gd name="connsiteY9" fmla="*/ 5924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7571 w 7986426"/>
              <a:gd name="connsiteY9" fmla="*/ 5924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90236"/>
              <a:gd name="connsiteY0" fmla="*/ 495258 h 2019300"/>
              <a:gd name="connsiteX1" fmla="*/ 1797901 w 7990236"/>
              <a:gd name="connsiteY1" fmla="*/ 495300 h 2019300"/>
              <a:gd name="connsiteX2" fmla="*/ 2457031 w 7990236"/>
              <a:gd name="connsiteY2" fmla="*/ 0 h 2019300"/>
              <a:gd name="connsiteX3" fmla="*/ 3965791 w 7990236"/>
              <a:gd name="connsiteY3" fmla="*/ 0 h 2019300"/>
              <a:gd name="connsiteX4" fmla="*/ 4613491 w 7990236"/>
              <a:gd name="connsiteY4" fmla="*/ 647700 h 2019300"/>
              <a:gd name="connsiteX5" fmla="*/ 6133681 w 7990236"/>
              <a:gd name="connsiteY5" fmla="*/ 655320 h 2019300"/>
              <a:gd name="connsiteX6" fmla="*/ 6779477 w 7990236"/>
              <a:gd name="connsiteY6" fmla="*/ 523875 h 2019300"/>
              <a:gd name="connsiteX7" fmla="*/ 7985343 w 7990236"/>
              <a:gd name="connsiteY7" fmla="*/ 525780 h 2019300"/>
              <a:gd name="connsiteX8" fmla="*/ 7990236 w 7990236"/>
              <a:gd name="connsiteY8" fmla="*/ 594318 h 2019300"/>
              <a:gd name="connsiteX9" fmla="*/ 6777571 w 7990236"/>
              <a:gd name="connsiteY9" fmla="*/ 592455 h 2019300"/>
              <a:gd name="connsiteX10" fmla="*/ 6126061 w 7990236"/>
              <a:gd name="connsiteY10" fmla="*/ 2019300 h 2019300"/>
              <a:gd name="connsiteX11" fmla="*/ 4628731 w 7990236"/>
              <a:gd name="connsiteY11" fmla="*/ 2011680 h 2019300"/>
              <a:gd name="connsiteX12" fmla="*/ 3958171 w 7990236"/>
              <a:gd name="connsiteY12" fmla="*/ 1371600 h 2019300"/>
              <a:gd name="connsiteX13" fmla="*/ 2434171 w 7990236"/>
              <a:gd name="connsiteY13" fmla="*/ 1360170 h 2019300"/>
              <a:gd name="connsiteX14" fmla="*/ 0 w 7990236"/>
              <a:gd name="connsiteY14" fmla="*/ 1440562 h 2019300"/>
              <a:gd name="connsiteX15" fmla="*/ 0 w 7990236"/>
              <a:gd name="connsiteY15" fmla="*/ 495258 h 2019300"/>
              <a:gd name="connsiteX0" fmla="*/ 0 w 7990335"/>
              <a:gd name="connsiteY0" fmla="*/ 495258 h 2019300"/>
              <a:gd name="connsiteX1" fmla="*/ 1797901 w 7990335"/>
              <a:gd name="connsiteY1" fmla="*/ 495300 h 2019300"/>
              <a:gd name="connsiteX2" fmla="*/ 2457031 w 7990335"/>
              <a:gd name="connsiteY2" fmla="*/ 0 h 2019300"/>
              <a:gd name="connsiteX3" fmla="*/ 3965791 w 7990335"/>
              <a:gd name="connsiteY3" fmla="*/ 0 h 2019300"/>
              <a:gd name="connsiteX4" fmla="*/ 4613491 w 7990335"/>
              <a:gd name="connsiteY4" fmla="*/ 647700 h 2019300"/>
              <a:gd name="connsiteX5" fmla="*/ 6133681 w 7990335"/>
              <a:gd name="connsiteY5" fmla="*/ 655320 h 2019300"/>
              <a:gd name="connsiteX6" fmla="*/ 6779477 w 7990335"/>
              <a:gd name="connsiteY6" fmla="*/ 523875 h 2019300"/>
              <a:gd name="connsiteX7" fmla="*/ 7985343 w 7990335"/>
              <a:gd name="connsiteY7" fmla="*/ 525780 h 2019300"/>
              <a:gd name="connsiteX8" fmla="*/ 7990236 w 7990335"/>
              <a:gd name="connsiteY8" fmla="*/ 594318 h 2019300"/>
              <a:gd name="connsiteX9" fmla="*/ 6777571 w 7990335"/>
              <a:gd name="connsiteY9" fmla="*/ 592455 h 2019300"/>
              <a:gd name="connsiteX10" fmla="*/ 6126061 w 7990335"/>
              <a:gd name="connsiteY10" fmla="*/ 2019300 h 2019300"/>
              <a:gd name="connsiteX11" fmla="*/ 4628731 w 7990335"/>
              <a:gd name="connsiteY11" fmla="*/ 2011680 h 2019300"/>
              <a:gd name="connsiteX12" fmla="*/ 3958171 w 7990335"/>
              <a:gd name="connsiteY12" fmla="*/ 1371600 h 2019300"/>
              <a:gd name="connsiteX13" fmla="*/ 2434171 w 7990335"/>
              <a:gd name="connsiteY13" fmla="*/ 1360170 h 2019300"/>
              <a:gd name="connsiteX14" fmla="*/ 0 w 7990335"/>
              <a:gd name="connsiteY14" fmla="*/ 1440562 h 2019300"/>
              <a:gd name="connsiteX15" fmla="*/ 0 w 7990335"/>
              <a:gd name="connsiteY15" fmla="*/ 495258 h 2019300"/>
              <a:gd name="connsiteX0" fmla="*/ 0 w 7990335"/>
              <a:gd name="connsiteY0" fmla="*/ 495258 h 2019300"/>
              <a:gd name="connsiteX1" fmla="*/ 1797901 w 7990335"/>
              <a:gd name="connsiteY1" fmla="*/ 495300 h 2019300"/>
              <a:gd name="connsiteX2" fmla="*/ 2457031 w 7990335"/>
              <a:gd name="connsiteY2" fmla="*/ 0 h 2019300"/>
              <a:gd name="connsiteX3" fmla="*/ 3965791 w 7990335"/>
              <a:gd name="connsiteY3" fmla="*/ 0 h 2019300"/>
              <a:gd name="connsiteX4" fmla="*/ 4613491 w 7990335"/>
              <a:gd name="connsiteY4" fmla="*/ 647700 h 2019300"/>
              <a:gd name="connsiteX5" fmla="*/ 6133681 w 7990335"/>
              <a:gd name="connsiteY5" fmla="*/ 655320 h 2019300"/>
              <a:gd name="connsiteX6" fmla="*/ 6779477 w 7990335"/>
              <a:gd name="connsiteY6" fmla="*/ 523875 h 2019300"/>
              <a:gd name="connsiteX7" fmla="*/ 7985343 w 7990335"/>
              <a:gd name="connsiteY7" fmla="*/ 525780 h 2019300"/>
              <a:gd name="connsiteX8" fmla="*/ 7990236 w 7990335"/>
              <a:gd name="connsiteY8" fmla="*/ 594318 h 2019300"/>
              <a:gd name="connsiteX9" fmla="*/ 6777571 w 7990335"/>
              <a:gd name="connsiteY9" fmla="*/ 592455 h 2019300"/>
              <a:gd name="connsiteX10" fmla="*/ 6126061 w 7990335"/>
              <a:gd name="connsiteY10" fmla="*/ 2019300 h 2019300"/>
              <a:gd name="connsiteX11" fmla="*/ 4628731 w 7990335"/>
              <a:gd name="connsiteY11" fmla="*/ 2011680 h 2019300"/>
              <a:gd name="connsiteX12" fmla="*/ 3958171 w 7990335"/>
              <a:gd name="connsiteY12" fmla="*/ 1371600 h 2019300"/>
              <a:gd name="connsiteX13" fmla="*/ 2434171 w 7990335"/>
              <a:gd name="connsiteY13" fmla="*/ 1360170 h 2019300"/>
              <a:gd name="connsiteX14" fmla="*/ 0 w 7990335"/>
              <a:gd name="connsiteY14" fmla="*/ 1440562 h 2019300"/>
              <a:gd name="connsiteX15" fmla="*/ 0 w 7990335"/>
              <a:gd name="connsiteY15" fmla="*/ 495258 h 2019300"/>
              <a:gd name="connsiteX0" fmla="*/ 0 w 7990281"/>
              <a:gd name="connsiteY0" fmla="*/ 495258 h 2019300"/>
              <a:gd name="connsiteX1" fmla="*/ 1797901 w 7990281"/>
              <a:gd name="connsiteY1" fmla="*/ 495300 h 2019300"/>
              <a:gd name="connsiteX2" fmla="*/ 2457031 w 7990281"/>
              <a:gd name="connsiteY2" fmla="*/ 0 h 2019300"/>
              <a:gd name="connsiteX3" fmla="*/ 3965791 w 7990281"/>
              <a:gd name="connsiteY3" fmla="*/ 0 h 2019300"/>
              <a:gd name="connsiteX4" fmla="*/ 4613491 w 7990281"/>
              <a:gd name="connsiteY4" fmla="*/ 647700 h 2019300"/>
              <a:gd name="connsiteX5" fmla="*/ 6133681 w 7990281"/>
              <a:gd name="connsiteY5" fmla="*/ 655320 h 2019300"/>
              <a:gd name="connsiteX6" fmla="*/ 6779477 w 7990281"/>
              <a:gd name="connsiteY6" fmla="*/ 523875 h 2019300"/>
              <a:gd name="connsiteX7" fmla="*/ 7985343 w 7990281"/>
              <a:gd name="connsiteY7" fmla="*/ 525780 h 2019300"/>
              <a:gd name="connsiteX8" fmla="*/ 7990236 w 7990281"/>
              <a:gd name="connsiteY8" fmla="*/ 594318 h 2019300"/>
              <a:gd name="connsiteX9" fmla="*/ 6777571 w 7990281"/>
              <a:gd name="connsiteY9" fmla="*/ 592455 h 2019300"/>
              <a:gd name="connsiteX10" fmla="*/ 6126061 w 7990281"/>
              <a:gd name="connsiteY10" fmla="*/ 2019300 h 2019300"/>
              <a:gd name="connsiteX11" fmla="*/ 4628731 w 7990281"/>
              <a:gd name="connsiteY11" fmla="*/ 2011680 h 2019300"/>
              <a:gd name="connsiteX12" fmla="*/ 3958171 w 7990281"/>
              <a:gd name="connsiteY12" fmla="*/ 1371600 h 2019300"/>
              <a:gd name="connsiteX13" fmla="*/ 2434171 w 7990281"/>
              <a:gd name="connsiteY13" fmla="*/ 1360170 h 2019300"/>
              <a:gd name="connsiteX14" fmla="*/ 0 w 7990281"/>
              <a:gd name="connsiteY14" fmla="*/ 1440562 h 2019300"/>
              <a:gd name="connsiteX15" fmla="*/ 0 w 7990281"/>
              <a:gd name="connsiteY15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0 w 7992963"/>
              <a:gd name="connsiteY14" fmla="*/ 1440562 h 2019300"/>
              <a:gd name="connsiteX15" fmla="*/ 0 w 7992963"/>
              <a:gd name="connsiteY15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1802982 w 7992963"/>
              <a:gd name="connsiteY14" fmla="*/ 138557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653540 h 2019300"/>
              <a:gd name="connsiteX13" fmla="*/ 2434171 w 7992963"/>
              <a:gd name="connsiteY13" fmla="*/ 13601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19558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1963420"/>
              <a:gd name="connsiteX1" fmla="*/ 1797901 w 7992963"/>
              <a:gd name="connsiteY1" fmla="*/ 495300 h 1963420"/>
              <a:gd name="connsiteX2" fmla="*/ 2457031 w 7992963"/>
              <a:gd name="connsiteY2" fmla="*/ 0 h 1963420"/>
              <a:gd name="connsiteX3" fmla="*/ 3965791 w 7992963"/>
              <a:gd name="connsiteY3" fmla="*/ 0 h 1963420"/>
              <a:gd name="connsiteX4" fmla="*/ 4613491 w 7992963"/>
              <a:gd name="connsiteY4" fmla="*/ 647700 h 1963420"/>
              <a:gd name="connsiteX5" fmla="*/ 6133681 w 7992963"/>
              <a:gd name="connsiteY5" fmla="*/ 655320 h 1963420"/>
              <a:gd name="connsiteX6" fmla="*/ 6779477 w 7992963"/>
              <a:gd name="connsiteY6" fmla="*/ 523875 h 1963420"/>
              <a:gd name="connsiteX7" fmla="*/ 7992963 w 7992963"/>
              <a:gd name="connsiteY7" fmla="*/ 527685 h 1963420"/>
              <a:gd name="connsiteX8" fmla="*/ 7990236 w 7992963"/>
              <a:gd name="connsiteY8" fmla="*/ 594318 h 1963420"/>
              <a:gd name="connsiteX9" fmla="*/ 6777571 w 7992963"/>
              <a:gd name="connsiteY9" fmla="*/ 592455 h 1963420"/>
              <a:gd name="connsiteX10" fmla="*/ 6131141 w 7992963"/>
              <a:gd name="connsiteY10" fmla="*/ 1963420 h 1963420"/>
              <a:gd name="connsiteX11" fmla="*/ 4628731 w 7992963"/>
              <a:gd name="connsiteY11" fmla="*/ 1955800 h 1963420"/>
              <a:gd name="connsiteX12" fmla="*/ 3958171 w 7992963"/>
              <a:gd name="connsiteY12" fmla="*/ 1653540 h 1963420"/>
              <a:gd name="connsiteX13" fmla="*/ 2449411 w 7992963"/>
              <a:gd name="connsiteY13" fmla="*/ 1652270 h 1963420"/>
              <a:gd name="connsiteX14" fmla="*/ 1805522 w 7992963"/>
              <a:gd name="connsiteY14" fmla="*/ 1441450 h 1963420"/>
              <a:gd name="connsiteX15" fmla="*/ 0 w 7992963"/>
              <a:gd name="connsiteY15" fmla="*/ 1440562 h 1963420"/>
              <a:gd name="connsiteX16" fmla="*/ 0 w 7992963"/>
              <a:gd name="connsiteY16" fmla="*/ 495258 h 196342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31141 w 7992963"/>
              <a:gd name="connsiteY10" fmla="*/ 1963420 h 2019300"/>
              <a:gd name="connsiteX11" fmla="*/ 4621111 w 7992963"/>
              <a:gd name="connsiteY11" fmla="*/ 20193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8601 w 7992963"/>
              <a:gd name="connsiteY10" fmla="*/ 1943100 h 2019300"/>
              <a:gd name="connsiteX11" fmla="*/ 4621111 w 7992963"/>
              <a:gd name="connsiteY11" fmla="*/ 20193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1945640"/>
              <a:gd name="connsiteX1" fmla="*/ 1797901 w 7992963"/>
              <a:gd name="connsiteY1" fmla="*/ 495300 h 1945640"/>
              <a:gd name="connsiteX2" fmla="*/ 2457031 w 7992963"/>
              <a:gd name="connsiteY2" fmla="*/ 0 h 1945640"/>
              <a:gd name="connsiteX3" fmla="*/ 3965791 w 7992963"/>
              <a:gd name="connsiteY3" fmla="*/ 0 h 1945640"/>
              <a:gd name="connsiteX4" fmla="*/ 4613491 w 7992963"/>
              <a:gd name="connsiteY4" fmla="*/ 647700 h 1945640"/>
              <a:gd name="connsiteX5" fmla="*/ 6133681 w 7992963"/>
              <a:gd name="connsiteY5" fmla="*/ 655320 h 1945640"/>
              <a:gd name="connsiteX6" fmla="*/ 6779477 w 7992963"/>
              <a:gd name="connsiteY6" fmla="*/ 523875 h 1945640"/>
              <a:gd name="connsiteX7" fmla="*/ 7992963 w 7992963"/>
              <a:gd name="connsiteY7" fmla="*/ 527685 h 1945640"/>
              <a:gd name="connsiteX8" fmla="*/ 7990236 w 7992963"/>
              <a:gd name="connsiteY8" fmla="*/ 594318 h 1945640"/>
              <a:gd name="connsiteX9" fmla="*/ 6777571 w 7992963"/>
              <a:gd name="connsiteY9" fmla="*/ 592455 h 1945640"/>
              <a:gd name="connsiteX10" fmla="*/ 6128601 w 7992963"/>
              <a:gd name="connsiteY10" fmla="*/ 1943100 h 1945640"/>
              <a:gd name="connsiteX11" fmla="*/ 4616031 w 7992963"/>
              <a:gd name="connsiteY11" fmla="*/ 1945640 h 1945640"/>
              <a:gd name="connsiteX12" fmla="*/ 3958171 w 7992963"/>
              <a:gd name="connsiteY12" fmla="*/ 1653540 h 1945640"/>
              <a:gd name="connsiteX13" fmla="*/ 2449411 w 7992963"/>
              <a:gd name="connsiteY13" fmla="*/ 1652270 h 1945640"/>
              <a:gd name="connsiteX14" fmla="*/ 1805522 w 7992963"/>
              <a:gd name="connsiteY14" fmla="*/ 1441450 h 1945640"/>
              <a:gd name="connsiteX15" fmla="*/ 0 w 7992963"/>
              <a:gd name="connsiteY15" fmla="*/ 1440562 h 1945640"/>
              <a:gd name="connsiteX16" fmla="*/ 0 w 7992963"/>
              <a:gd name="connsiteY16" fmla="*/ 495258 h 1945640"/>
              <a:gd name="connsiteX0" fmla="*/ 0 w 7992963"/>
              <a:gd name="connsiteY0" fmla="*/ 495258 h 2011680"/>
              <a:gd name="connsiteX1" fmla="*/ 1797901 w 7992963"/>
              <a:gd name="connsiteY1" fmla="*/ 495300 h 2011680"/>
              <a:gd name="connsiteX2" fmla="*/ 2457031 w 7992963"/>
              <a:gd name="connsiteY2" fmla="*/ 0 h 2011680"/>
              <a:gd name="connsiteX3" fmla="*/ 3965791 w 7992963"/>
              <a:gd name="connsiteY3" fmla="*/ 0 h 2011680"/>
              <a:gd name="connsiteX4" fmla="*/ 4613491 w 7992963"/>
              <a:gd name="connsiteY4" fmla="*/ 647700 h 2011680"/>
              <a:gd name="connsiteX5" fmla="*/ 6133681 w 7992963"/>
              <a:gd name="connsiteY5" fmla="*/ 655320 h 2011680"/>
              <a:gd name="connsiteX6" fmla="*/ 6779477 w 7992963"/>
              <a:gd name="connsiteY6" fmla="*/ 523875 h 2011680"/>
              <a:gd name="connsiteX7" fmla="*/ 7992963 w 7992963"/>
              <a:gd name="connsiteY7" fmla="*/ 527685 h 2011680"/>
              <a:gd name="connsiteX8" fmla="*/ 7990236 w 7992963"/>
              <a:gd name="connsiteY8" fmla="*/ 594318 h 2011680"/>
              <a:gd name="connsiteX9" fmla="*/ 6777571 w 7992963"/>
              <a:gd name="connsiteY9" fmla="*/ 592455 h 2011680"/>
              <a:gd name="connsiteX10" fmla="*/ 6128601 w 7992963"/>
              <a:gd name="connsiteY10" fmla="*/ 1943100 h 2011680"/>
              <a:gd name="connsiteX11" fmla="*/ 4610951 w 7992963"/>
              <a:gd name="connsiteY11" fmla="*/ 2011680 h 2011680"/>
              <a:gd name="connsiteX12" fmla="*/ 3958171 w 7992963"/>
              <a:gd name="connsiteY12" fmla="*/ 1653540 h 2011680"/>
              <a:gd name="connsiteX13" fmla="*/ 2449411 w 7992963"/>
              <a:gd name="connsiteY13" fmla="*/ 1652270 h 2011680"/>
              <a:gd name="connsiteX14" fmla="*/ 1805522 w 7992963"/>
              <a:gd name="connsiteY14" fmla="*/ 1441450 h 2011680"/>
              <a:gd name="connsiteX15" fmla="*/ 0 w 7992963"/>
              <a:gd name="connsiteY15" fmla="*/ 1440562 h 2011680"/>
              <a:gd name="connsiteX16" fmla="*/ 0 w 7992963"/>
              <a:gd name="connsiteY16" fmla="*/ 495258 h 2011680"/>
              <a:gd name="connsiteX0" fmla="*/ 0 w 7992963"/>
              <a:gd name="connsiteY0" fmla="*/ 495258 h 1943100"/>
              <a:gd name="connsiteX1" fmla="*/ 1797901 w 7992963"/>
              <a:gd name="connsiteY1" fmla="*/ 495300 h 1943100"/>
              <a:gd name="connsiteX2" fmla="*/ 2457031 w 7992963"/>
              <a:gd name="connsiteY2" fmla="*/ 0 h 1943100"/>
              <a:gd name="connsiteX3" fmla="*/ 3965791 w 7992963"/>
              <a:gd name="connsiteY3" fmla="*/ 0 h 1943100"/>
              <a:gd name="connsiteX4" fmla="*/ 4613491 w 7992963"/>
              <a:gd name="connsiteY4" fmla="*/ 647700 h 1943100"/>
              <a:gd name="connsiteX5" fmla="*/ 6133681 w 7992963"/>
              <a:gd name="connsiteY5" fmla="*/ 655320 h 1943100"/>
              <a:gd name="connsiteX6" fmla="*/ 6779477 w 7992963"/>
              <a:gd name="connsiteY6" fmla="*/ 523875 h 1943100"/>
              <a:gd name="connsiteX7" fmla="*/ 7992963 w 7992963"/>
              <a:gd name="connsiteY7" fmla="*/ 527685 h 1943100"/>
              <a:gd name="connsiteX8" fmla="*/ 7990236 w 7992963"/>
              <a:gd name="connsiteY8" fmla="*/ 594318 h 1943100"/>
              <a:gd name="connsiteX9" fmla="*/ 6777571 w 7992963"/>
              <a:gd name="connsiteY9" fmla="*/ 592455 h 1943100"/>
              <a:gd name="connsiteX10" fmla="*/ 6128601 w 7992963"/>
              <a:gd name="connsiteY10" fmla="*/ 1943100 h 1943100"/>
              <a:gd name="connsiteX11" fmla="*/ 4618571 w 7992963"/>
              <a:gd name="connsiteY11" fmla="*/ 1821180 h 1943100"/>
              <a:gd name="connsiteX12" fmla="*/ 3958171 w 7992963"/>
              <a:gd name="connsiteY12" fmla="*/ 1653540 h 1943100"/>
              <a:gd name="connsiteX13" fmla="*/ 2449411 w 7992963"/>
              <a:gd name="connsiteY13" fmla="*/ 1652270 h 1943100"/>
              <a:gd name="connsiteX14" fmla="*/ 1805522 w 7992963"/>
              <a:gd name="connsiteY14" fmla="*/ 1441450 h 1943100"/>
              <a:gd name="connsiteX15" fmla="*/ 0 w 7992963"/>
              <a:gd name="connsiteY15" fmla="*/ 1440562 h 1943100"/>
              <a:gd name="connsiteX16" fmla="*/ 0 w 7992963"/>
              <a:gd name="connsiteY16" fmla="*/ 495258 h 1943100"/>
              <a:gd name="connsiteX0" fmla="*/ 0 w 7992963"/>
              <a:gd name="connsiteY0" fmla="*/ 49525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8601 w 7992963"/>
              <a:gd name="connsiteY10" fmla="*/ 194310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495258 h 2016760"/>
              <a:gd name="connsiteX0" fmla="*/ 0 w 7992963"/>
              <a:gd name="connsiteY0" fmla="*/ 49525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495258 h 2016760"/>
              <a:gd name="connsiteX0" fmla="*/ 7620 w 7992963"/>
              <a:gd name="connsiteY0" fmla="*/ 93340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7620 w 7992963"/>
              <a:gd name="connsiteY16" fmla="*/ 933408 h 2016760"/>
              <a:gd name="connsiteX0" fmla="*/ 0 w 7992963"/>
              <a:gd name="connsiteY0" fmla="*/ 115057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1150578 h 2016760"/>
              <a:gd name="connsiteX0" fmla="*/ 0 w 7992963"/>
              <a:gd name="connsiteY0" fmla="*/ 1150578 h 2016760"/>
              <a:gd name="connsiteX1" fmla="*/ 1801711 w 7992963"/>
              <a:gd name="connsiteY1" fmla="*/ 115062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1150578 h 2016760"/>
              <a:gd name="connsiteX0" fmla="*/ 0 w 7992963"/>
              <a:gd name="connsiteY0" fmla="*/ 1150578 h 2016760"/>
              <a:gd name="connsiteX1" fmla="*/ 1801711 w 7992963"/>
              <a:gd name="connsiteY1" fmla="*/ 1150620 h 2016760"/>
              <a:gd name="connsiteX2" fmla="*/ 2457031 w 7992963"/>
              <a:gd name="connsiteY2" fmla="*/ 14478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1150578 h 2016760"/>
              <a:gd name="connsiteX0" fmla="*/ 0 w 7992963"/>
              <a:gd name="connsiteY0" fmla="*/ 1017228 h 1883410"/>
              <a:gd name="connsiteX1" fmla="*/ 1801711 w 7992963"/>
              <a:gd name="connsiteY1" fmla="*/ 1017270 h 1883410"/>
              <a:gd name="connsiteX2" fmla="*/ 2457031 w 7992963"/>
              <a:gd name="connsiteY2" fmla="*/ 11430 h 1883410"/>
              <a:gd name="connsiteX3" fmla="*/ 3954361 w 7992963"/>
              <a:gd name="connsiteY3" fmla="*/ 0 h 1883410"/>
              <a:gd name="connsiteX4" fmla="*/ 4613491 w 7992963"/>
              <a:gd name="connsiteY4" fmla="*/ 514350 h 1883410"/>
              <a:gd name="connsiteX5" fmla="*/ 6133681 w 7992963"/>
              <a:gd name="connsiteY5" fmla="*/ 521970 h 1883410"/>
              <a:gd name="connsiteX6" fmla="*/ 6779477 w 7992963"/>
              <a:gd name="connsiteY6" fmla="*/ 390525 h 1883410"/>
              <a:gd name="connsiteX7" fmla="*/ 7992963 w 7992963"/>
              <a:gd name="connsiteY7" fmla="*/ 394335 h 1883410"/>
              <a:gd name="connsiteX8" fmla="*/ 7990236 w 7992963"/>
              <a:gd name="connsiteY8" fmla="*/ 460968 h 1883410"/>
              <a:gd name="connsiteX9" fmla="*/ 6777571 w 7992963"/>
              <a:gd name="connsiteY9" fmla="*/ 459105 h 1883410"/>
              <a:gd name="connsiteX10" fmla="*/ 6123521 w 7992963"/>
              <a:gd name="connsiteY10" fmla="*/ 1878330 h 1883410"/>
              <a:gd name="connsiteX11" fmla="*/ 4610951 w 7992963"/>
              <a:gd name="connsiteY11" fmla="*/ 1883410 h 1883410"/>
              <a:gd name="connsiteX12" fmla="*/ 3958171 w 7992963"/>
              <a:gd name="connsiteY12" fmla="*/ 1520190 h 1883410"/>
              <a:gd name="connsiteX13" fmla="*/ 2449411 w 7992963"/>
              <a:gd name="connsiteY13" fmla="*/ 1518920 h 1883410"/>
              <a:gd name="connsiteX14" fmla="*/ 1805522 w 7992963"/>
              <a:gd name="connsiteY14" fmla="*/ 1308100 h 1883410"/>
              <a:gd name="connsiteX15" fmla="*/ 0 w 7992963"/>
              <a:gd name="connsiteY15" fmla="*/ 1307212 h 1883410"/>
              <a:gd name="connsiteX16" fmla="*/ 0 w 7992963"/>
              <a:gd name="connsiteY16" fmla="*/ 1017228 h 1883410"/>
              <a:gd name="connsiteX0" fmla="*/ 0 w 7992963"/>
              <a:gd name="connsiteY0" fmla="*/ 1017228 h 1883410"/>
              <a:gd name="connsiteX1" fmla="*/ 1801711 w 7992963"/>
              <a:gd name="connsiteY1" fmla="*/ 1017270 h 1883410"/>
              <a:gd name="connsiteX2" fmla="*/ 2457031 w 7992963"/>
              <a:gd name="connsiteY2" fmla="*/ 11430 h 1883410"/>
              <a:gd name="connsiteX3" fmla="*/ 3954361 w 7992963"/>
              <a:gd name="connsiteY3" fmla="*/ 0 h 1883410"/>
              <a:gd name="connsiteX4" fmla="*/ 4613491 w 7992963"/>
              <a:gd name="connsiteY4" fmla="*/ 514350 h 1883410"/>
              <a:gd name="connsiteX5" fmla="*/ 6133681 w 7992963"/>
              <a:gd name="connsiteY5" fmla="*/ 521970 h 1883410"/>
              <a:gd name="connsiteX6" fmla="*/ 6779477 w 7992963"/>
              <a:gd name="connsiteY6" fmla="*/ 390525 h 1883410"/>
              <a:gd name="connsiteX7" fmla="*/ 7992963 w 7992963"/>
              <a:gd name="connsiteY7" fmla="*/ 394335 h 1883410"/>
              <a:gd name="connsiteX8" fmla="*/ 7990236 w 7992963"/>
              <a:gd name="connsiteY8" fmla="*/ 460968 h 1883410"/>
              <a:gd name="connsiteX9" fmla="*/ 6777571 w 7992963"/>
              <a:gd name="connsiteY9" fmla="*/ 459105 h 1883410"/>
              <a:gd name="connsiteX10" fmla="*/ 6123521 w 7992963"/>
              <a:gd name="connsiteY10" fmla="*/ 1878330 h 1883410"/>
              <a:gd name="connsiteX11" fmla="*/ 4610951 w 7992963"/>
              <a:gd name="connsiteY11" fmla="*/ 1883410 h 1883410"/>
              <a:gd name="connsiteX12" fmla="*/ 3958171 w 7992963"/>
              <a:gd name="connsiteY12" fmla="*/ 1520190 h 1883410"/>
              <a:gd name="connsiteX13" fmla="*/ 2449411 w 7992963"/>
              <a:gd name="connsiteY13" fmla="*/ 1663700 h 1883410"/>
              <a:gd name="connsiteX14" fmla="*/ 1805522 w 7992963"/>
              <a:gd name="connsiteY14" fmla="*/ 1308100 h 1883410"/>
              <a:gd name="connsiteX15" fmla="*/ 0 w 7992963"/>
              <a:gd name="connsiteY15" fmla="*/ 1307212 h 1883410"/>
              <a:gd name="connsiteX16" fmla="*/ 0 w 7992963"/>
              <a:gd name="connsiteY16" fmla="*/ 1017228 h 1883410"/>
              <a:gd name="connsiteX0" fmla="*/ 0 w 7992963"/>
              <a:gd name="connsiteY0" fmla="*/ 1017228 h 1883410"/>
              <a:gd name="connsiteX1" fmla="*/ 1801711 w 7992963"/>
              <a:gd name="connsiteY1" fmla="*/ 1017270 h 1883410"/>
              <a:gd name="connsiteX2" fmla="*/ 2457031 w 7992963"/>
              <a:gd name="connsiteY2" fmla="*/ 11430 h 1883410"/>
              <a:gd name="connsiteX3" fmla="*/ 3954361 w 7992963"/>
              <a:gd name="connsiteY3" fmla="*/ 0 h 1883410"/>
              <a:gd name="connsiteX4" fmla="*/ 4613491 w 7992963"/>
              <a:gd name="connsiteY4" fmla="*/ 514350 h 1883410"/>
              <a:gd name="connsiteX5" fmla="*/ 6133681 w 7992963"/>
              <a:gd name="connsiteY5" fmla="*/ 521970 h 1883410"/>
              <a:gd name="connsiteX6" fmla="*/ 6779477 w 7992963"/>
              <a:gd name="connsiteY6" fmla="*/ 390525 h 1883410"/>
              <a:gd name="connsiteX7" fmla="*/ 7992963 w 7992963"/>
              <a:gd name="connsiteY7" fmla="*/ 394335 h 1883410"/>
              <a:gd name="connsiteX8" fmla="*/ 7990236 w 7992963"/>
              <a:gd name="connsiteY8" fmla="*/ 460968 h 1883410"/>
              <a:gd name="connsiteX9" fmla="*/ 6777571 w 7992963"/>
              <a:gd name="connsiteY9" fmla="*/ 459105 h 1883410"/>
              <a:gd name="connsiteX10" fmla="*/ 6123521 w 7992963"/>
              <a:gd name="connsiteY10" fmla="*/ 1878330 h 1883410"/>
              <a:gd name="connsiteX11" fmla="*/ 4610951 w 7992963"/>
              <a:gd name="connsiteY11" fmla="*/ 1883410 h 1883410"/>
              <a:gd name="connsiteX12" fmla="*/ 3961981 w 7992963"/>
              <a:gd name="connsiteY12" fmla="*/ 1672590 h 1883410"/>
              <a:gd name="connsiteX13" fmla="*/ 2449411 w 7992963"/>
              <a:gd name="connsiteY13" fmla="*/ 1663700 h 1883410"/>
              <a:gd name="connsiteX14" fmla="*/ 1805522 w 7992963"/>
              <a:gd name="connsiteY14" fmla="*/ 1308100 h 1883410"/>
              <a:gd name="connsiteX15" fmla="*/ 0 w 7992963"/>
              <a:gd name="connsiteY15" fmla="*/ 1307212 h 1883410"/>
              <a:gd name="connsiteX16" fmla="*/ 0 w 7992963"/>
              <a:gd name="connsiteY16" fmla="*/ 1017228 h 1883410"/>
              <a:gd name="connsiteX0" fmla="*/ 0 w 7992963"/>
              <a:gd name="connsiteY0" fmla="*/ 1017228 h 1883410"/>
              <a:gd name="connsiteX1" fmla="*/ 1801711 w 7992963"/>
              <a:gd name="connsiteY1" fmla="*/ 1017270 h 1883410"/>
              <a:gd name="connsiteX2" fmla="*/ 2457031 w 7992963"/>
              <a:gd name="connsiteY2" fmla="*/ 11430 h 1883410"/>
              <a:gd name="connsiteX3" fmla="*/ 3954361 w 7992963"/>
              <a:gd name="connsiteY3" fmla="*/ 0 h 1883410"/>
              <a:gd name="connsiteX4" fmla="*/ 4613491 w 7992963"/>
              <a:gd name="connsiteY4" fmla="*/ 1264920 h 1883410"/>
              <a:gd name="connsiteX5" fmla="*/ 6133681 w 7992963"/>
              <a:gd name="connsiteY5" fmla="*/ 521970 h 1883410"/>
              <a:gd name="connsiteX6" fmla="*/ 6779477 w 7992963"/>
              <a:gd name="connsiteY6" fmla="*/ 390525 h 1883410"/>
              <a:gd name="connsiteX7" fmla="*/ 7992963 w 7992963"/>
              <a:gd name="connsiteY7" fmla="*/ 394335 h 1883410"/>
              <a:gd name="connsiteX8" fmla="*/ 7990236 w 7992963"/>
              <a:gd name="connsiteY8" fmla="*/ 460968 h 1883410"/>
              <a:gd name="connsiteX9" fmla="*/ 6777571 w 7992963"/>
              <a:gd name="connsiteY9" fmla="*/ 459105 h 1883410"/>
              <a:gd name="connsiteX10" fmla="*/ 6123521 w 7992963"/>
              <a:gd name="connsiteY10" fmla="*/ 1878330 h 1883410"/>
              <a:gd name="connsiteX11" fmla="*/ 4610951 w 7992963"/>
              <a:gd name="connsiteY11" fmla="*/ 1883410 h 1883410"/>
              <a:gd name="connsiteX12" fmla="*/ 3961981 w 7992963"/>
              <a:gd name="connsiteY12" fmla="*/ 1672590 h 1883410"/>
              <a:gd name="connsiteX13" fmla="*/ 2449411 w 7992963"/>
              <a:gd name="connsiteY13" fmla="*/ 1663700 h 1883410"/>
              <a:gd name="connsiteX14" fmla="*/ 1805522 w 7992963"/>
              <a:gd name="connsiteY14" fmla="*/ 1308100 h 1883410"/>
              <a:gd name="connsiteX15" fmla="*/ 0 w 7992963"/>
              <a:gd name="connsiteY15" fmla="*/ 1307212 h 1883410"/>
              <a:gd name="connsiteX16" fmla="*/ 0 w 7992963"/>
              <a:gd name="connsiteY16" fmla="*/ 1017228 h 188341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3491 w 7992963"/>
              <a:gd name="connsiteY4" fmla="*/ 1264920 h 2028190"/>
              <a:gd name="connsiteX5" fmla="*/ 6133681 w 7992963"/>
              <a:gd name="connsiteY5" fmla="*/ 52197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23521 w 7992963"/>
              <a:gd name="connsiteY10" fmla="*/ 187833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3491 w 7992963"/>
              <a:gd name="connsiteY4" fmla="*/ 1264920 h 2028190"/>
              <a:gd name="connsiteX5" fmla="*/ 6122251 w 7992963"/>
              <a:gd name="connsiteY5" fmla="*/ 124587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23521 w 7992963"/>
              <a:gd name="connsiteY10" fmla="*/ 187833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7301 w 7992963"/>
              <a:gd name="connsiteY4" fmla="*/ 1234440 h 2028190"/>
              <a:gd name="connsiteX5" fmla="*/ 6122251 w 7992963"/>
              <a:gd name="connsiteY5" fmla="*/ 124587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23521 w 7992963"/>
              <a:gd name="connsiteY10" fmla="*/ 187833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7301 w 7992963"/>
              <a:gd name="connsiteY4" fmla="*/ 1234440 h 2028190"/>
              <a:gd name="connsiteX5" fmla="*/ 6126061 w 7992963"/>
              <a:gd name="connsiteY5" fmla="*/ 124206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23521 w 7992963"/>
              <a:gd name="connsiteY10" fmla="*/ 187833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7301 w 7992963"/>
              <a:gd name="connsiteY4" fmla="*/ 1234440 h 2028190"/>
              <a:gd name="connsiteX5" fmla="*/ 6126061 w 7992963"/>
              <a:gd name="connsiteY5" fmla="*/ 124206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15901 w 7992963"/>
              <a:gd name="connsiteY10" fmla="*/ 201930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7301 w 7992963"/>
              <a:gd name="connsiteY4" fmla="*/ 1234440 h 2028190"/>
              <a:gd name="connsiteX5" fmla="*/ 6114631 w 7992963"/>
              <a:gd name="connsiteY5" fmla="*/ 123825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15901 w 7992963"/>
              <a:gd name="connsiteY10" fmla="*/ 201930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36570"/>
              <a:gd name="connsiteX1" fmla="*/ 1801711 w 7992963"/>
              <a:gd name="connsiteY1" fmla="*/ 1017270 h 2036570"/>
              <a:gd name="connsiteX2" fmla="*/ 2457031 w 7992963"/>
              <a:gd name="connsiteY2" fmla="*/ 11430 h 2036570"/>
              <a:gd name="connsiteX3" fmla="*/ 3954361 w 7992963"/>
              <a:gd name="connsiteY3" fmla="*/ 0 h 2036570"/>
              <a:gd name="connsiteX4" fmla="*/ 4617301 w 7992963"/>
              <a:gd name="connsiteY4" fmla="*/ 1234440 h 2036570"/>
              <a:gd name="connsiteX5" fmla="*/ 6114631 w 7992963"/>
              <a:gd name="connsiteY5" fmla="*/ 1238250 h 2036570"/>
              <a:gd name="connsiteX6" fmla="*/ 6779477 w 7992963"/>
              <a:gd name="connsiteY6" fmla="*/ 390525 h 2036570"/>
              <a:gd name="connsiteX7" fmla="*/ 7992963 w 7992963"/>
              <a:gd name="connsiteY7" fmla="*/ 394335 h 2036570"/>
              <a:gd name="connsiteX8" fmla="*/ 7990236 w 7992963"/>
              <a:gd name="connsiteY8" fmla="*/ 460968 h 2036570"/>
              <a:gd name="connsiteX9" fmla="*/ 6773761 w 7992963"/>
              <a:gd name="connsiteY9" fmla="*/ 2025015 h 2036570"/>
              <a:gd name="connsiteX10" fmla="*/ 6115901 w 7992963"/>
              <a:gd name="connsiteY10" fmla="*/ 2019300 h 2036570"/>
              <a:gd name="connsiteX11" fmla="*/ 4610951 w 7992963"/>
              <a:gd name="connsiteY11" fmla="*/ 2028190 h 2036570"/>
              <a:gd name="connsiteX12" fmla="*/ 3961981 w 7992963"/>
              <a:gd name="connsiteY12" fmla="*/ 1672590 h 2036570"/>
              <a:gd name="connsiteX13" fmla="*/ 2449411 w 7992963"/>
              <a:gd name="connsiteY13" fmla="*/ 1663700 h 2036570"/>
              <a:gd name="connsiteX14" fmla="*/ 1805522 w 7992963"/>
              <a:gd name="connsiteY14" fmla="*/ 1308100 h 2036570"/>
              <a:gd name="connsiteX15" fmla="*/ 0 w 7992963"/>
              <a:gd name="connsiteY15" fmla="*/ 1307212 h 2036570"/>
              <a:gd name="connsiteX16" fmla="*/ 0 w 7992963"/>
              <a:gd name="connsiteY16" fmla="*/ 1017228 h 2036570"/>
              <a:gd name="connsiteX0" fmla="*/ 0 w 7992963"/>
              <a:gd name="connsiteY0" fmla="*/ 1017228 h 2036570"/>
              <a:gd name="connsiteX1" fmla="*/ 1801711 w 7992963"/>
              <a:gd name="connsiteY1" fmla="*/ 1017270 h 2036570"/>
              <a:gd name="connsiteX2" fmla="*/ 2457031 w 7992963"/>
              <a:gd name="connsiteY2" fmla="*/ 11430 h 2036570"/>
              <a:gd name="connsiteX3" fmla="*/ 3954361 w 7992963"/>
              <a:gd name="connsiteY3" fmla="*/ 0 h 2036570"/>
              <a:gd name="connsiteX4" fmla="*/ 4617301 w 7992963"/>
              <a:gd name="connsiteY4" fmla="*/ 1234440 h 2036570"/>
              <a:gd name="connsiteX5" fmla="*/ 6114631 w 7992963"/>
              <a:gd name="connsiteY5" fmla="*/ 1238250 h 2036570"/>
              <a:gd name="connsiteX6" fmla="*/ 6764237 w 7992963"/>
              <a:gd name="connsiteY6" fmla="*/ 1141095 h 2036570"/>
              <a:gd name="connsiteX7" fmla="*/ 7992963 w 7992963"/>
              <a:gd name="connsiteY7" fmla="*/ 394335 h 2036570"/>
              <a:gd name="connsiteX8" fmla="*/ 7990236 w 7992963"/>
              <a:gd name="connsiteY8" fmla="*/ 460968 h 2036570"/>
              <a:gd name="connsiteX9" fmla="*/ 6773761 w 7992963"/>
              <a:gd name="connsiteY9" fmla="*/ 2025015 h 2036570"/>
              <a:gd name="connsiteX10" fmla="*/ 6115901 w 7992963"/>
              <a:gd name="connsiteY10" fmla="*/ 2019300 h 2036570"/>
              <a:gd name="connsiteX11" fmla="*/ 4610951 w 7992963"/>
              <a:gd name="connsiteY11" fmla="*/ 2028190 h 2036570"/>
              <a:gd name="connsiteX12" fmla="*/ 3961981 w 7992963"/>
              <a:gd name="connsiteY12" fmla="*/ 1672590 h 2036570"/>
              <a:gd name="connsiteX13" fmla="*/ 2449411 w 7992963"/>
              <a:gd name="connsiteY13" fmla="*/ 1663700 h 2036570"/>
              <a:gd name="connsiteX14" fmla="*/ 1805522 w 7992963"/>
              <a:gd name="connsiteY14" fmla="*/ 1308100 h 2036570"/>
              <a:gd name="connsiteX15" fmla="*/ 0 w 7992963"/>
              <a:gd name="connsiteY15" fmla="*/ 1307212 h 2036570"/>
              <a:gd name="connsiteX16" fmla="*/ 0 w 7992963"/>
              <a:gd name="connsiteY16" fmla="*/ 1017228 h 2036570"/>
              <a:gd name="connsiteX0" fmla="*/ 0 w 7992963"/>
              <a:gd name="connsiteY0" fmla="*/ 1017228 h 2061779"/>
              <a:gd name="connsiteX1" fmla="*/ 1801711 w 7992963"/>
              <a:gd name="connsiteY1" fmla="*/ 1017270 h 2061779"/>
              <a:gd name="connsiteX2" fmla="*/ 2457031 w 7992963"/>
              <a:gd name="connsiteY2" fmla="*/ 11430 h 2061779"/>
              <a:gd name="connsiteX3" fmla="*/ 3954361 w 7992963"/>
              <a:gd name="connsiteY3" fmla="*/ 0 h 2061779"/>
              <a:gd name="connsiteX4" fmla="*/ 4617301 w 7992963"/>
              <a:gd name="connsiteY4" fmla="*/ 1234440 h 2061779"/>
              <a:gd name="connsiteX5" fmla="*/ 6114631 w 7992963"/>
              <a:gd name="connsiteY5" fmla="*/ 1238250 h 2061779"/>
              <a:gd name="connsiteX6" fmla="*/ 6764237 w 7992963"/>
              <a:gd name="connsiteY6" fmla="*/ 1141095 h 2061779"/>
              <a:gd name="connsiteX7" fmla="*/ 7992963 w 7992963"/>
              <a:gd name="connsiteY7" fmla="*/ 394335 h 2061779"/>
              <a:gd name="connsiteX8" fmla="*/ 7990236 w 7992963"/>
              <a:gd name="connsiteY8" fmla="*/ 460968 h 2061779"/>
              <a:gd name="connsiteX9" fmla="*/ 6773761 w 7992963"/>
              <a:gd name="connsiteY9" fmla="*/ 2025015 h 2061779"/>
              <a:gd name="connsiteX10" fmla="*/ 6115901 w 7992963"/>
              <a:gd name="connsiteY10" fmla="*/ 2019300 h 2061779"/>
              <a:gd name="connsiteX11" fmla="*/ 4610951 w 7992963"/>
              <a:gd name="connsiteY11" fmla="*/ 2028190 h 2061779"/>
              <a:gd name="connsiteX12" fmla="*/ 3961981 w 7992963"/>
              <a:gd name="connsiteY12" fmla="*/ 1672590 h 2061779"/>
              <a:gd name="connsiteX13" fmla="*/ 2449411 w 7992963"/>
              <a:gd name="connsiteY13" fmla="*/ 1663700 h 2061779"/>
              <a:gd name="connsiteX14" fmla="*/ 1805522 w 7992963"/>
              <a:gd name="connsiteY14" fmla="*/ 1308100 h 2061779"/>
              <a:gd name="connsiteX15" fmla="*/ 0 w 7992963"/>
              <a:gd name="connsiteY15" fmla="*/ 1307212 h 2061779"/>
              <a:gd name="connsiteX16" fmla="*/ 0 w 7992963"/>
              <a:gd name="connsiteY16" fmla="*/ 1017228 h 2061779"/>
              <a:gd name="connsiteX0" fmla="*/ 0 w 7992963"/>
              <a:gd name="connsiteY0" fmla="*/ 1017228 h 2031482"/>
              <a:gd name="connsiteX1" fmla="*/ 1801711 w 7992963"/>
              <a:gd name="connsiteY1" fmla="*/ 1017270 h 2031482"/>
              <a:gd name="connsiteX2" fmla="*/ 2457031 w 7992963"/>
              <a:gd name="connsiteY2" fmla="*/ 11430 h 2031482"/>
              <a:gd name="connsiteX3" fmla="*/ 3954361 w 7992963"/>
              <a:gd name="connsiteY3" fmla="*/ 0 h 2031482"/>
              <a:gd name="connsiteX4" fmla="*/ 4617301 w 7992963"/>
              <a:gd name="connsiteY4" fmla="*/ 1234440 h 2031482"/>
              <a:gd name="connsiteX5" fmla="*/ 6114631 w 7992963"/>
              <a:gd name="connsiteY5" fmla="*/ 1238250 h 2031482"/>
              <a:gd name="connsiteX6" fmla="*/ 6764237 w 7992963"/>
              <a:gd name="connsiteY6" fmla="*/ 1141095 h 2031482"/>
              <a:gd name="connsiteX7" fmla="*/ 7992963 w 7992963"/>
              <a:gd name="connsiteY7" fmla="*/ 394335 h 2031482"/>
              <a:gd name="connsiteX8" fmla="*/ 7990236 w 7992963"/>
              <a:gd name="connsiteY8" fmla="*/ 460968 h 2031482"/>
              <a:gd name="connsiteX9" fmla="*/ 6773761 w 7992963"/>
              <a:gd name="connsiteY9" fmla="*/ 2025015 h 2031482"/>
              <a:gd name="connsiteX10" fmla="*/ 6115901 w 7992963"/>
              <a:gd name="connsiteY10" fmla="*/ 2019300 h 2031482"/>
              <a:gd name="connsiteX11" fmla="*/ 4610951 w 7992963"/>
              <a:gd name="connsiteY11" fmla="*/ 2028190 h 2031482"/>
              <a:gd name="connsiteX12" fmla="*/ 3961981 w 7992963"/>
              <a:gd name="connsiteY12" fmla="*/ 1672590 h 2031482"/>
              <a:gd name="connsiteX13" fmla="*/ 2449411 w 7992963"/>
              <a:gd name="connsiteY13" fmla="*/ 1663700 h 2031482"/>
              <a:gd name="connsiteX14" fmla="*/ 1805522 w 7992963"/>
              <a:gd name="connsiteY14" fmla="*/ 1308100 h 2031482"/>
              <a:gd name="connsiteX15" fmla="*/ 0 w 7992963"/>
              <a:gd name="connsiteY15" fmla="*/ 1307212 h 2031482"/>
              <a:gd name="connsiteX16" fmla="*/ 0 w 7992963"/>
              <a:gd name="connsiteY16" fmla="*/ 1017228 h 2031482"/>
              <a:gd name="connsiteX0" fmla="*/ 0 w 7992963"/>
              <a:gd name="connsiteY0" fmla="*/ 1017228 h 2031482"/>
              <a:gd name="connsiteX1" fmla="*/ 1801711 w 7992963"/>
              <a:gd name="connsiteY1" fmla="*/ 1017270 h 2031482"/>
              <a:gd name="connsiteX2" fmla="*/ 2457031 w 7992963"/>
              <a:gd name="connsiteY2" fmla="*/ 11430 h 2031482"/>
              <a:gd name="connsiteX3" fmla="*/ 3954361 w 7992963"/>
              <a:gd name="connsiteY3" fmla="*/ 0 h 2031482"/>
              <a:gd name="connsiteX4" fmla="*/ 4617301 w 7992963"/>
              <a:gd name="connsiteY4" fmla="*/ 1234440 h 2031482"/>
              <a:gd name="connsiteX5" fmla="*/ 6114631 w 7992963"/>
              <a:gd name="connsiteY5" fmla="*/ 1238250 h 2031482"/>
              <a:gd name="connsiteX6" fmla="*/ 6764237 w 7992963"/>
              <a:gd name="connsiteY6" fmla="*/ 1141095 h 2031482"/>
              <a:gd name="connsiteX7" fmla="*/ 7992963 w 7992963"/>
              <a:gd name="connsiteY7" fmla="*/ 394335 h 2031482"/>
              <a:gd name="connsiteX8" fmla="*/ 7990236 w 7992963"/>
              <a:gd name="connsiteY8" fmla="*/ 460968 h 2031482"/>
              <a:gd name="connsiteX9" fmla="*/ 6773761 w 7992963"/>
              <a:gd name="connsiteY9" fmla="*/ 2025015 h 2031482"/>
              <a:gd name="connsiteX10" fmla="*/ 6115901 w 7992963"/>
              <a:gd name="connsiteY10" fmla="*/ 2019300 h 2031482"/>
              <a:gd name="connsiteX11" fmla="*/ 4610951 w 7992963"/>
              <a:gd name="connsiteY11" fmla="*/ 2028190 h 2031482"/>
              <a:gd name="connsiteX12" fmla="*/ 3961981 w 7992963"/>
              <a:gd name="connsiteY12" fmla="*/ 1672590 h 2031482"/>
              <a:gd name="connsiteX13" fmla="*/ 2449411 w 7992963"/>
              <a:gd name="connsiteY13" fmla="*/ 1663700 h 2031482"/>
              <a:gd name="connsiteX14" fmla="*/ 1805522 w 7992963"/>
              <a:gd name="connsiteY14" fmla="*/ 1308100 h 2031482"/>
              <a:gd name="connsiteX15" fmla="*/ 0 w 7992963"/>
              <a:gd name="connsiteY15" fmla="*/ 1307212 h 2031482"/>
              <a:gd name="connsiteX16" fmla="*/ 0 w 7992963"/>
              <a:gd name="connsiteY16" fmla="*/ 1017228 h 2031482"/>
              <a:gd name="connsiteX0" fmla="*/ 0 w 7992963"/>
              <a:gd name="connsiteY0" fmla="*/ 1017228 h 2034498"/>
              <a:gd name="connsiteX1" fmla="*/ 1801711 w 7992963"/>
              <a:gd name="connsiteY1" fmla="*/ 1017270 h 2034498"/>
              <a:gd name="connsiteX2" fmla="*/ 2457031 w 7992963"/>
              <a:gd name="connsiteY2" fmla="*/ 11430 h 2034498"/>
              <a:gd name="connsiteX3" fmla="*/ 3954361 w 7992963"/>
              <a:gd name="connsiteY3" fmla="*/ 0 h 2034498"/>
              <a:gd name="connsiteX4" fmla="*/ 4617301 w 7992963"/>
              <a:gd name="connsiteY4" fmla="*/ 1234440 h 2034498"/>
              <a:gd name="connsiteX5" fmla="*/ 6114631 w 7992963"/>
              <a:gd name="connsiteY5" fmla="*/ 1238250 h 2034498"/>
              <a:gd name="connsiteX6" fmla="*/ 6764237 w 7992963"/>
              <a:gd name="connsiteY6" fmla="*/ 1141095 h 2034498"/>
              <a:gd name="connsiteX7" fmla="*/ 7992963 w 7992963"/>
              <a:gd name="connsiteY7" fmla="*/ 394335 h 2034498"/>
              <a:gd name="connsiteX8" fmla="*/ 7971186 w 7992963"/>
              <a:gd name="connsiteY8" fmla="*/ 2034498 h 2034498"/>
              <a:gd name="connsiteX9" fmla="*/ 6773761 w 7992963"/>
              <a:gd name="connsiteY9" fmla="*/ 2025015 h 2034498"/>
              <a:gd name="connsiteX10" fmla="*/ 6115901 w 7992963"/>
              <a:gd name="connsiteY10" fmla="*/ 2019300 h 2034498"/>
              <a:gd name="connsiteX11" fmla="*/ 4610951 w 7992963"/>
              <a:gd name="connsiteY11" fmla="*/ 2028190 h 2034498"/>
              <a:gd name="connsiteX12" fmla="*/ 3961981 w 7992963"/>
              <a:gd name="connsiteY12" fmla="*/ 1672590 h 2034498"/>
              <a:gd name="connsiteX13" fmla="*/ 2449411 w 7992963"/>
              <a:gd name="connsiteY13" fmla="*/ 1663700 h 2034498"/>
              <a:gd name="connsiteX14" fmla="*/ 1805522 w 7992963"/>
              <a:gd name="connsiteY14" fmla="*/ 1308100 h 2034498"/>
              <a:gd name="connsiteX15" fmla="*/ 0 w 7992963"/>
              <a:gd name="connsiteY15" fmla="*/ 1307212 h 2034498"/>
              <a:gd name="connsiteX16" fmla="*/ 0 w 7992963"/>
              <a:gd name="connsiteY16" fmla="*/ 1017228 h 2034498"/>
              <a:gd name="connsiteX0" fmla="*/ 0 w 7971290"/>
              <a:gd name="connsiteY0" fmla="*/ 1017228 h 2034498"/>
              <a:gd name="connsiteX1" fmla="*/ 1801711 w 7971290"/>
              <a:gd name="connsiteY1" fmla="*/ 1017270 h 2034498"/>
              <a:gd name="connsiteX2" fmla="*/ 2457031 w 7971290"/>
              <a:gd name="connsiteY2" fmla="*/ 11430 h 2034498"/>
              <a:gd name="connsiteX3" fmla="*/ 3954361 w 7971290"/>
              <a:gd name="connsiteY3" fmla="*/ 0 h 2034498"/>
              <a:gd name="connsiteX4" fmla="*/ 4617301 w 7971290"/>
              <a:gd name="connsiteY4" fmla="*/ 1234440 h 2034498"/>
              <a:gd name="connsiteX5" fmla="*/ 6114631 w 7971290"/>
              <a:gd name="connsiteY5" fmla="*/ 1238250 h 2034498"/>
              <a:gd name="connsiteX6" fmla="*/ 6764237 w 7971290"/>
              <a:gd name="connsiteY6" fmla="*/ 1141095 h 2034498"/>
              <a:gd name="connsiteX7" fmla="*/ 7970103 w 7971290"/>
              <a:gd name="connsiteY7" fmla="*/ 1076325 h 2034498"/>
              <a:gd name="connsiteX8" fmla="*/ 7971186 w 7971290"/>
              <a:gd name="connsiteY8" fmla="*/ 2034498 h 2034498"/>
              <a:gd name="connsiteX9" fmla="*/ 6773761 w 7971290"/>
              <a:gd name="connsiteY9" fmla="*/ 2025015 h 2034498"/>
              <a:gd name="connsiteX10" fmla="*/ 6115901 w 7971290"/>
              <a:gd name="connsiteY10" fmla="*/ 2019300 h 2034498"/>
              <a:gd name="connsiteX11" fmla="*/ 4610951 w 7971290"/>
              <a:gd name="connsiteY11" fmla="*/ 2028190 h 2034498"/>
              <a:gd name="connsiteX12" fmla="*/ 3961981 w 7971290"/>
              <a:gd name="connsiteY12" fmla="*/ 1672590 h 2034498"/>
              <a:gd name="connsiteX13" fmla="*/ 2449411 w 7971290"/>
              <a:gd name="connsiteY13" fmla="*/ 1663700 h 2034498"/>
              <a:gd name="connsiteX14" fmla="*/ 1805522 w 7971290"/>
              <a:gd name="connsiteY14" fmla="*/ 1308100 h 2034498"/>
              <a:gd name="connsiteX15" fmla="*/ 0 w 7971290"/>
              <a:gd name="connsiteY15" fmla="*/ 1307212 h 2034498"/>
              <a:gd name="connsiteX16" fmla="*/ 0 w 7971290"/>
              <a:gd name="connsiteY16" fmla="*/ 1017228 h 2034498"/>
              <a:gd name="connsiteX0" fmla="*/ 0 w 7971290"/>
              <a:gd name="connsiteY0" fmla="*/ 1017228 h 2034498"/>
              <a:gd name="connsiteX1" fmla="*/ 1801711 w 7971290"/>
              <a:gd name="connsiteY1" fmla="*/ 1017270 h 2034498"/>
              <a:gd name="connsiteX2" fmla="*/ 2457031 w 7971290"/>
              <a:gd name="connsiteY2" fmla="*/ 11430 h 2034498"/>
              <a:gd name="connsiteX3" fmla="*/ 3954361 w 7971290"/>
              <a:gd name="connsiteY3" fmla="*/ 0 h 2034498"/>
              <a:gd name="connsiteX4" fmla="*/ 4617301 w 7971290"/>
              <a:gd name="connsiteY4" fmla="*/ 1234440 h 2034498"/>
              <a:gd name="connsiteX5" fmla="*/ 6114631 w 7971290"/>
              <a:gd name="connsiteY5" fmla="*/ 1238250 h 2034498"/>
              <a:gd name="connsiteX6" fmla="*/ 6764237 w 7971290"/>
              <a:gd name="connsiteY6" fmla="*/ 1095375 h 2034498"/>
              <a:gd name="connsiteX7" fmla="*/ 7970103 w 7971290"/>
              <a:gd name="connsiteY7" fmla="*/ 1076325 h 2034498"/>
              <a:gd name="connsiteX8" fmla="*/ 7971186 w 7971290"/>
              <a:gd name="connsiteY8" fmla="*/ 2034498 h 2034498"/>
              <a:gd name="connsiteX9" fmla="*/ 6773761 w 7971290"/>
              <a:gd name="connsiteY9" fmla="*/ 2025015 h 2034498"/>
              <a:gd name="connsiteX10" fmla="*/ 6115901 w 7971290"/>
              <a:gd name="connsiteY10" fmla="*/ 2019300 h 2034498"/>
              <a:gd name="connsiteX11" fmla="*/ 4610951 w 7971290"/>
              <a:gd name="connsiteY11" fmla="*/ 2028190 h 2034498"/>
              <a:gd name="connsiteX12" fmla="*/ 3961981 w 7971290"/>
              <a:gd name="connsiteY12" fmla="*/ 1672590 h 2034498"/>
              <a:gd name="connsiteX13" fmla="*/ 2449411 w 7971290"/>
              <a:gd name="connsiteY13" fmla="*/ 1663700 h 2034498"/>
              <a:gd name="connsiteX14" fmla="*/ 1805522 w 7971290"/>
              <a:gd name="connsiteY14" fmla="*/ 1308100 h 2034498"/>
              <a:gd name="connsiteX15" fmla="*/ 0 w 7971290"/>
              <a:gd name="connsiteY15" fmla="*/ 1307212 h 2034498"/>
              <a:gd name="connsiteX16" fmla="*/ 0 w 7971290"/>
              <a:gd name="connsiteY16" fmla="*/ 1017228 h 2034498"/>
              <a:gd name="connsiteX0" fmla="*/ 0 w 7971290"/>
              <a:gd name="connsiteY0" fmla="*/ 1017228 h 2034498"/>
              <a:gd name="connsiteX1" fmla="*/ 1801711 w 7971290"/>
              <a:gd name="connsiteY1" fmla="*/ 1017270 h 2034498"/>
              <a:gd name="connsiteX2" fmla="*/ 2457031 w 7971290"/>
              <a:gd name="connsiteY2" fmla="*/ 11430 h 2034498"/>
              <a:gd name="connsiteX3" fmla="*/ 3954361 w 7971290"/>
              <a:gd name="connsiteY3" fmla="*/ 0 h 2034498"/>
              <a:gd name="connsiteX4" fmla="*/ 4617301 w 7971290"/>
              <a:gd name="connsiteY4" fmla="*/ 1234440 h 2034498"/>
              <a:gd name="connsiteX5" fmla="*/ 6114631 w 7971290"/>
              <a:gd name="connsiteY5" fmla="*/ 1238250 h 2034498"/>
              <a:gd name="connsiteX6" fmla="*/ 6764237 w 7971290"/>
              <a:gd name="connsiteY6" fmla="*/ 1095375 h 2034498"/>
              <a:gd name="connsiteX7" fmla="*/ 7970103 w 7971290"/>
              <a:gd name="connsiteY7" fmla="*/ 1076325 h 2034498"/>
              <a:gd name="connsiteX8" fmla="*/ 7971186 w 7971290"/>
              <a:gd name="connsiteY8" fmla="*/ 2034498 h 2034498"/>
              <a:gd name="connsiteX9" fmla="*/ 6753441 w 7971290"/>
              <a:gd name="connsiteY9" fmla="*/ 1877695 h 2034498"/>
              <a:gd name="connsiteX10" fmla="*/ 6115901 w 7971290"/>
              <a:gd name="connsiteY10" fmla="*/ 2019300 h 2034498"/>
              <a:gd name="connsiteX11" fmla="*/ 4610951 w 7971290"/>
              <a:gd name="connsiteY11" fmla="*/ 2028190 h 2034498"/>
              <a:gd name="connsiteX12" fmla="*/ 3961981 w 7971290"/>
              <a:gd name="connsiteY12" fmla="*/ 1672590 h 2034498"/>
              <a:gd name="connsiteX13" fmla="*/ 2449411 w 7971290"/>
              <a:gd name="connsiteY13" fmla="*/ 1663700 h 2034498"/>
              <a:gd name="connsiteX14" fmla="*/ 1805522 w 7971290"/>
              <a:gd name="connsiteY14" fmla="*/ 1308100 h 2034498"/>
              <a:gd name="connsiteX15" fmla="*/ 0 w 7971290"/>
              <a:gd name="connsiteY15" fmla="*/ 1307212 h 2034498"/>
              <a:gd name="connsiteX16" fmla="*/ 0 w 7971290"/>
              <a:gd name="connsiteY16" fmla="*/ 1017228 h 2034498"/>
              <a:gd name="connsiteX0" fmla="*/ 0 w 7981369"/>
              <a:gd name="connsiteY0" fmla="*/ 1017228 h 2028190"/>
              <a:gd name="connsiteX1" fmla="*/ 1801711 w 7981369"/>
              <a:gd name="connsiteY1" fmla="*/ 1017270 h 2028190"/>
              <a:gd name="connsiteX2" fmla="*/ 2457031 w 7981369"/>
              <a:gd name="connsiteY2" fmla="*/ 11430 h 2028190"/>
              <a:gd name="connsiteX3" fmla="*/ 3954361 w 7981369"/>
              <a:gd name="connsiteY3" fmla="*/ 0 h 2028190"/>
              <a:gd name="connsiteX4" fmla="*/ 4617301 w 7981369"/>
              <a:gd name="connsiteY4" fmla="*/ 1234440 h 2028190"/>
              <a:gd name="connsiteX5" fmla="*/ 6114631 w 7981369"/>
              <a:gd name="connsiteY5" fmla="*/ 1238250 h 2028190"/>
              <a:gd name="connsiteX6" fmla="*/ 6764237 w 7981369"/>
              <a:gd name="connsiteY6" fmla="*/ 1095375 h 2028190"/>
              <a:gd name="connsiteX7" fmla="*/ 7970103 w 7981369"/>
              <a:gd name="connsiteY7" fmla="*/ 1076325 h 2028190"/>
              <a:gd name="connsiteX8" fmla="*/ 7981346 w 7981369"/>
              <a:gd name="connsiteY8" fmla="*/ 1892258 h 2028190"/>
              <a:gd name="connsiteX9" fmla="*/ 6753441 w 7981369"/>
              <a:gd name="connsiteY9" fmla="*/ 1877695 h 2028190"/>
              <a:gd name="connsiteX10" fmla="*/ 6115901 w 7981369"/>
              <a:gd name="connsiteY10" fmla="*/ 2019300 h 2028190"/>
              <a:gd name="connsiteX11" fmla="*/ 4610951 w 7981369"/>
              <a:gd name="connsiteY11" fmla="*/ 2028190 h 2028190"/>
              <a:gd name="connsiteX12" fmla="*/ 3961981 w 7981369"/>
              <a:gd name="connsiteY12" fmla="*/ 1672590 h 2028190"/>
              <a:gd name="connsiteX13" fmla="*/ 2449411 w 7981369"/>
              <a:gd name="connsiteY13" fmla="*/ 1663700 h 2028190"/>
              <a:gd name="connsiteX14" fmla="*/ 1805522 w 7981369"/>
              <a:gd name="connsiteY14" fmla="*/ 1308100 h 2028190"/>
              <a:gd name="connsiteX15" fmla="*/ 0 w 7981369"/>
              <a:gd name="connsiteY15" fmla="*/ 1307212 h 2028190"/>
              <a:gd name="connsiteX16" fmla="*/ 0 w 7981369"/>
              <a:gd name="connsiteY16" fmla="*/ 1017228 h 2028190"/>
              <a:gd name="connsiteX0" fmla="*/ 0 w 7990423"/>
              <a:gd name="connsiteY0" fmla="*/ 1017228 h 2028190"/>
              <a:gd name="connsiteX1" fmla="*/ 1801711 w 7990423"/>
              <a:gd name="connsiteY1" fmla="*/ 1017270 h 2028190"/>
              <a:gd name="connsiteX2" fmla="*/ 2457031 w 7990423"/>
              <a:gd name="connsiteY2" fmla="*/ 11430 h 2028190"/>
              <a:gd name="connsiteX3" fmla="*/ 3954361 w 7990423"/>
              <a:gd name="connsiteY3" fmla="*/ 0 h 2028190"/>
              <a:gd name="connsiteX4" fmla="*/ 4617301 w 7990423"/>
              <a:gd name="connsiteY4" fmla="*/ 1234440 h 2028190"/>
              <a:gd name="connsiteX5" fmla="*/ 6114631 w 7990423"/>
              <a:gd name="connsiteY5" fmla="*/ 1238250 h 2028190"/>
              <a:gd name="connsiteX6" fmla="*/ 6764237 w 7990423"/>
              <a:gd name="connsiteY6" fmla="*/ 1095375 h 2028190"/>
              <a:gd name="connsiteX7" fmla="*/ 7990423 w 7990423"/>
              <a:gd name="connsiteY7" fmla="*/ 1076325 h 2028190"/>
              <a:gd name="connsiteX8" fmla="*/ 7981346 w 7990423"/>
              <a:gd name="connsiteY8" fmla="*/ 1892258 h 2028190"/>
              <a:gd name="connsiteX9" fmla="*/ 6753441 w 7990423"/>
              <a:gd name="connsiteY9" fmla="*/ 1877695 h 2028190"/>
              <a:gd name="connsiteX10" fmla="*/ 6115901 w 7990423"/>
              <a:gd name="connsiteY10" fmla="*/ 2019300 h 2028190"/>
              <a:gd name="connsiteX11" fmla="*/ 4610951 w 7990423"/>
              <a:gd name="connsiteY11" fmla="*/ 2028190 h 2028190"/>
              <a:gd name="connsiteX12" fmla="*/ 3961981 w 7990423"/>
              <a:gd name="connsiteY12" fmla="*/ 1672590 h 2028190"/>
              <a:gd name="connsiteX13" fmla="*/ 2449411 w 7990423"/>
              <a:gd name="connsiteY13" fmla="*/ 1663700 h 2028190"/>
              <a:gd name="connsiteX14" fmla="*/ 1805522 w 7990423"/>
              <a:gd name="connsiteY14" fmla="*/ 1308100 h 2028190"/>
              <a:gd name="connsiteX15" fmla="*/ 0 w 7990423"/>
              <a:gd name="connsiteY15" fmla="*/ 1307212 h 2028190"/>
              <a:gd name="connsiteX16" fmla="*/ 0 w 7990423"/>
              <a:gd name="connsiteY16" fmla="*/ 1017228 h 2028190"/>
              <a:gd name="connsiteX0" fmla="*/ 0 w 7981383"/>
              <a:gd name="connsiteY0" fmla="*/ 1017228 h 2028190"/>
              <a:gd name="connsiteX1" fmla="*/ 1801711 w 7981383"/>
              <a:gd name="connsiteY1" fmla="*/ 1017270 h 2028190"/>
              <a:gd name="connsiteX2" fmla="*/ 2457031 w 7981383"/>
              <a:gd name="connsiteY2" fmla="*/ 11430 h 2028190"/>
              <a:gd name="connsiteX3" fmla="*/ 3954361 w 7981383"/>
              <a:gd name="connsiteY3" fmla="*/ 0 h 2028190"/>
              <a:gd name="connsiteX4" fmla="*/ 4617301 w 7981383"/>
              <a:gd name="connsiteY4" fmla="*/ 1234440 h 2028190"/>
              <a:gd name="connsiteX5" fmla="*/ 6114631 w 7981383"/>
              <a:gd name="connsiteY5" fmla="*/ 1238250 h 2028190"/>
              <a:gd name="connsiteX6" fmla="*/ 6764237 w 7981383"/>
              <a:gd name="connsiteY6" fmla="*/ 1095375 h 2028190"/>
              <a:gd name="connsiteX7" fmla="*/ 7975183 w 7981383"/>
              <a:gd name="connsiteY7" fmla="*/ 1071245 h 2028190"/>
              <a:gd name="connsiteX8" fmla="*/ 7981346 w 7981383"/>
              <a:gd name="connsiteY8" fmla="*/ 1892258 h 2028190"/>
              <a:gd name="connsiteX9" fmla="*/ 6753441 w 7981383"/>
              <a:gd name="connsiteY9" fmla="*/ 1877695 h 2028190"/>
              <a:gd name="connsiteX10" fmla="*/ 6115901 w 7981383"/>
              <a:gd name="connsiteY10" fmla="*/ 2019300 h 2028190"/>
              <a:gd name="connsiteX11" fmla="*/ 4610951 w 7981383"/>
              <a:gd name="connsiteY11" fmla="*/ 2028190 h 2028190"/>
              <a:gd name="connsiteX12" fmla="*/ 3961981 w 7981383"/>
              <a:gd name="connsiteY12" fmla="*/ 1672590 h 2028190"/>
              <a:gd name="connsiteX13" fmla="*/ 2449411 w 7981383"/>
              <a:gd name="connsiteY13" fmla="*/ 1663700 h 2028190"/>
              <a:gd name="connsiteX14" fmla="*/ 1805522 w 7981383"/>
              <a:gd name="connsiteY14" fmla="*/ 1308100 h 2028190"/>
              <a:gd name="connsiteX15" fmla="*/ 0 w 7981383"/>
              <a:gd name="connsiteY15" fmla="*/ 1307212 h 2028190"/>
              <a:gd name="connsiteX16" fmla="*/ 0 w 798138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8648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322475"/>
              <a:gd name="connsiteX1" fmla="*/ 1801711 w 7985343"/>
              <a:gd name="connsiteY1" fmla="*/ 1017270 h 2322475"/>
              <a:gd name="connsiteX2" fmla="*/ 2457031 w 7985343"/>
              <a:gd name="connsiteY2" fmla="*/ 11430 h 2322475"/>
              <a:gd name="connsiteX3" fmla="*/ 3954361 w 7985343"/>
              <a:gd name="connsiteY3" fmla="*/ 0 h 2322475"/>
              <a:gd name="connsiteX4" fmla="*/ 4617301 w 7985343"/>
              <a:gd name="connsiteY4" fmla="*/ 1234440 h 2322475"/>
              <a:gd name="connsiteX5" fmla="*/ 6114631 w 7985343"/>
              <a:gd name="connsiteY5" fmla="*/ 1238250 h 2322475"/>
              <a:gd name="connsiteX6" fmla="*/ 6764237 w 7985343"/>
              <a:gd name="connsiteY6" fmla="*/ 1095375 h 2322475"/>
              <a:gd name="connsiteX7" fmla="*/ 7985343 w 7985343"/>
              <a:gd name="connsiteY7" fmla="*/ 1086485 h 2322475"/>
              <a:gd name="connsiteX8" fmla="*/ 7981346 w 7985343"/>
              <a:gd name="connsiteY8" fmla="*/ 1892258 h 2322475"/>
              <a:gd name="connsiteX9" fmla="*/ 6759791 w 7985343"/>
              <a:gd name="connsiteY9" fmla="*/ 2322195 h 2322475"/>
              <a:gd name="connsiteX10" fmla="*/ 6115901 w 7985343"/>
              <a:gd name="connsiteY10" fmla="*/ 2019300 h 2322475"/>
              <a:gd name="connsiteX11" fmla="*/ 4610951 w 7985343"/>
              <a:gd name="connsiteY11" fmla="*/ 2028190 h 2322475"/>
              <a:gd name="connsiteX12" fmla="*/ 3961981 w 7985343"/>
              <a:gd name="connsiteY12" fmla="*/ 1672590 h 2322475"/>
              <a:gd name="connsiteX13" fmla="*/ 2449411 w 7985343"/>
              <a:gd name="connsiteY13" fmla="*/ 1663700 h 2322475"/>
              <a:gd name="connsiteX14" fmla="*/ 1805522 w 7985343"/>
              <a:gd name="connsiteY14" fmla="*/ 1308100 h 2322475"/>
              <a:gd name="connsiteX15" fmla="*/ 0 w 7985343"/>
              <a:gd name="connsiteY15" fmla="*/ 1307212 h 2322475"/>
              <a:gd name="connsiteX16" fmla="*/ 0 w 7985343"/>
              <a:gd name="connsiteY16" fmla="*/ 1017228 h 2322475"/>
              <a:gd name="connsiteX0" fmla="*/ 0 w 8000411"/>
              <a:gd name="connsiteY0" fmla="*/ 1017228 h 2336758"/>
              <a:gd name="connsiteX1" fmla="*/ 1801711 w 8000411"/>
              <a:gd name="connsiteY1" fmla="*/ 1017270 h 2336758"/>
              <a:gd name="connsiteX2" fmla="*/ 2457031 w 8000411"/>
              <a:gd name="connsiteY2" fmla="*/ 11430 h 2336758"/>
              <a:gd name="connsiteX3" fmla="*/ 3954361 w 8000411"/>
              <a:gd name="connsiteY3" fmla="*/ 0 h 2336758"/>
              <a:gd name="connsiteX4" fmla="*/ 4617301 w 8000411"/>
              <a:gd name="connsiteY4" fmla="*/ 1234440 h 2336758"/>
              <a:gd name="connsiteX5" fmla="*/ 6114631 w 8000411"/>
              <a:gd name="connsiteY5" fmla="*/ 1238250 h 2336758"/>
              <a:gd name="connsiteX6" fmla="*/ 6764237 w 8000411"/>
              <a:gd name="connsiteY6" fmla="*/ 1095375 h 2336758"/>
              <a:gd name="connsiteX7" fmla="*/ 7985343 w 8000411"/>
              <a:gd name="connsiteY7" fmla="*/ 1086485 h 2336758"/>
              <a:gd name="connsiteX8" fmla="*/ 8000396 w 8000411"/>
              <a:gd name="connsiteY8" fmla="*/ 2336758 h 2336758"/>
              <a:gd name="connsiteX9" fmla="*/ 6759791 w 8000411"/>
              <a:gd name="connsiteY9" fmla="*/ 2322195 h 2336758"/>
              <a:gd name="connsiteX10" fmla="*/ 6115901 w 8000411"/>
              <a:gd name="connsiteY10" fmla="*/ 2019300 h 2336758"/>
              <a:gd name="connsiteX11" fmla="*/ 4610951 w 8000411"/>
              <a:gd name="connsiteY11" fmla="*/ 2028190 h 2336758"/>
              <a:gd name="connsiteX12" fmla="*/ 3961981 w 8000411"/>
              <a:gd name="connsiteY12" fmla="*/ 1672590 h 2336758"/>
              <a:gd name="connsiteX13" fmla="*/ 2449411 w 8000411"/>
              <a:gd name="connsiteY13" fmla="*/ 1663700 h 2336758"/>
              <a:gd name="connsiteX14" fmla="*/ 1805522 w 8000411"/>
              <a:gd name="connsiteY14" fmla="*/ 1308100 h 2336758"/>
              <a:gd name="connsiteX15" fmla="*/ 0 w 8000411"/>
              <a:gd name="connsiteY15" fmla="*/ 1307212 h 2336758"/>
              <a:gd name="connsiteX16" fmla="*/ 0 w 8000411"/>
              <a:gd name="connsiteY16" fmla="*/ 1017228 h 2336758"/>
              <a:gd name="connsiteX0" fmla="*/ 0 w 7987741"/>
              <a:gd name="connsiteY0" fmla="*/ 1017228 h 2336758"/>
              <a:gd name="connsiteX1" fmla="*/ 1801711 w 7987741"/>
              <a:gd name="connsiteY1" fmla="*/ 1017270 h 2336758"/>
              <a:gd name="connsiteX2" fmla="*/ 2457031 w 7987741"/>
              <a:gd name="connsiteY2" fmla="*/ 11430 h 2336758"/>
              <a:gd name="connsiteX3" fmla="*/ 3954361 w 7987741"/>
              <a:gd name="connsiteY3" fmla="*/ 0 h 2336758"/>
              <a:gd name="connsiteX4" fmla="*/ 4617301 w 7987741"/>
              <a:gd name="connsiteY4" fmla="*/ 1234440 h 2336758"/>
              <a:gd name="connsiteX5" fmla="*/ 6114631 w 7987741"/>
              <a:gd name="connsiteY5" fmla="*/ 1238250 h 2336758"/>
              <a:gd name="connsiteX6" fmla="*/ 6764237 w 7987741"/>
              <a:gd name="connsiteY6" fmla="*/ 1095375 h 2336758"/>
              <a:gd name="connsiteX7" fmla="*/ 7985343 w 7987741"/>
              <a:gd name="connsiteY7" fmla="*/ 1086485 h 2336758"/>
              <a:gd name="connsiteX8" fmla="*/ 7987696 w 7987741"/>
              <a:gd name="connsiteY8" fmla="*/ 2336758 h 2336758"/>
              <a:gd name="connsiteX9" fmla="*/ 6759791 w 7987741"/>
              <a:gd name="connsiteY9" fmla="*/ 2322195 h 2336758"/>
              <a:gd name="connsiteX10" fmla="*/ 6115901 w 7987741"/>
              <a:gd name="connsiteY10" fmla="*/ 2019300 h 2336758"/>
              <a:gd name="connsiteX11" fmla="*/ 4610951 w 7987741"/>
              <a:gd name="connsiteY11" fmla="*/ 2028190 h 2336758"/>
              <a:gd name="connsiteX12" fmla="*/ 3961981 w 7987741"/>
              <a:gd name="connsiteY12" fmla="*/ 1672590 h 2336758"/>
              <a:gd name="connsiteX13" fmla="*/ 2449411 w 7987741"/>
              <a:gd name="connsiteY13" fmla="*/ 1663700 h 2336758"/>
              <a:gd name="connsiteX14" fmla="*/ 1805522 w 7987741"/>
              <a:gd name="connsiteY14" fmla="*/ 1308100 h 2336758"/>
              <a:gd name="connsiteX15" fmla="*/ 0 w 7987741"/>
              <a:gd name="connsiteY15" fmla="*/ 1307212 h 2336758"/>
              <a:gd name="connsiteX16" fmla="*/ 0 w 7987741"/>
              <a:gd name="connsiteY16" fmla="*/ 1017228 h 2336758"/>
              <a:gd name="connsiteX0" fmla="*/ 0 w 7985343"/>
              <a:gd name="connsiteY0" fmla="*/ 1017228 h 2336758"/>
              <a:gd name="connsiteX1" fmla="*/ 1801711 w 7985343"/>
              <a:gd name="connsiteY1" fmla="*/ 1017270 h 2336758"/>
              <a:gd name="connsiteX2" fmla="*/ 2457031 w 7985343"/>
              <a:gd name="connsiteY2" fmla="*/ 11430 h 2336758"/>
              <a:gd name="connsiteX3" fmla="*/ 3954361 w 7985343"/>
              <a:gd name="connsiteY3" fmla="*/ 0 h 2336758"/>
              <a:gd name="connsiteX4" fmla="*/ 4617301 w 7985343"/>
              <a:gd name="connsiteY4" fmla="*/ 1234440 h 2336758"/>
              <a:gd name="connsiteX5" fmla="*/ 6114631 w 7985343"/>
              <a:gd name="connsiteY5" fmla="*/ 1238250 h 2336758"/>
              <a:gd name="connsiteX6" fmla="*/ 6764237 w 7985343"/>
              <a:gd name="connsiteY6" fmla="*/ 1095375 h 2336758"/>
              <a:gd name="connsiteX7" fmla="*/ 7985343 w 7985343"/>
              <a:gd name="connsiteY7" fmla="*/ 1086485 h 2336758"/>
              <a:gd name="connsiteX8" fmla="*/ 7962296 w 7985343"/>
              <a:gd name="connsiteY8" fmla="*/ 2336758 h 2336758"/>
              <a:gd name="connsiteX9" fmla="*/ 6759791 w 7985343"/>
              <a:gd name="connsiteY9" fmla="*/ 2322195 h 2336758"/>
              <a:gd name="connsiteX10" fmla="*/ 6115901 w 7985343"/>
              <a:gd name="connsiteY10" fmla="*/ 2019300 h 2336758"/>
              <a:gd name="connsiteX11" fmla="*/ 4610951 w 7985343"/>
              <a:gd name="connsiteY11" fmla="*/ 2028190 h 2336758"/>
              <a:gd name="connsiteX12" fmla="*/ 3961981 w 7985343"/>
              <a:gd name="connsiteY12" fmla="*/ 1672590 h 2336758"/>
              <a:gd name="connsiteX13" fmla="*/ 2449411 w 7985343"/>
              <a:gd name="connsiteY13" fmla="*/ 1663700 h 2336758"/>
              <a:gd name="connsiteX14" fmla="*/ 1805522 w 7985343"/>
              <a:gd name="connsiteY14" fmla="*/ 1308100 h 2336758"/>
              <a:gd name="connsiteX15" fmla="*/ 0 w 7985343"/>
              <a:gd name="connsiteY15" fmla="*/ 1307212 h 2336758"/>
              <a:gd name="connsiteX16" fmla="*/ 0 w 7985343"/>
              <a:gd name="connsiteY16" fmla="*/ 1017228 h 2336758"/>
              <a:gd name="connsiteX0" fmla="*/ 0 w 7985343"/>
              <a:gd name="connsiteY0" fmla="*/ 1017228 h 2336758"/>
              <a:gd name="connsiteX1" fmla="*/ 1801711 w 7985343"/>
              <a:gd name="connsiteY1" fmla="*/ 1017270 h 2336758"/>
              <a:gd name="connsiteX2" fmla="*/ 2457031 w 7985343"/>
              <a:gd name="connsiteY2" fmla="*/ 11430 h 2336758"/>
              <a:gd name="connsiteX3" fmla="*/ 3954361 w 7985343"/>
              <a:gd name="connsiteY3" fmla="*/ 0 h 2336758"/>
              <a:gd name="connsiteX4" fmla="*/ 4617301 w 7985343"/>
              <a:gd name="connsiteY4" fmla="*/ 1234440 h 2336758"/>
              <a:gd name="connsiteX5" fmla="*/ 6114631 w 7985343"/>
              <a:gd name="connsiteY5" fmla="*/ 1238250 h 2336758"/>
              <a:gd name="connsiteX6" fmla="*/ 6764237 w 7985343"/>
              <a:gd name="connsiteY6" fmla="*/ 1095375 h 2336758"/>
              <a:gd name="connsiteX7" fmla="*/ 7985343 w 7985343"/>
              <a:gd name="connsiteY7" fmla="*/ 1086485 h 2336758"/>
              <a:gd name="connsiteX8" fmla="*/ 7981346 w 7985343"/>
              <a:gd name="connsiteY8" fmla="*/ 2336758 h 2336758"/>
              <a:gd name="connsiteX9" fmla="*/ 6759791 w 7985343"/>
              <a:gd name="connsiteY9" fmla="*/ 2322195 h 2336758"/>
              <a:gd name="connsiteX10" fmla="*/ 6115901 w 7985343"/>
              <a:gd name="connsiteY10" fmla="*/ 2019300 h 2336758"/>
              <a:gd name="connsiteX11" fmla="*/ 4610951 w 7985343"/>
              <a:gd name="connsiteY11" fmla="*/ 2028190 h 2336758"/>
              <a:gd name="connsiteX12" fmla="*/ 3961981 w 7985343"/>
              <a:gd name="connsiteY12" fmla="*/ 1672590 h 2336758"/>
              <a:gd name="connsiteX13" fmla="*/ 2449411 w 7985343"/>
              <a:gd name="connsiteY13" fmla="*/ 1663700 h 2336758"/>
              <a:gd name="connsiteX14" fmla="*/ 1805522 w 7985343"/>
              <a:gd name="connsiteY14" fmla="*/ 1308100 h 2336758"/>
              <a:gd name="connsiteX15" fmla="*/ 0 w 7985343"/>
              <a:gd name="connsiteY15" fmla="*/ 1307212 h 2336758"/>
              <a:gd name="connsiteX16" fmla="*/ 0 w 7985343"/>
              <a:gd name="connsiteY16" fmla="*/ 1017228 h 2336758"/>
              <a:gd name="connsiteX0" fmla="*/ 0 w 7985343"/>
              <a:gd name="connsiteY0" fmla="*/ 1017228 h 2336758"/>
              <a:gd name="connsiteX1" fmla="*/ 1801711 w 7985343"/>
              <a:gd name="connsiteY1" fmla="*/ 1017270 h 2336758"/>
              <a:gd name="connsiteX2" fmla="*/ 2457031 w 7985343"/>
              <a:gd name="connsiteY2" fmla="*/ 11430 h 2336758"/>
              <a:gd name="connsiteX3" fmla="*/ 3954361 w 7985343"/>
              <a:gd name="connsiteY3" fmla="*/ 0 h 2336758"/>
              <a:gd name="connsiteX4" fmla="*/ 4617301 w 7985343"/>
              <a:gd name="connsiteY4" fmla="*/ 1234440 h 2336758"/>
              <a:gd name="connsiteX5" fmla="*/ 6114631 w 7985343"/>
              <a:gd name="connsiteY5" fmla="*/ 1238250 h 2336758"/>
              <a:gd name="connsiteX6" fmla="*/ 6764237 w 7985343"/>
              <a:gd name="connsiteY6" fmla="*/ 1095375 h 2336758"/>
              <a:gd name="connsiteX7" fmla="*/ 7985343 w 7985343"/>
              <a:gd name="connsiteY7" fmla="*/ 1086485 h 2336758"/>
              <a:gd name="connsiteX8" fmla="*/ 7981346 w 7985343"/>
              <a:gd name="connsiteY8" fmla="*/ 2336758 h 2336758"/>
              <a:gd name="connsiteX9" fmla="*/ 6759791 w 7985343"/>
              <a:gd name="connsiteY9" fmla="*/ 2322195 h 2336758"/>
              <a:gd name="connsiteX10" fmla="*/ 6115901 w 7985343"/>
              <a:gd name="connsiteY10" fmla="*/ 2019300 h 2336758"/>
              <a:gd name="connsiteX11" fmla="*/ 4610951 w 7985343"/>
              <a:gd name="connsiteY11" fmla="*/ 2028190 h 2336758"/>
              <a:gd name="connsiteX12" fmla="*/ 3961981 w 7985343"/>
              <a:gd name="connsiteY12" fmla="*/ 1672590 h 2336758"/>
              <a:gd name="connsiteX13" fmla="*/ 2449411 w 7985343"/>
              <a:gd name="connsiteY13" fmla="*/ 1663700 h 2336758"/>
              <a:gd name="connsiteX14" fmla="*/ 1805522 w 7985343"/>
              <a:gd name="connsiteY14" fmla="*/ 1308100 h 2336758"/>
              <a:gd name="connsiteX15" fmla="*/ 0 w 7985343"/>
              <a:gd name="connsiteY15" fmla="*/ 2240662 h 2336758"/>
              <a:gd name="connsiteX16" fmla="*/ 0 w 7985343"/>
              <a:gd name="connsiteY16" fmla="*/ 1017228 h 2336758"/>
              <a:gd name="connsiteX0" fmla="*/ 0 w 7985343"/>
              <a:gd name="connsiteY0" fmla="*/ 1017228 h 2336758"/>
              <a:gd name="connsiteX1" fmla="*/ 1801711 w 7985343"/>
              <a:gd name="connsiteY1" fmla="*/ 1017270 h 2336758"/>
              <a:gd name="connsiteX2" fmla="*/ 2457031 w 7985343"/>
              <a:gd name="connsiteY2" fmla="*/ 11430 h 2336758"/>
              <a:gd name="connsiteX3" fmla="*/ 3954361 w 7985343"/>
              <a:gd name="connsiteY3" fmla="*/ 0 h 2336758"/>
              <a:gd name="connsiteX4" fmla="*/ 4617301 w 7985343"/>
              <a:gd name="connsiteY4" fmla="*/ 1234440 h 2336758"/>
              <a:gd name="connsiteX5" fmla="*/ 6114631 w 7985343"/>
              <a:gd name="connsiteY5" fmla="*/ 1238250 h 2336758"/>
              <a:gd name="connsiteX6" fmla="*/ 6764237 w 7985343"/>
              <a:gd name="connsiteY6" fmla="*/ 1095375 h 2336758"/>
              <a:gd name="connsiteX7" fmla="*/ 7985343 w 7985343"/>
              <a:gd name="connsiteY7" fmla="*/ 1086485 h 2336758"/>
              <a:gd name="connsiteX8" fmla="*/ 7981346 w 7985343"/>
              <a:gd name="connsiteY8" fmla="*/ 2336758 h 2336758"/>
              <a:gd name="connsiteX9" fmla="*/ 6759791 w 7985343"/>
              <a:gd name="connsiteY9" fmla="*/ 2322195 h 2336758"/>
              <a:gd name="connsiteX10" fmla="*/ 6115901 w 7985343"/>
              <a:gd name="connsiteY10" fmla="*/ 2019300 h 2336758"/>
              <a:gd name="connsiteX11" fmla="*/ 4610951 w 7985343"/>
              <a:gd name="connsiteY11" fmla="*/ 2028190 h 2336758"/>
              <a:gd name="connsiteX12" fmla="*/ 3961981 w 7985343"/>
              <a:gd name="connsiteY12" fmla="*/ 1672590 h 2336758"/>
              <a:gd name="connsiteX13" fmla="*/ 2449411 w 7985343"/>
              <a:gd name="connsiteY13" fmla="*/ 1663700 h 2336758"/>
              <a:gd name="connsiteX14" fmla="*/ 1792822 w 7985343"/>
              <a:gd name="connsiteY14" fmla="*/ 2241550 h 2336758"/>
              <a:gd name="connsiteX15" fmla="*/ 0 w 7985343"/>
              <a:gd name="connsiteY15" fmla="*/ 2240662 h 2336758"/>
              <a:gd name="connsiteX16" fmla="*/ 0 w 7985343"/>
              <a:gd name="connsiteY16" fmla="*/ 1017228 h 2336758"/>
              <a:gd name="connsiteX0" fmla="*/ 0 w 7981391"/>
              <a:gd name="connsiteY0" fmla="*/ 1017228 h 2336758"/>
              <a:gd name="connsiteX1" fmla="*/ 1801711 w 7981391"/>
              <a:gd name="connsiteY1" fmla="*/ 1017270 h 2336758"/>
              <a:gd name="connsiteX2" fmla="*/ 2457031 w 7981391"/>
              <a:gd name="connsiteY2" fmla="*/ 11430 h 2336758"/>
              <a:gd name="connsiteX3" fmla="*/ 3954361 w 7981391"/>
              <a:gd name="connsiteY3" fmla="*/ 0 h 2336758"/>
              <a:gd name="connsiteX4" fmla="*/ 4617301 w 7981391"/>
              <a:gd name="connsiteY4" fmla="*/ 1234440 h 2336758"/>
              <a:gd name="connsiteX5" fmla="*/ 6114631 w 7981391"/>
              <a:gd name="connsiteY5" fmla="*/ 1238250 h 2336758"/>
              <a:gd name="connsiteX6" fmla="*/ 6764237 w 7981391"/>
              <a:gd name="connsiteY6" fmla="*/ 1095375 h 2336758"/>
              <a:gd name="connsiteX7" fmla="*/ 7978993 w 7981391"/>
              <a:gd name="connsiteY7" fmla="*/ 1096010 h 2336758"/>
              <a:gd name="connsiteX8" fmla="*/ 7981346 w 7981391"/>
              <a:gd name="connsiteY8" fmla="*/ 2336758 h 2336758"/>
              <a:gd name="connsiteX9" fmla="*/ 6759791 w 7981391"/>
              <a:gd name="connsiteY9" fmla="*/ 2322195 h 2336758"/>
              <a:gd name="connsiteX10" fmla="*/ 6115901 w 7981391"/>
              <a:gd name="connsiteY10" fmla="*/ 2019300 h 2336758"/>
              <a:gd name="connsiteX11" fmla="*/ 4610951 w 7981391"/>
              <a:gd name="connsiteY11" fmla="*/ 2028190 h 2336758"/>
              <a:gd name="connsiteX12" fmla="*/ 3961981 w 7981391"/>
              <a:gd name="connsiteY12" fmla="*/ 1672590 h 2336758"/>
              <a:gd name="connsiteX13" fmla="*/ 2449411 w 7981391"/>
              <a:gd name="connsiteY13" fmla="*/ 1663700 h 2336758"/>
              <a:gd name="connsiteX14" fmla="*/ 1792822 w 7981391"/>
              <a:gd name="connsiteY14" fmla="*/ 2241550 h 2336758"/>
              <a:gd name="connsiteX15" fmla="*/ 0 w 7981391"/>
              <a:gd name="connsiteY15" fmla="*/ 2240662 h 2336758"/>
              <a:gd name="connsiteX16" fmla="*/ 0 w 7981391"/>
              <a:gd name="connsiteY16" fmla="*/ 1017228 h 2336758"/>
              <a:gd name="connsiteX0" fmla="*/ 0 w 7988518"/>
              <a:gd name="connsiteY0" fmla="*/ 1017228 h 2336758"/>
              <a:gd name="connsiteX1" fmla="*/ 1801711 w 7988518"/>
              <a:gd name="connsiteY1" fmla="*/ 1017270 h 2336758"/>
              <a:gd name="connsiteX2" fmla="*/ 2457031 w 7988518"/>
              <a:gd name="connsiteY2" fmla="*/ 11430 h 2336758"/>
              <a:gd name="connsiteX3" fmla="*/ 3954361 w 7988518"/>
              <a:gd name="connsiteY3" fmla="*/ 0 h 2336758"/>
              <a:gd name="connsiteX4" fmla="*/ 4617301 w 7988518"/>
              <a:gd name="connsiteY4" fmla="*/ 1234440 h 2336758"/>
              <a:gd name="connsiteX5" fmla="*/ 6114631 w 7988518"/>
              <a:gd name="connsiteY5" fmla="*/ 1238250 h 2336758"/>
              <a:gd name="connsiteX6" fmla="*/ 6764237 w 7988518"/>
              <a:gd name="connsiteY6" fmla="*/ 1095375 h 2336758"/>
              <a:gd name="connsiteX7" fmla="*/ 7988518 w 7988518"/>
              <a:gd name="connsiteY7" fmla="*/ 1096010 h 2336758"/>
              <a:gd name="connsiteX8" fmla="*/ 7981346 w 7988518"/>
              <a:gd name="connsiteY8" fmla="*/ 2336758 h 2336758"/>
              <a:gd name="connsiteX9" fmla="*/ 6759791 w 7988518"/>
              <a:gd name="connsiteY9" fmla="*/ 2322195 h 2336758"/>
              <a:gd name="connsiteX10" fmla="*/ 6115901 w 7988518"/>
              <a:gd name="connsiteY10" fmla="*/ 2019300 h 2336758"/>
              <a:gd name="connsiteX11" fmla="*/ 4610951 w 7988518"/>
              <a:gd name="connsiteY11" fmla="*/ 2028190 h 2336758"/>
              <a:gd name="connsiteX12" fmla="*/ 3961981 w 7988518"/>
              <a:gd name="connsiteY12" fmla="*/ 1672590 h 2336758"/>
              <a:gd name="connsiteX13" fmla="*/ 2449411 w 7988518"/>
              <a:gd name="connsiteY13" fmla="*/ 1663700 h 2336758"/>
              <a:gd name="connsiteX14" fmla="*/ 1792822 w 7988518"/>
              <a:gd name="connsiteY14" fmla="*/ 2241550 h 2336758"/>
              <a:gd name="connsiteX15" fmla="*/ 0 w 7988518"/>
              <a:gd name="connsiteY15" fmla="*/ 2240662 h 2336758"/>
              <a:gd name="connsiteX16" fmla="*/ 0 w 7988518"/>
              <a:gd name="connsiteY16" fmla="*/ 1017228 h 2336758"/>
              <a:gd name="connsiteX0" fmla="*/ 0 w 7982168"/>
              <a:gd name="connsiteY0" fmla="*/ 1017228 h 2336758"/>
              <a:gd name="connsiteX1" fmla="*/ 1801711 w 7982168"/>
              <a:gd name="connsiteY1" fmla="*/ 1017270 h 2336758"/>
              <a:gd name="connsiteX2" fmla="*/ 2457031 w 7982168"/>
              <a:gd name="connsiteY2" fmla="*/ 11430 h 2336758"/>
              <a:gd name="connsiteX3" fmla="*/ 3954361 w 7982168"/>
              <a:gd name="connsiteY3" fmla="*/ 0 h 2336758"/>
              <a:gd name="connsiteX4" fmla="*/ 4617301 w 7982168"/>
              <a:gd name="connsiteY4" fmla="*/ 1234440 h 2336758"/>
              <a:gd name="connsiteX5" fmla="*/ 6114631 w 7982168"/>
              <a:gd name="connsiteY5" fmla="*/ 1238250 h 2336758"/>
              <a:gd name="connsiteX6" fmla="*/ 6764237 w 7982168"/>
              <a:gd name="connsiteY6" fmla="*/ 1095375 h 2336758"/>
              <a:gd name="connsiteX7" fmla="*/ 7982168 w 7982168"/>
              <a:gd name="connsiteY7" fmla="*/ 1096010 h 2336758"/>
              <a:gd name="connsiteX8" fmla="*/ 7981346 w 7982168"/>
              <a:gd name="connsiteY8" fmla="*/ 2336758 h 2336758"/>
              <a:gd name="connsiteX9" fmla="*/ 6759791 w 7982168"/>
              <a:gd name="connsiteY9" fmla="*/ 2322195 h 2336758"/>
              <a:gd name="connsiteX10" fmla="*/ 6115901 w 7982168"/>
              <a:gd name="connsiteY10" fmla="*/ 2019300 h 2336758"/>
              <a:gd name="connsiteX11" fmla="*/ 4610951 w 7982168"/>
              <a:gd name="connsiteY11" fmla="*/ 2028190 h 2336758"/>
              <a:gd name="connsiteX12" fmla="*/ 3961981 w 7982168"/>
              <a:gd name="connsiteY12" fmla="*/ 1672590 h 2336758"/>
              <a:gd name="connsiteX13" fmla="*/ 2449411 w 7982168"/>
              <a:gd name="connsiteY13" fmla="*/ 1663700 h 2336758"/>
              <a:gd name="connsiteX14" fmla="*/ 1792822 w 7982168"/>
              <a:gd name="connsiteY14" fmla="*/ 2241550 h 2336758"/>
              <a:gd name="connsiteX15" fmla="*/ 0 w 7982168"/>
              <a:gd name="connsiteY15" fmla="*/ 2240662 h 2336758"/>
              <a:gd name="connsiteX16" fmla="*/ 0 w 7982168"/>
              <a:gd name="connsiteY16" fmla="*/ 1017228 h 2336758"/>
              <a:gd name="connsiteX0" fmla="*/ 0 w 7991693"/>
              <a:gd name="connsiteY0" fmla="*/ 1017228 h 2336758"/>
              <a:gd name="connsiteX1" fmla="*/ 1801711 w 7991693"/>
              <a:gd name="connsiteY1" fmla="*/ 1017270 h 2336758"/>
              <a:gd name="connsiteX2" fmla="*/ 2457031 w 7991693"/>
              <a:gd name="connsiteY2" fmla="*/ 11430 h 2336758"/>
              <a:gd name="connsiteX3" fmla="*/ 3954361 w 7991693"/>
              <a:gd name="connsiteY3" fmla="*/ 0 h 2336758"/>
              <a:gd name="connsiteX4" fmla="*/ 4617301 w 7991693"/>
              <a:gd name="connsiteY4" fmla="*/ 1234440 h 2336758"/>
              <a:gd name="connsiteX5" fmla="*/ 6114631 w 7991693"/>
              <a:gd name="connsiteY5" fmla="*/ 1238250 h 2336758"/>
              <a:gd name="connsiteX6" fmla="*/ 6764237 w 7991693"/>
              <a:gd name="connsiteY6" fmla="*/ 1095375 h 2336758"/>
              <a:gd name="connsiteX7" fmla="*/ 7991693 w 7991693"/>
              <a:gd name="connsiteY7" fmla="*/ 1096010 h 2336758"/>
              <a:gd name="connsiteX8" fmla="*/ 7981346 w 7991693"/>
              <a:gd name="connsiteY8" fmla="*/ 2336758 h 2336758"/>
              <a:gd name="connsiteX9" fmla="*/ 6759791 w 7991693"/>
              <a:gd name="connsiteY9" fmla="*/ 2322195 h 2336758"/>
              <a:gd name="connsiteX10" fmla="*/ 6115901 w 7991693"/>
              <a:gd name="connsiteY10" fmla="*/ 2019300 h 2336758"/>
              <a:gd name="connsiteX11" fmla="*/ 4610951 w 7991693"/>
              <a:gd name="connsiteY11" fmla="*/ 2028190 h 2336758"/>
              <a:gd name="connsiteX12" fmla="*/ 3961981 w 7991693"/>
              <a:gd name="connsiteY12" fmla="*/ 1672590 h 2336758"/>
              <a:gd name="connsiteX13" fmla="*/ 2449411 w 7991693"/>
              <a:gd name="connsiteY13" fmla="*/ 1663700 h 2336758"/>
              <a:gd name="connsiteX14" fmla="*/ 1792822 w 7991693"/>
              <a:gd name="connsiteY14" fmla="*/ 2241550 h 2336758"/>
              <a:gd name="connsiteX15" fmla="*/ 0 w 7991693"/>
              <a:gd name="connsiteY15" fmla="*/ 2240662 h 2336758"/>
              <a:gd name="connsiteX16" fmla="*/ 0 w 7991693"/>
              <a:gd name="connsiteY16" fmla="*/ 1017228 h 2336758"/>
              <a:gd name="connsiteX0" fmla="*/ 0 w 7994091"/>
              <a:gd name="connsiteY0" fmla="*/ 1017228 h 2339933"/>
              <a:gd name="connsiteX1" fmla="*/ 1801711 w 7994091"/>
              <a:gd name="connsiteY1" fmla="*/ 1017270 h 2339933"/>
              <a:gd name="connsiteX2" fmla="*/ 2457031 w 7994091"/>
              <a:gd name="connsiteY2" fmla="*/ 11430 h 2339933"/>
              <a:gd name="connsiteX3" fmla="*/ 3954361 w 7994091"/>
              <a:gd name="connsiteY3" fmla="*/ 0 h 2339933"/>
              <a:gd name="connsiteX4" fmla="*/ 4617301 w 7994091"/>
              <a:gd name="connsiteY4" fmla="*/ 1234440 h 2339933"/>
              <a:gd name="connsiteX5" fmla="*/ 6114631 w 7994091"/>
              <a:gd name="connsiteY5" fmla="*/ 1238250 h 2339933"/>
              <a:gd name="connsiteX6" fmla="*/ 6764237 w 7994091"/>
              <a:gd name="connsiteY6" fmla="*/ 1095375 h 2339933"/>
              <a:gd name="connsiteX7" fmla="*/ 7991693 w 7994091"/>
              <a:gd name="connsiteY7" fmla="*/ 1096010 h 2339933"/>
              <a:gd name="connsiteX8" fmla="*/ 7994046 w 7994091"/>
              <a:gd name="connsiteY8" fmla="*/ 2339933 h 2339933"/>
              <a:gd name="connsiteX9" fmla="*/ 6759791 w 7994091"/>
              <a:gd name="connsiteY9" fmla="*/ 2322195 h 2339933"/>
              <a:gd name="connsiteX10" fmla="*/ 6115901 w 7994091"/>
              <a:gd name="connsiteY10" fmla="*/ 2019300 h 2339933"/>
              <a:gd name="connsiteX11" fmla="*/ 4610951 w 7994091"/>
              <a:gd name="connsiteY11" fmla="*/ 2028190 h 2339933"/>
              <a:gd name="connsiteX12" fmla="*/ 3961981 w 7994091"/>
              <a:gd name="connsiteY12" fmla="*/ 1672590 h 2339933"/>
              <a:gd name="connsiteX13" fmla="*/ 2449411 w 7994091"/>
              <a:gd name="connsiteY13" fmla="*/ 1663700 h 2339933"/>
              <a:gd name="connsiteX14" fmla="*/ 1792822 w 7994091"/>
              <a:gd name="connsiteY14" fmla="*/ 2241550 h 2339933"/>
              <a:gd name="connsiteX15" fmla="*/ 0 w 7994091"/>
              <a:gd name="connsiteY15" fmla="*/ 2240662 h 2339933"/>
              <a:gd name="connsiteX16" fmla="*/ 0 w 7994091"/>
              <a:gd name="connsiteY16" fmla="*/ 1017228 h 2339933"/>
              <a:gd name="connsiteX0" fmla="*/ 0 w 7991693"/>
              <a:gd name="connsiteY0" fmla="*/ 1017228 h 2339933"/>
              <a:gd name="connsiteX1" fmla="*/ 1801711 w 7991693"/>
              <a:gd name="connsiteY1" fmla="*/ 1017270 h 2339933"/>
              <a:gd name="connsiteX2" fmla="*/ 2457031 w 7991693"/>
              <a:gd name="connsiteY2" fmla="*/ 11430 h 2339933"/>
              <a:gd name="connsiteX3" fmla="*/ 3954361 w 7991693"/>
              <a:gd name="connsiteY3" fmla="*/ 0 h 2339933"/>
              <a:gd name="connsiteX4" fmla="*/ 4617301 w 7991693"/>
              <a:gd name="connsiteY4" fmla="*/ 1234440 h 2339933"/>
              <a:gd name="connsiteX5" fmla="*/ 6114631 w 7991693"/>
              <a:gd name="connsiteY5" fmla="*/ 1238250 h 2339933"/>
              <a:gd name="connsiteX6" fmla="*/ 6764237 w 7991693"/>
              <a:gd name="connsiteY6" fmla="*/ 1095375 h 2339933"/>
              <a:gd name="connsiteX7" fmla="*/ 7991693 w 7991693"/>
              <a:gd name="connsiteY7" fmla="*/ 1096010 h 2339933"/>
              <a:gd name="connsiteX8" fmla="*/ 7984521 w 7991693"/>
              <a:gd name="connsiteY8" fmla="*/ 2339933 h 2339933"/>
              <a:gd name="connsiteX9" fmla="*/ 6759791 w 7991693"/>
              <a:gd name="connsiteY9" fmla="*/ 2322195 h 2339933"/>
              <a:gd name="connsiteX10" fmla="*/ 6115901 w 7991693"/>
              <a:gd name="connsiteY10" fmla="*/ 2019300 h 2339933"/>
              <a:gd name="connsiteX11" fmla="*/ 4610951 w 7991693"/>
              <a:gd name="connsiteY11" fmla="*/ 2028190 h 2339933"/>
              <a:gd name="connsiteX12" fmla="*/ 3961981 w 7991693"/>
              <a:gd name="connsiteY12" fmla="*/ 1672590 h 2339933"/>
              <a:gd name="connsiteX13" fmla="*/ 2449411 w 7991693"/>
              <a:gd name="connsiteY13" fmla="*/ 1663700 h 2339933"/>
              <a:gd name="connsiteX14" fmla="*/ 1792822 w 7991693"/>
              <a:gd name="connsiteY14" fmla="*/ 2241550 h 2339933"/>
              <a:gd name="connsiteX15" fmla="*/ 0 w 7991693"/>
              <a:gd name="connsiteY15" fmla="*/ 2240662 h 2339933"/>
              <a:gd name="connsiteX16" fmla="*/ 0 w 7991693"/>
              <a:gd name="connsiteY16" fmla="*/ 1017228 h 2339933"/>
              <a:gd name="connsiteX0" fmla="*/ 0 w 7991693"/>
              <a:gd name="connsiteY0" fmla="*/ 1017228 h 2327233"/>
              <a:gd name="connsiteX1" fmla="*/ 1801711 w 7991693"/>
              <a:gd name="connsiteY1" fmla="*/ 1017270 h 2327233"/>
              <a:gd name="connsiteX2" fmla="*/ 2457031 w 7991693"/>
              <a:gd name="connsiteY2" fmla="*/ 11430 h 2327233"/>
              <a:gd name="connsiteX3" fmla="*/ 3954361 w 7991693"/>
              <a:gd name="connsiteY3" fmla="*/ 0 h 2327233"/>
              <a:gd name="connsiteX4" fmla="*/ 4617301 w 7991693"/>
              <a:gd name="connsiteY4" fmla="*/ 1234440 h 2327233"/>
              <a:gd name="connsiteX5" fmla="*/ 6114631 w 7991693"/>
              <a:gd name="connsiteY5" fmla="*/ 1238250 h 2327233"/>
              <a:gd name="connsiteX6" fmla="*/ 6764237 w 7991693"/>
              <a:gd name="connsiteY6" fmla="*/ 1095375 h 2327233"/>
              <a:gd name="connsiteX7" fmla="*/ 7991693 w 7991693"/>
              <a:gd name="connsiteY7" fmla="*/ 1096010 h 2327233"/>
              <a:gd name="connsiteX8" fmla="*/ 7990871 w 7991693"/>
              <a:gd name="connsiteY8" fmla="*/ 2327233 h 2327233"/>
              <a:gd name="connsiteX9" fmla="*/ 6759791 w 7991693"/>
              <a:gd name="connsiteY9" fmla="*/ 2322195 h 2327233"/>
              <a:gd name="connsiteX10" fmla="*/ 6115901 w 7991693"/>
              <a:gd name="connsiteY10" fmla="*/ 2019300 h 2327233"/>
              <a:gd name="connsiteX11" fmla="*/ 4610951 w 7991693"/>
              <a:gd name="connsiteY11" fmla="*/ 2028190 h 2327233"/>
              <a:gd name="connsiteX12" fmla="*/ 3961981 w 7991693"/>
              <a:gd name="connsiteY12" fmla="*/ 1672590 h 2327233"/>
              <a:gd name="connsiteX13" fmla="*/ 2449411 w 7991693"/>
              <a:gd name="connsiteY13" fmla="*/ 1663700 h 2327233"/>
              <a:gd name="connsiteX14" fmla="*/ 1792822 w 7991693"/>
              <a:gd name="connsiteY14" fmla="*/ 2241550 h 2327233"/>
              <a:gd name="connsiteX15" fmla="*/ 0 w 7991693"/>
              <a:gd name="connsiteY15" fmla="*/ 2240662 h 2327233"/>
              <a:gd name="connsiteX16" fmla="*/ 0 w 7991693"/>
              <a:gd name="connsiteY16" fmla="*/ 1017228 h 232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693" h="2327233">
                <a:moveTo>
                  <a:pt x="0" y="1017228"/>
                </a:moveTo>
                <a:lnTo>
                  <a:pt x="1801711" y="1017270"/>
                </a:lnTo>
                <a:lnTo>
                  <a:pt x="2457031" y="11430"/>
                </a:lnTo>
                <a:lnTo>
                  <a:pt x="3954361" y="0"/>
                </a:lnTo>
                <a:lnTo>
                  <a:pt x="4617301" y="1234440"/>
                </a:lnTo>
                <a:lnTo>
                  <a:pt x="6114631" y="1238250"/>
                </a:lnTo>
                <a:cubicBezTo>
                  <a:pt x="6207976" y="1229043"/>
                  <a:pt x="6682459" y="1114114"/>
                  <a:pt x="6764237" y="1095375"/>
                </a:cubicBezTo>
                <a:lnTo>
                  <a:pt x="7991693" y="1096010"/>
                </a:lnTo>
                <a:cubicBezTo>
                  <a:pt x="7988381" y="1552250"/>
                  <a:pt x="7991506" y="2283101"/>
                  <a:pt x="7990871" y="2327233"/>
                </a:cubicBezTo>
                <a:lnTo>
                  <a:pt x="6759791" y="2322195"/>
                </a:lnTo>
                <a:cubicBezTo>
                  <a:pt x="6676108" y="2332926"/>
                  <a:pt x="6213056" y="2032635"/>
                  <a:pt x="6115901" y="2019300"/>
                </a:cubicBezTo>
                <a:lnTo>
                  <a:pt x="4610951" y="2028190"/>
                </a:lnTo>
                <a:lnTo>
                  <a:pt x="3961981" y="1672590"/>
                </a:lnTo>
                <a:lnTo>
                  <a:pt x="2449411" y="1663700"/>
                </a:lnTo>
                <a:lnTo>
                  <a:pt x="1792822" y="2241550"/>
                </a:lnTo>
                <a:lnTo>
                  <a:pt x="0" y="2240662"/>
                </a:lnTo>
                <a:lnTo>
                  <a:pt x="0" y="1017228"/>
                </a:lnTo>
                <a:close/>
              </a:path>
            </a:pathLst>
          </a:cu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Rechteck 100">
            <a:extLst>
              <a:ext uri="{FF2B5EF4-FFF2-40B4-BE49-F238E27FC236}">
                <a16:creationId xmlns:a16="http://schemas.microsoft.com/office/drawing/2014/main" id="{4E4E206F-2C23-42F1-B840-79526B2D2DCF}"/>
              </a:ext>
            </a:extLst>
          </p:cNvPr>
          <p:cNvSpPr/>
          <p:nvPr/>
        </p:nvSpPr>
        <p:spPr>
          <a:xfrm>
            <a:off x="4952366" y="2844570"/>
            <a:ext cx="6586363" cy="1661852"/>
          </a:xfrm>
          <a:custGeom>
            <a:avLst/>
            <a:gdLst>
              <a:gd name="connsiteX0" fmla="*/ 0 w 8068341"/>
              <a:gd name="connsiteY0" fmla="*/ 0 h 945304"/>
              <a:gd name="connsiteX1" fmla="*/ 8068341 w 8068341"/>
              <a:gd name="connsiteY1" fmla="*/ 0 h 945304"/>
              <a:gd name="connsiteX2" fmla="*/ 8068341 w 8068341"/>
              <a:gd name="connsiteY2" fmla="*/ 945304 h 945304"/>
              <a:gd name="connsiteX3" fmla="*/ 0 w 8068341"/>
              <a:gd name="connsiteY3" fmla="*/ 945304 h 945304"/>
              <a:gd name="connsiteX4" fmla="*/ 0 w 8068341"/>
              <a:gd name="connsiteY4" fmla="*/ 0 h 945304"/>
              <a:gd name="connsiteX0" fmla="*/ 0 w 8068341"/>
              <a:gd name="connsiteY0" fmla="*/ 3768 h 949072"/>
              <a:gd name="connsiteX1" fmla="*/ 1493101 w 8068341"/>
              <a:gd name="connsiteY1" fmla="*/ 0 h 949072"/>
              <a:gd name="connsiteX2" fmla="*/ 8068341 w 8068341"/>
              <a:gd name="connsiteY2" fmla="*/ 3768 h 949072"/>
              <a:gd name="connsiteX3" fmla="*/ 8068341 w 8068341"/>
              <a:gd name="connsiteY3" fmla="*/ 949072 h 949072"/>
              <a:gd name="connsiteX4" fmla="*/ 0 w 8068341"/>
              <a:gd name="connsiteY4" fmla="*/ 949072 h 949072"/>
              <a:gd name="connsiteX5" fmla="*/ 0 w 8068341"/>
              <a:gd name="connsiteY5" fmla="*/ 3768 h 949072"/>
              <a:gd name="connsiteX0" fmla="*/ 0 w 8068341"/>
              <a:gd name="connsiteY0" fmla="*/ 0 h 945304"/>
              <a:gd name="connsiteX1" fmla="*/ 1797901 w 8068341"/>
              <a:gd name="connsiteY1" fmla="*/ 42 h 945304"/>
              <a:gd name="connsiteX2" fmla="*/ 8068341 w 8068341"/>
              <a:gd name="connsiteY2" fmla="*/ 0 h 945304"/>
              <a:gd name="connsiteX3" fmla="*/ 8068341 w 8068341"/>
              <a:gd name="connsiteY3" fmla="*/ 945304 h 945304"/>
              <a:gd name="connsiteX4" fmla="*/ 0 w 8068341"/>
              <a:gd name="connsiteY4" fmla="*/ 945304 h 945304"/>
              <a:gd name="connsiteX5" fmla="*/ 0 w 8068341"/>
              <a:gd name="connsiteY5" fmla="*/ 0 h 945304"/>
              <a:gd name="connsiteX0" fmla="*/ 0 w 8068341"/>
              <a:gd name="connsiteY0" fmla="*/ 0 h 945304"/>
              <a:gd name="connsiteX1" fmla="*/ 1797901 w 8068341"/>
              <a:gd name="connsiteY1" fmla="*/ 42 h 945304"/>
              <a:gd name="connsiteX2" fmla="*/ 2437981 w 8068341"/>
              <a:gd name="connsiteY2" fmla="*/ 42 h 945304"/>
              <a:gd name="connsiteX3" fmla="*/ 8068341 w 8068341"/>
              <a:gd name="connsiteY3" fmla="*/ 0 h 945304"/>
              <a:gd name="connsiteX4" fmla="*/ 8068341 w 8068341"/>
              <a:gd name="connsiteY4" fmla="*/ 945304 h 945304"/>
              <a:gd name="connsiteX5" fmla="*/ 0 w 8068341"/>
              <a:gd name="connsiteY5" fmla="*/ 945304 h 945304"/>
              <a:gd name="connsiteX6" fmla="*/ 0 w 8068341"/>
              <a:gd name="connsiteY6" fmla="*/ 0 h 945304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0 w 8068341"/>
              <a:gd name="connsiteY5" fmla="*/ 1440562 h 1440562"/>
              <a:gd name="connsiteX6" fmla="*/ 0 w 8068341"/>
              <a:gd name="connsiteY6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2441791 w 8068341"/>
              <a:gd name="connsiteY5" fmla="*/ 1440180 h 1440562"/>
              <a:gd name="connsiteX6" fmla="*/ 0 w 8068341"/>
              <a:gd name="connsiteY6" fmla="*/ 1440562 h 1440562"/>
              <a:gd name="connsiteX7" fmla="*/ 0 w 8068341"/>
              <a:gd name="connsiteY7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2434171 w 8068341"/>
              <a:gd name="connsiteY5" fmla="*/ 1360170 h 1440562"/>
              <a:gd name="connsiteX6" fmla="*/ 0 w 8068341"/>
              <a:gd name="connsiteY6" fmla="*/ 1440562 h 1440562"/>
              <a:gd name="connsiteX7" fmla="*/ 0 w 8068341"/>
              <a:gd name="connsiteY7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1981 w 8068341"/>
              <a:gd name="connsiteY3" fmla="*/ 12954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2434171 w 8068341"/>
              <a:gd name="connsiteY6" fmla="*/ 1360170 h 1440562"/>
              <a:gd name="connsiteX7" fmla="*/ 0 w 8068341"/>
              <a:gd name="connsiteY7" fmla="*/ 1440562 h 1440562"/>
              <a:gd name="connsiteX8" fmla="*/ 0 w 8068341"/>
              <a:gd name="connsiteY8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2434171 w 8068341"/>
              <a:gd name="connsiteY6" fmla="*/ 1360170 h 1440562"/>
              <a:gd name="connsiteX7" fmla="*/ 0 w 8068341"/>
              <a:gd name="connsiteY7" fmla="*/ 1440562 h 1440562"/>
              <a:gd name="connsiteX8" fmla="*/ 0 w 8068341"/>
              <a:gd name="connsiteY8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3958171 w 8068341"/>
              <a:gd name="connsiteY6" fmla="*/ 1371600 h 1440562"/>
              <a:gd name="connsiteX7" fmla="*/ 2434171 w 8068341"/>
              <a:gd name="connsiteY7" fmla="*/ 1360170 h 1440562"/>
              <a:gd name="connsiteX8" fmla="*/ 0 w 8068341"/>
              <a:gd name="connsiteY8" fmla="*/ 1440562 h 1440562"/>
              <a:gd name="connsiteX9" fmla="*/ 0 w 8068341"/>
              <a:gd name="connsiteY9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4602061 w 8068341"/>
              <a:gd name="connsiteY6" fmla="*/ 1371600 h 1440562"/>
              <a:gd name="connsiteX7" fmla="*/ 3958171 w 8068341"/>
              <a:gd name="connsiteY7" fmla="*/ 1371600 h 1440562"/>
              <a:gd name="connsiteX8" fmla="*/ 2434171 w 8068341"/>
              <a:gd name="connsiteY8" fmla="*/ 1360170 h 1440562"/>
              <a:gd name="connsiteX9" fmla="*/ 0 w 8068341"/>
              <a:gd name="connsiteY9" fmla="*/ 1440562 h 1440562"/>
              <a:gd name="connsiteX10" fmla="*/ 0 w 8068341"/>
              <a:gd name="connsiteY10" fmla="*/ 495258 h 1440562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8068341 w 8068341"/>
              <a:gd name="connsiteY4" fmla="*/ 495258 h 2012374"/>
              <a:gd name="connsiteX5" fmla="*/ 8068341 w 8068341"/>
              <a:gd name="connsiteY5" fmla="*/ 1440562 h 2012374"/>
              <a:gd name="connsiteX6" fmla="*/ 4628731 w 8068341"/>
              <a:gd name="connsiteY6" fmla="*/ 2011680 h 2012374"/>
              <a:gd name="connsiteX7" fmla="*/ 4602061 w 8068341"/>
              <a:gd name="connsiteY7" fmla="*/ 1371600 h 2012374"/>
              <a:gd name="connsiteX8" fmla="*/ 3958171 w 8068341"/>
              <a:gd name="connsiteY8" fmla="*/ 1371600 h 2012374"/>
              <a:gd name="connsiteX9" fmla="*/ 2434171 w 8068341"/>
              <a:gd name="connsiteY9" fmla="*/ 1360170 h 2012374"/>
              <a:gd name="connsiteX10" fmla="*/ 0 w 8068341"/>
              <a:gd name="connsiteY10" fmla="*/ 1440562 h 2012374"/>
              <a:gd name="connsiteX11" fmla="*/ 0 w 8068341"/>
              <a:gd name="connsiteY11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09681 w 8068341"/>
              <a:gd name="connsiteY4" fmla="*/ 762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4602061 w 8068341"/>
              <a:gd name="connsiteY8" fmla="*/ 1371600 h 2012374"/>
              <a:gd name="connsiteX9" fmla="*/ 3958171 w 8068341"/>
              <a:gd name="connsiteY9" fmla="*/ 1371600 h 2012374"/>
              <a:gd name="connsiteX10" fmla="*/ 2434171 w 8068341"/>
              <a:gd name="connsiteY10" fmla="*/ 1360170 h 2012374"/>
              <a:gd name="connsiteX11" fmla="*/ 0 w 8068341"/>
              <a:gd name="connsiteY11" fmla="*/ 1440562 h 2012374"/>
              <a:gd name="connsiteX12" fmla="*/ 0 w 8068341"/>
              <a:gd name="connsiteY12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13491 w 8068341"/>
              <a:gd name="connsiteY4" fmla="*/ 6477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4602061 w 8068341"/>
              <a:gd name="connsiteY8" fmla="*/ 1371600 h 2012374"/>
              <a:gd name="connsiteX9" fmla="*/ 3958171 w 8068341"/>
              <a:gd name="connsiteY9" fmla="*/ 1371600 h 2012374"/>
              <a:gd name="connsiteX10" fmla="*/ 2434171 w 8068341"/>
              <a:gd name="connsiteY10" fmla="*/ 1360170 h 2012374"/>
              <a:gd name="connsiteX11" fmla="*/ 0 w 8068341"/>
              <a:gd name="connsiteY11" fmla="*/ 1440562 h 2012374"/>
              <a:gd name="connsiteX12" fmla="*/ 0 w 8068341"/>
              <a:gd name="connsiteY12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13491 w 8068341"/>
              <a:gd name="connsiteY4" fmla="*/ 6477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3958171 w 8068341"/>
              <a:gd name="connsiteY8" fmla="*/ 1371600 h 2012374"/>
              <a:gd name="connsiteX9" fmla="*/ 2434171 w 8068341"/>
              <a:gd name="connsiteY9" fmla="*/ 1360170 h 2012374"/>
              <a:gd name="connsiteX10" fmla="*/ 0 w 8068341"/>
              <a:gd name="connsiteY10" fmla="*/ 1440562 h 2012374"/>
              <a:gd name="connsiteX11" fmla="*/ 0 w 8068341"/>
              <a:gd name="connsiteY11" fmla="*/ 495258 h 2012374"/>
              <a:gd name="connsiteX0" fmla="*/ 0 w 8068341"/>
              <a:gd name="connsiteY0" fmla="*/ 495258 h 2025609"/>
              <a:gd name="connsiteX1" fmla="*/ 1797901 w 8068341"/>
              <a:gd name="connsiteY1" fmla="*/ 495300 h 2025609"/>
              <a:gd name="connsiteX2" fmla="*/ 2457031 w 8068341"/>
              <a:gd name="connsiteY2" fmla="*/ 0 h 2025609"/>
              <a:gd name="connsiteX3" fmla="*/ 3965791 w 8068341"/>
              <a:gd name="connsiteY3" fmla="*/ 0 h 2025609"/>
              <a:gd name="connsiteX4" fmla="*/ 4613491 w 8068341"/>
              <a:gd name="connsiteY4" fmla="*/ 647700 h 2025609"/>
              <a:gd name="connsiteX5" fmla="*/ 8068341 w 8068341"/>
              <a:gd name="connsiteY5" fmla="*/ 495258 h 2025609"/>
              <a:gd name="connsiteX6" fmla="*/ 8068341 w 8068341"/>
              <a:gd name="connsiteY6" fmla="*/ 1440562 h 2025609"/>
              <a:gd name="connsiteX7" fmla="*/ 6129871 w 8068341"/>
              <a:gd name="connsiteY7" fmla="*/ 1783080 h 2025609"/>
              <a:gd name="connsiteX8" fmla="*/ 4628731 w 8068341"/>
              <a:gd name="connsiteY8" fmla="*/ 2011680 h 2025609"/>
              <a:gd name="connsiteX9" fmla="*/ 3958171 w 8068341"/>
              <a:gd name="connsiteY9" fmla="*/ 1371600 h 2025609"/>
              <a:gd name="connsiteX10" fmla="*/ 2434171 w 8068341"/>
              <a:gd name="connsiteY10" fmla="*/ 1360170 h 2025609"/>
              <a:gd name="connsiteX11" fmla="*/ 0 w 8068341"/>
              <a:gd name="connsiteY11" fmla="*/ 1440562 h 2025609"/>
              <a:gd name="connsiteX12" fmla="*/ 0 w 8068341"/>
              <a:gd name="connsiteY12" fmla="*/ 495258 h 2025609"/>
              <a:gd name="connsiteX0" fmla="*/ 0 w 8068341"/>
              <a:gd name="connsiteY0" fmla="*/ 495258 h 2077881"/>
              <a:gd name="connsiteX1" fmla="*/ 1797901 w 8068341"/>
              <a:gd name="connsiteY1" fmla="*/ 495300 h 2077881"/>
              <a:gd name="connsiteX2" fmla="*/ 2457031 w 8068341"/>
              <a:gd name="connsiteY2" fmla="*/ 0 h 2077881"/>
              <a:gd name="connsiteX3" fmla="*/ 3965791 w 8068341"/>
              <a:gd name="connsiteY3" fmla="*/ 0 h 2077881"/>
              <a:gd name="connsiteX4" fmla="*/ 4613491 w 8068341"/>
              <a:gd name="connsiteY4" fmla="*/ 647700 h 2077881"/>
              <a:gd name="connsiteX5" fmla="*/ 8068341 w 8068341"/>
              <a:gd name="connsiteY5" fmla="*/ 495258 h 2077881"/>
              <a:gd name="connsiteX6" fmla="*/ 8068341 w 8068341"/>
              <a:gd name="connsiteY6" fmla="*/ 1440562 h 2077881"/>
              <a:gd name="connsiteX7" fmla="*/ 6126061 w 8068341"/>
              <a:gd name="connsiteY7" fmla="*/ 2019300 h 2077881"/>
              <a:gd name="connsiteX8" fmla="*/ 4628731 w 8068341"/>
              <a:gd name="connsiteY8" fmla="*/ 2011680 h 2077881"/>
              <a:gd name="connsiteX9" fmla="*/ 3958171 w 8068341"/>
              <a:gd name="connsiteY9" fmla="*/ 1371600 h 2077881"/>
              <a:gd name="connsiteX10" fmla="*/ 2434171 w 8068341"/>
              <a:gd name="connsiteY10" fmla="*/ 1360170 h 2077881"/>
              <a:gd name="connsiteX11" fmla="*/ 0 w 8068341"/>
              <a:gd name="connsiteY11" fmla="*/ 1440562 h 2077881"/>
              <a:gd name="connsiteX12" fmla="*/ 0 w 8068341"/>
              <a:gd name="connsiteY12" fmla="*/ 495258 h 2077881"/>
              <a:gd name="connsiteX0" fmla="*/ 0 w 8068341"/>
              <a:gd name="connsiteY0" fmla="*/ 495258 h 2046227"/>
              <a:gd name="connsiteX1" fmla="*/ 1797901 w 8068341"/>
              <a:gd name="connsiteY1" fmla="*/ 495300 h 2046227"/>
              <a:gd name="connsiteX2" fmla="*/ 2457031 w 8068341"/>
              <a:gd name="connsiteY2" fmla="*/ 0 h 2046227"/>
              <a:gd name="connsiteX3" fmla="*/ 3965791 w 8068341"/>
              <a:gd name="connsiteY3" fmla="*/ 0 h 2046227"/>
              <a:gd name="connsiteX4" fmla="*/ 4613491 w 8068341"/>
              <a:gd name="connsiteY4" fmla="*/ 647700 h 2046227"/>
              <a:gd name="connsiteX5" fmla="*/ 8068341 w 8068341"/>
              <a:gd name="connsiteY5" fmla="*/ 495258 h 2046227"/>
              <a:gd name="connsiteX6" fmla="*/ 8068341 w 8068341"/>
              <a:gd name="connsiteY6" fmla="*/ 1440562 h 2046227"/>
              <a:gd name="connsiteX7" fmla="*/ 6126061 w 8068341"/>
              <a:gd name="connsiteY7" fmla="*/ 2019300 h 2046227"/>
              <a:gd name="connsiteX8" fmla="*/ 4628731 w 8068341"/>
              <a:gd name="connsiteY8" fmla="*/ 2011680 h 2046227"/>
              <a:gd name="connsiteX9" fmla="*/ 3958171 w 8068341"/>
              <a:gd name="connsiteY9" fmla="*/ 1371600 h 2046227"/>
              <a:gd name="connsiteX10" fmla="*/ 2434171 w 8068341"/>
              <a:gd name="connsiteY10" fmla="*/ 1360170 h 2046227"/>
              <a:gd name="connsiteX11" fmla="*/ 0 w 8068341"/>
              <a:gd name="connsiteY11" fmla="*/ 1440562 h 2046227"/>
              <a:gd name="connsiteX12" fmla="*/ 0 w 8068341"/>
              <a:gd name="connsiteY12" fmla="*/ 495258 h 2046227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8068341 w 8068341"/>
              <a:gd name="connsiteY5" fmla="*/ 495258 h 2019300"/>
              <a:gd name="connsiteX6" fmla="*/ 8068341 w 8068341"/>
              <a:gd name="connsiteY6" fmla="*/ 1440562 h 2019300"/>
              <a:gd name="connsiteX7" fmla="*/ 6126061 w 8068341"/>
              <a:gd name="connsiteY7" fmla="*/ 2019300 h 2019300"/>
              <a:gd name="connsiteX8" fmla="*/ 4628731 w 8068341"/>
              <a:gd name="connsiteY8" fmla="*/ 2011680 h 2019300"/>
              <a:gd name="connsiteX9" fmla="*/ 3958171 w 8068341"/>
              <a:gd name="connsiteY9" fmla="*/ 1371600 h 2019300"/>
              <a:gd name="connsiteX10" fmla="*/ 2434171 w 8068341"/>
              <a:gd name="connsiteY10" fmla="*/ 1360170 h 2019300"/>
              <a:gd name="connsiteX11" fmla="*/ 0 w 8068341"/>
              <a:gd name="connsiteY11" fmla="*/ 1440562 h 2019300"/>
              <a:gd name="connsiteX12" fmla="*/ 0 w 8068341"/>
              <a:gd name="connsiteY12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41301 w 8068341"/>
              <a:gd name="connsiteY5" fmla="*/ 5791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69951 w 8068341"/>
              <a:gd name="connsiteY7" fmla="*/ 598170 h 2019300"/>
              <a:gd name="connsiteX8" fmla="*/ 8068341 w 8068341"/>
              <a:gd name="connsiteY8" fmla="*/ 1440562 h 2019300"/>
              <a:gd name="connsiteX9" fmla="*/ 6126061 w 8068341"/>
              <a:gd name="connsiteY9" fmla="*/ 2019300 h 2019300"/>
              <a:gd name="connsiteX10" fmla="*/ 4628731 w 8068341"/>
              <a:gd name="connsiteY10" fmla="*/ 2011680 h 2019300"/>
              <a:gd name="connsiteX11" fmla="*/ 3958171 w 8068341"/>
              <a:gd name="connsiteY11" fmla="*/ 1371600 h 2019300"/>
              <a:gd name="connsiteX12" fmla="*/ 2434171 w 8068341"/>
              <a:gd name="connsiteY12" fmla="*/ 1360170 h 2019300"/>
              <a:gd name="connsiteX13" fmla="*/ 0 w 8068341"/>
              <a:gd name="connsiteY13" fmla="*/ 1440562 h 2019300"/>
              <a:gd name="connsiteX14" fmla="*/ 0 w 8068341"/>
              <a:gd name="connsiteY14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126061 w 8068341"/>
              <a:gd name="connsiteY9" fmla="*/ 2019300 h 2019300"/>
              <a:gd name="connsiteX10" fmla="*/ 4628731 w 8068341"/>
              <a:gd name="connsiteY10" fmla="*/ 2011680 h 2019300"/>
              <a:gd name="connsiteX11" fmla="*/ 3958171 w 8068341"/>
              <a:gd name="connsiteY11" fmla="*/ 1371600 h 2019300"/>
              <a:gd name="connsiteX12" fmla="*/ 2434171 w 8068341"/>
              <a:gd name="connsiteY12" fmla="*/ 1360170 h 2019300"/>
              <a:gd name="connsiteX13" fmla="*/ 0 w 8068341"/>
              <a:gd name="connsiteY13" fmla="*/ 1440562 h 2019300"/>
              <a:gd name="connsiteX14" fmla="*/ 0 w 8068341"/>
              <a:gd name="connsiteY14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66141 w 8068341"/>
              <a:gd name="connsiteY9" fmla="*/ 188595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4531 w 8068341"/>
              <a:gd name="connsiteY6" fmla="*/ 520023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268564"/>
              <a:gd name="connsiteY0" fmla="*/ 495258 h 2019300"/>
              <a:gd name="connsiteX1" fmla="*/ 1797901 w 8268564"/>
              <a:gd name="connsiteY1" fmla="*/ 495300 h 2019300"/>
              <a:gd name="connsiteX2" fmla="*/ 2457031 w 8268564"/>
              <a:gd name="connsiteY2" fmla="*/ 0 h 2019300"/>
              <a:gd name="connsiteX3" fmla="*/ 3965791 w 8268564"/>
              <a:gd name="connsiteY3" fmla="*/ 0 h 2019300"/>
              <a:gd name="connsiteX4" fmla="*/ 4613491 w 8268564"/>
              <a:gd name="connsiteY4" fmla="*/ 647700 h 2019300"/>
              <a:gd name="connsiteX5" fmla="*/ 6133681 w 8268564"/>
              <a:gd name="connsiteY5" fmla="*/ 655320 h 2019300"/>
              <a:gd name="connsiteX6" fmla="*/ 8064531 w 8268564"/>
              <a:gd name="connsiteY6" fmla="*/ 542883 h 2019300"/>
              <a:gd name="connsiteX7" fmla="*/ 8066436 w 8268564"/>
              <a:gd name="connsiteY7" fmla="*/ 577597 h 2019300"/>
              <a:gd name="connsiteX8" fmla="*/ 6777571 w 8268564"/>
              <a:gd name="connsiteY8" fmla="*/ 579120 h 2019300"/>
              <a:gd name="connsiteX9" fmla="*/ 6126061 w 8268564"/>
              <a:gd name="connsiteY9" fmla="*/ 2019300 h 2019300"/>
              <a:gd name="connsiteX10" fmla="*/ 4628731 w 8268564"/>
              <a:gd name="connsiteY10" fmla="*/ 2011680 h 2019300"/>
              <a:gd name="connsiteX11" fmla="*/ 3958171 w 8268564"/>
              <a:gd name="connsiteY11" fmla="*/ 1371600 h 2019300"/>
              <a:gd name="connsiteX12" fmla="*/ 2434171 w 8268564"/>
              <a:gd name="connsiteY12" fmla="*/ 1360170 h 2019300"/>
              <a:gd name="connsiteX13" fmla="*/ 0 w 8268564"/>
              <a:gd name="connsiteY13" fmla="*/ 1440562 h 2019300"/>
              <a:gd name="connsiteX14" fmla="*/ 0 w 8268564"/>
              <a:gd name="connsiteY14" fmla="*/ 495258 h 2019300"/>
              <a:gd name="connsiteX0" fmla="*/ 0 w 8112071"/>
              <a:gd name="connsiteY0" fmla="*/ 495258 h 2019300"/>
              <a:gd name="connsiteX1" fmla="*/ 1797901 w 8112071"/>
              <a:gd name="connsiteY1" fmla="*/ 495300 h 2019300"/>
              <a:gd name="connsiteX2" fmla="*/ 2457031 w 8112071"/>
              <a:gd name="connsiteY2" fmla="*/ 0 h 2019300"/>
              <a:gd name="connsiteX3" fmla="*/ 3965791 w 8112071"/>
              <a:gd name="connsiteY3" fmla="*/ 0 h 2019300"/>
              <a:gd name="connsiteX4" fmla="*/ 4613491 w 8112071"/>
              <a:gd name="connsiteY4" fmla="*/ 647700 h 2019300"/>
              <a:gd name="connsiteX5" fmla="*/ 6133681 w 8112071"/>
              <a:gd name="connsiteY5" fmla="*/ 655320 h 2019300"/>
              <a:gd name="connsiteX6" fmla="*/ 8064531 w 8112071"/>
              <a:gd name="connsiteY6" fmla="*/ 542883 h 2019300"/>
              <a:gd name="connsiteX7" fmla="*/ 6759606 w 8112071"/>
              <a:gd name="connsiteY7" fmla="*/ 518542 h 2019300"/>
              <a:gd name="connsiteX8" fmla="*/ 6777571 w 8112071"/>
              <a:gd name="connsiteY8" fmla="*/ 579120 h 2019300"/>
              <a:gd name="connsiteX9" fmla="*/ 6126061 w 8112071"/>
              <a:gd name="connsiteY9" fmla="*/ 2019300 h 2019300"/>
              <a:gd name="connsiteX10" fmla="*/ 4628731 w 8112071"/>
              <a:gd name="connsiteY10" fmla="*/ 2011680 h 2019300"/>
              <a:gd name="connsiteX11" fmla="*/ 3958171 w 8112071"/>
              <a:gd name="connsiteY11" fmla="*/ 1371600 h 2019300"/>
              <a:gd name="connsiteX12" fmla="*/ 2434171 w 8112071"/>
              <a:gd name="connsiteY12" fmla="*/ 1360170 h 2019300"/>
              <a:gd name="connsiteX13" fmla="*/ 0 w 8112071"/>
              <a:gd name="connsiteY13" fmla="*/ 1440562 h 2019300"/>
              <a:gd name="connsiteX14" fmla="*/ 0 w 8112071"/>
              <a:gd name="connsiteY14" fmla="*/ 495258 h 2019300"/>
              <a:gd name="connsiteX0" fmla="*/ 0 w 8072052"/>
              <a:gd name="connsiteY0" fmla="*/ 495258 h 2019300"/>
              <a:gd name="connsiteX1" fmla="*/ 1797901 w 8072052"/>
              <a:gd name="connsiteY1" fmla="*/ 495300 h 2019300"/>
              <a:gd name="connsiteX2" fmla="*/ 2457031 w 8072052"/>
              <a:gd name="connsiteY2" fmla="*/ 0 h 2019300"/>
              <a:gd name="connsiteX3" fmla="*/ 3965791 w 8072052"/>
              <a:gd name="connsiteY3" fmla="*/ 0 h 2019300"/>
              <a:gd name="connsiteX4" fmla="*/ 4613491 w 8072052"/>
              <a:gd name="connsiteY4" fmla="*/ 647700 h 2019300"/>
              <a:gd name="connsiteX5" fmla="*/ 6133681 w 8072052"/>
              <a:gd name="connsiteY5" fmla="*/ 655320 h 2019300"/>
              <a:gd name="connsiteX6" fmla="*/ 8064531 w 8072052"/>
              <a:gd name="connsiteY6" fmla="*/ 542883 h 2019300"/>
              <a:gd name="connsiteX7" fmla="*/ 6777571 w 8072052"/>
              <a:gd name="connsiteY7" fmla="*/ 579120 h 2019300"/>
              <a:gd name="connsiteX8" fmla="*/ 6126061 w 8072052"/>
              <a:gd name="connsiteY8" fmla="*/ 2019300 h 2019300"/>
              <a:gd name="connsiteX9" fmla="*/ 4628731 w 8072052"/>
              <a:gd name="connsiteY9" fmla="*/ 2011680 h 2019300"/>
              <a:gd name="connsiteX10" fmla="*/ 3958171 w 8072052"/>
              <a:gd name="connsiteY10" fmla="*/ 1371600 h 2019300"/>
              <a:gd name="connsiteX11" fmla="*/ 2434171 w 8072052"/>
              <a:gd name="connsiteY11" fmla="*/ 1360170 h 2019300"/>
              <a:gd name="connsiteX12" fmla="*/ 0 w 8072052"/>
              <a:gd name="connsiteY12" fmla="*/ 1440562 h 2019300"/>
              <a:gd name="connsiteX13" fmla="*/ 0 w 8072052"/>
              <a:gd name="connsiteY13" fmla="*/ 495258 h 2019300"/>
              <a:gd name="connsiteX0" fmla="*/ 0 w 8209400"/>
              <a:gd name="connsiteY0" fmla="*/ 495258 h 2019300"/>
              <a:gd name="connsiteX1" fmla="*/ 1797901 w 8209400"/>
              <a:gd name="connsiteY1" fmla="*/ 495300 h 2019300"/>
              <a:gd name="connsiteX2" fmla="*/ 2457031 w 8209400"/>
              <a:gd name="connsiteY2" fmla="*/ 0 h 2019300"/>
              <a:gd name="connsiteX3" fmla="*/ 3965791 w 8209400"/>
              <a:gd name="connsiteY3" fmla="*/ 0 h 2019300"/>
              <a:gd name="connsiteX4" fmla="*/ 4613491 w 8209400"/>
              <a:gd name="connsiteY4" fmla="*/ 647700 h 2019300"/>
              <a:gd name="connsiteX5" fmla="*/ 6133681 w 8209400"/>
              <a:gd name="connsiteY5" fmla="*/ 655320 h 2019300"/>
              <a:gd name="connsiteX6" fmla="*/ 7962482 w 8209400"/>
              <a:gd name="connsiteY6" fmla="*/ 558165 h 2019300"/>
              <a:gd name="connsiteX7" fmla="*/ 8064531 w 8209400"/>
              <a:gd name="connsiteY7" fmla="*/ 542883 h 2019300"/>
              <a:gd name="connsiteX8" fmla="*/ 6777571 w 8209400"/>
              <a:gd name="connsiteY8" fmla="*/ 579120 h 2019300"/>
              <a:gd name="connsiteX9" fmla="*/ 6126061 w 8209400"/>
              <a:gd name="connsiteY9" fmla="*/ 2019300 h 2019300"/>
              <a:gd name="connsiteX10" fmla="*/ 4628731 w 8209400"/>
              <a:gd name="connsiteY10" fmla="*/ 2011680 h 2019300"/>
              <a:gd name="connsiteX11" fmla="*/ 3958171 w 8209400"/>
              <a:gd name="connsiteY11" fmla="*/ 1371600 h 2019300"/>
              <a:gd name="connsiteX12" fmla="*/ 2434171 w 8209400"/>
              <a:gd name="connsiteY12" fmla="*/ 1360170 h 2019300"/>
              <a:gd name="connsiteX13" fmla="*/ 0 w 8209400"/>
              <a:gd name="connsiteY13" fmla="*/ 1440562 h 2019300"/>
              <a:gd name="connsiteX14" fmla="*/ 0 w 8209400"/>
              <a:gd name="connsiteY14" fmla="*/ 495258 h 2019300"/>
              <a:gd name="connsiteX0" fmla="*/ 0 w 8209400"/>
              <a:gd name="connsiteY0" fmla="*/ 495258 h 2019300"/>
              <a:gd name="connsiteX1" fmla="*/ 1797901 w 8209400"/>
              <a:gd name="connsiteY1" fmla="*/ 495300 h 2019300"/>
              <a:gd name="connsiteX2" fmla="*/ 2457031 w 8209400"/>
              <a:gd name="connsiteY2" fmla="*/ 0 h 2019300"/>
              <a:gd name="connsiteX3" fmla="*/ 3965791 w 8209400"/>
              <a:gd name="connsiteY3" fmla="*/ 0 h 2019300"/>
              <a:gd name="connsiteX4" fmla="*/ 4613491 w 8209400"/>
              <a:gd name="connsiteY4" fmla="*/ 647700 h 2019300"/>
              <a:gd name="connsiteX5" fmla="*/ 6133681 w 8209400"/>
              <a:gd name="connsiteY5" fmla="*/ 655320 h 2019300"/>
              <a:gd name="connsiteX6" fmla="*/ 7962482 w 8209400"/>
              <a:gd name="connsiteY6" fmla="*/ 558165 h 2019300"/>
              <a:gd name="connsiteX7" fmla="*/ 8064531 w 8209400"/>
              <a:gd name="connsiteY7" fmla="*/ 542883 h 2019300"/>
              <a:gd name="connsiteX8" fmla="*/ 6766141 w 8209400"/>
              <a:gd name="connsiteY8" fmla="*/ 590550 h 2019300"/>
              <a:gd name="connsiteX9" fmla="*/ 6126061 w 8209400"/>
              <a:gd name="connsiteY9" fmla="*/ 2019300 h 2019300"/>
              <a:gd name="connsiteX10" fmla="*/ 4628731 w 8209400"/>
              <a:gd name="connsiteY10" fmla="*/ 2011680 h 2019300"/>
              <a:gd name="connsiteX11" fmla="*/ 3958171 w 8209400"/>
              <a:gd name="connsiteY11" fmla="*/ 1371600 h 2019300"/>
              <a:gd name="connsiteX12" fmla="*/ 2434171 w 8209400"/>
              <a:gd name="connsiteY12" fmla="*/ 1360170 h 2019300"/>
              <a:gd name="connsiteX13" fmla="*/ 0 w 8209400"/>
              <a:gd name="connsiteY13" fmla="*/ 1440562 h 2019300"/>
              <a:gd name="connsiteX14" fmla="*/ 0 w 8209400"/>
              <a:gd name="connsiteY14" fmla="*/ 495258 h 2019300"/>
              <a:gd name="connsiteX0" fmla="*/ 0 w 8012917"/>
              <a:gd name="connsiteY0" fmla="*/ 495258 h 2019300"/>
              <a:gd name="connsiteX1" fmla="*/ 1797901 w 8012917"/>
              <a:gd name="connsiteY1" fmla="*/ 495300 h 2019300"/>
              <a:gd name="connsiteX2" fmla="*/ 2457031 w 8012917"/>
              <a:gd name="connsiteY2" fmla="*/ 0 h 2019300"/>
              <a:gd name="connsiteX3" fmla="*/ 3965791 w 8012917"/>
              <a:gd name="connsiteY3" fmla="*/ 0 h 2019300"/>
              <a:gd name="connsiteX4" fmla="*/ 4613491 w 8012917"/>
              <a:gd name="connsiteY4" fmla="*/ 647700 h 2019300"/>
              <a:gd name="connsiteX5" fmla="*/ 6133681 w 8012917"/>
              <a:gd name="connsiteY5" fmla="*/ 655320 h 2019300"/>
              <a:gd name="connsiteX6" fmla="*/ 7962482 w 8012917"/>
              <a:gd name="connsiteY6" fmla="*/ 558165 h 2019300"/>
              <a:gd name="connsiteX7" fmla="*/ 6771036 w 8012917"/>
              <a:gd name="connsiteY7" fmla="*/ 523833 h 2019300"/>
              <a:gd name="connsiteX8" fmla="*/ 6766141 w 8012917"/>
              <a:gd name="connsiteY8" fmla="*/ 590550 h 2019300"/>
              <a:gd name="connsiteX9" fmla="*/ 6126061 w 8012917"/>
              <a:gd name="connsiteY9" fmla="*/ 2019300 h 2019300"/>
              <a:gd name="connsiteX10" fmla="*/ 4628731 w 8012917"/>
              <a:gd name="connsiteY10" fmla="*/ 2011680 h 2019300"/>
              <a:gd name="connsiteX11" fmla="*/ 3958171 w 8012917"/>
              <a:gd name="connsiteY11" fmla="*/ 1371600 h 2019300"/>
              <a:gd name="connsiteX12" fmla="*/ 2434171 w 8012917"/>
              <a:gd name="connsiteY12" fmla="*/ 1360170 h 2019300"/>
              <a:gd name="connsiteX13" fmla="*/ 0 w 8012917"/>
              <a:gd name="connsiteY13" fmla="*/ 1440562 h 2019300"/>
              <a:gd name="connsiteX14" fmla="*/ 0 w 8012917"/>
              <a:gd name="connsiteY14" fmla="*/ 495258 h 2019300"/>
              <a:gd name="connsiteX0" fmla="*/ 0 w 8012855"/>
              <a:gd name="connsiteY0" fmla="*/ 495258 h 2019300"/>
              <a:gd name="connsiteX1" fmla="*/ 1797901 w 8012855"/>
              <a:gd name="connsiteY1" fmla="*/ 495300 h 2019300"/>
              <a:gd name="connsiteX2" fmla="*/ 2457031 w 8012855"/>
              <a:gd name="connsiteY2" fmla="*/ 0 h 2019300"/>
              <a:gd name="connsiteX3" fmla="*/ 3965791 w 8012855"/>
              <a:gd name="connsiteY3" fmla="*/ 0 h 2019300"/>
              <a:gd name="connsiteX4" fmla="*/ 4613491 w 8012855"/>
              <a:gd name="connsiteY4" fmla="*/ 647700 h 2019300"/>
              <a:gd name="connsiteX5" fmla="*/ 6133681 w 8012855"/>
              <a:gd name="connsiteY5" fmla="*/ 655320 h 2019300"/>
              <a:gd name="connsiteX6" fmla="*/ 7962482 w 8012855"/>
              <a:gd name="connsiteY6" fmla="*/ 558165 h 2019300"/>
              <a:gd name="connsiteX7" fmla="*/ 6769131 w 8012855"/>
              <a:gd name="connsiteY7" fmla="*/ 531453 h 2019300"/>
              <a:gd name="connsiteX8" fmla="*/ 6766141 w 8012855"/>
              <a:gd name="connsiteY8" fmla="*/ 590550 h 2019300"/>
              <a:gd name="connsiteX9" fmla="*/ 6126061 w 8012855"/>
              <a:gd name="connsiteY9" fmla="*/ 2019300 h 2019300"/>
              <a:gd name="connsiteX10" fmla="*/ 4628731 w 8012855"/>
              <a:gd name="connsiteY10" fmla="*/ 2011680 h 2019300"/>
              <a:gd name="connsiteX11" fmla="*/ 3958171 w 8012855"/>
              <a:gd name="connsiteY11" fmla="*/ 1371600 h 2019300"/>
              <a:gd name="connsiteX12" fmla="*/ 2434171 w 8012855"/>
              <a:gd name="connsiteY12" fmla="*/ 1360170 h 2019300"/>
              <a:gd name="connsiteX13" fmla="*/ 0 w 8012855"/>
              <a:gd name="connsiteY13" fmla="*/ 1440562 h 2019300"/>
              <a:gd name="connsiteX14" fmla="*/ 0 w 8012855"/>
              <a:gd name="connsiteY14" fmla="*/ 495258 h 2019300"/>
              <a:gd name="connsiteX0" fmla="*/ 0 w 8012855"/>
              <a:gd name="connsiteY0" fmla="*/ 495258 h 2019300"/>
              <a:gd name="connsiteX1" fmla="*/ 1797901 w 8012855"/>
              <a:gd name="connsiteY1" fmla="*/ 495300 h 2019300"/>
              <a:gd name="connsiteX2" fmla="*/ 2457031 w 8012855"/>
              <a:gd name="connsiteY2" fmla="*/ 0 h 2019300"/>
              <a:gd name="connsiteX3" fmla="*/ 3965791 w 8012855"/>
              <a:gd name="connsiteY3" fmla="*/ 0 h 2019300"/>
              <a:gd name="connsiteX4" fmla="*/ 4613491 w 8012855"/>
              <a:gd name="connsiteY4" fmla="*/ 647700 h 2019300"/>
              <a:gd name="connsiteX5" fmla="*/ 6133681 w 8012855"/>
              <a:gd name="connsiteY5" fmla="*/ 655320 h 2019300"/>
              <a:gd name="connsiteX6" fmla="*/ 7962482 w 8012855"/>
              <a:gd name="connsiteY6" fmla="*/ 558165 h 2019300"/>
              <a:gd name="connsiteX7" fmla="*/ 6769131 w 8012855"/>
              <a:gd name="connsiteY7" fmla="*/ 531453 h 2019300"/>
              <a:gd name="connsiteX8" fmla="*/ 6766141 w 8012855"/>
              <a:gd name="connsiteY8" fmla="*/ 590550 h 2019300"/>
              <a:gd name="connsiteX9" fmla="*/ 6126061 w 8012855"/>
              <a:gd name="connsiteY9" fmla="*/ 2019300 h 2019300"/>
              <a:gd name="connsiteX10" fmla="*/ 4628731 w 8012855"/>
              <a:gd name="connsiteY10" fmla="*/ 2011680 h 2019300"/>
              <a:gd name="connsiteX11" fmla="*/ 3958171 w 8012855"/>
              <a:gd name="connsiteY11" fmla="*/ 1371600 h 2019300"/>
              <a:gd name="connsiteX12" fmla="*/ 2434171 w 8012855"/>
              <a:gd name="connsiteY12" fmla="*/ 1360170 h 2019300"/>
              <a:gd name="connsiteX13" fmla="*/ 0 w 8012855"/>
              <a:gd name="connsiteY13" fmla="*/ 1440562 h 2019300"/>
              <a:gd name="connsiteX14" fmla="*/ 0 w 8012855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58521 w 8011693"/>
              <a:gd name="connsiteY8" fmla="*/ 6286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167236"/>
              <a:gd name="connsiteY0" fmla="*/ 495258 h 2019300"/>
              <a:gd name="connsiteX1" fmla="*/ 1797901 w 8167236"/>
              <a:gd name="connsiteY1" fmla="*/ 495300 h 2019300"/>
              <a:gd name="connsiteX2" fmla="*/ 2457031 w 8167236"/>
              <a:gd name="connsiteY2" fmla="*/ 0 h 2019300"/>
              <a:gd name="connsiteX3" fmla="*/ 3965791 w 8167236"/>
              <a:gd name="connsiteY3" fmla="*/ 0 h 2019300"/>
              <a:gd name="connsiteX4" fmla="*/ 4613491 w 8167236"/>
              <a:gd name="connsiteY4" fmla="*/ 647700 h 2019300"/>
              <a:gd name="connsiteX5" fmla="*/ 6133681 w 8167236"/>
              <a:gd name="connsiteY5" fmla="*/ 655320 h 2019300"/>
              <a:gd name="connsiteX6" fmla="*/ 7962482 w 8167236"/>
              <a:gd name="connsiteY6" fmla="*/ 558165 h 2019300"/>
              <a:gd name="connsiteX7" fmla="*/ 8009286 w 8167236"/>
              <a:gd name="connsiteY7" fmla="*/ 700998 h 2019300"/>
              <a:gd name="connsiteX8" fmla="*/ 6758521 w 8167236"/>
              <a:gd name="connsiteY8" fmla="*/ 628650 h 2019300"/>
              <a:gd name="connsiteX9" fmla="*/ 6126061 w 8167236"/>
              <a:gd name="connsiteY9" fmla="*/ 2019300 h 2019300"/>
              <a:gd name="connsiteX10" fmla="*/ 4628731 w 8167236"/>
              <a:gd name="connsiteY10" fmla="*/ 2011680 h 2019300"/>
              <a:gd name="connsiteX11" fmla="*/ 3958171 w 8167236"/>
              <a:gd name="connsiteY11" fmla="*/ 1371600 h 2019300"/>
              <a:gd name="connsiteX12" fmla="*/ 2434171 w 8167236"/>
              <a:gd name="connsiteY12" fmla="*/ 1360170 h 2019300"/>
              <a:gd name="connsiteX13" fmla="*/ 0 w 8167236"/>
              <a:gd name="connsiteY13" fmla="*/ 1440562 h 2019300"/>
              <a:gd name="connsiteX14" fmla="*/ 0 w 8167236"/>
              <a:gd name="connsiteY14" fmla="*/ 495258 h 2019300"/>
              <a:gd name="connsiteX0" fmla="*/ 0 w 8025404"/>
              <a:gd name="connsiteY0" fmla="*/ 495258 h 2019300"/>
              <a:gd name="connsiteX1" fmla="*/ 1797901 w 8025404"/>
              <a:gd name="connsiteY1" fmla="*/ 495300 h 2019300"/>
              <a:gd name="connsiteX2" fmla="*/ 2457031 w 8025404"/>
              <a:gd name="connsiteY2" fmla="*/ 0 h 2019300"/>
              <a:gd name="connsiteX3" fmla="*/ 3965791 w 8025404"/>
              <a:gd name="connsiteY3" fmla="*/ 0 h 2019300"/>
              <a:gd name="connsiteX4" fmla="*/ 4613491 w 8025404"/>
              <a:gd name="connsiteY4" fmla="*/ 647700 h 2019300"/>
              <a:gd name="connsiteX5" fmla="*/ 6133681 w 8025404"/>
              <a:gd name="connsiteY5" fmla="*/ 655320 h 2019300"/>
              <a:gd name="connsiteX6" fmla="*/ 6779477 w 8025404"/>
              <a:gd name="connsiteY6" fmla="*/ 523875 h 2019300"/>
              <a:gd name="connsiteX7" fmla="*/ 8009286 w 8025404"/>
              <a:gd name="connsiteY7" fmla="*/ 700998 h 2019300"/>
              <a:gd name="connsiteX8" fmla="*/ 6758521 w 8025404"/>
              <a:gd name="connsiteY8" fmla="*/ 628650 h 2019300"/>
              <a:gd name="connsiteX9" fmla="*/ 6126061 w 8025404"/>
              <a:gd name="connsiteY9" fmla="*/ 2019300 h 2019300"/>
              <a:gd name="connsiteX10" fmla="*/ 4628731 w 8025404"/>
              <a:gd name="connsiteY10" fmla="*/ 2011680 h 2019300"/>
              <a:gd name="connsiteX11" fmla="*/ 3958171 w 8025404"/>
              <a:gd name="connsiteY11" fmla="*/ 1371600 h 2019300"/>
              <a:gd name="connsiteX12" fmla="*/ 2434171 w 8025404"/>
              <a:gd name="connsiteY12" fmla="*/ 1360170 h 2019300"/>
              <a:gd name="connsiteX13" fmla="*/ 0 w 8025404"/>
              <a:gd name="connsiteY13" fmla="*/ 1440562 h 2019300"/>
              <a:gd name="connsiteX14" fmla="*/ 0 w 8025404"/>
              <a:gd name="connsiteY14" fmla="*/ 495258 h 2019300"/>
              <a:gd name="connsiteX0" fmla="*/ 0 w 8025404"/>
              <a:gd name="connsiteY0" fmla="*/ 495258 h 2019300"/>
              <a:gd name="connsiteX1" fmla="*/ 1797901 w 8025404"/>
              <a:gd name="connsiteY1" fmla="*/ 495300 h 2019300"/>
              <a:gd name="connsiteX2" fmla="*/ 2457031 w 8025404"/>
              <a:gd name="connsiteY2" fmla="*/ 0 h 2019300"/>
              <a:gd name="connsiteX3" fmla="*/ 3965791 w 8025404"/>
              <a:gd name="connsiteY3" fmla="*/ 0 h 2019300"/>
              <a:gd name="connsiteX4" fmla="*/ 4613491 w 8025404"/>
              <a:gd name="connsiteY4" fmla="*/ 647700 h 2019300"/>
              <a:gd name="connsiteX5" fmla="*/ 6133681 w 8025404"/>
              <a:gd name="connsiteY5" fmla="*/ 655320 h 2019300"/>
              <a:gd name="connsiteX6" fmla="*/ 6779477 w 8025404"/>
              <a:gd name="connsiteY6" fmla="*/ 523875 h 2019300"/>
              <a:gd name="connsiteX7" fmla="*/ 8009286 w 8025404"/>
              <a:gd name="connsiteY7" fmla="*/ 700998 h 2019300"/>
              <a:gd name="connsiteX8" fmla="*/ 6773761 w 8025404"/>
              <a:gd name="connsiteY8" fmla="*/ 630555 h 2019300"/>
              <a:gd name="connsiteX9" fmla="*/ 6126061 w 8025404"/>
              <a:gd name="connsiteY9" fmla="*/ 2019300 h 2019300"/>
              <a:gd name="connsiteX10" fmla="*/ 4628731 w 8025404"/>
              <a:gd name="connsiteY10" fmla="*/ 2011680 h 2019300"/>
              <a:gd name="connsiteX11" fmla="*/ 3958171 w 8025404"/>
              <a:gd name="connsiteY11" fmla="*/ 1371600 h 2019300"/>
              <a:gd name="connsiteX12" fmla="*/ 2434171 w 8025404"/>
              <a:gd name="connsiteY12" fmla="*/ 1360170 h 2019300"/>
              <a:gd name="connsiteX13" fmla="*/ 0 w 8025404"/>
              <a:gd name="connsiteY13" fmla="*/ 1440562 h 2019300"/>
              <a:gd name="connsiteX14" fmla="*/ 0 w 8025404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347"/>
              <a:gd name="connsiteY0" fmla="*/ 495258 h 2019300"/>
              <a:gd name="connsiteX1" fmla="*/ 1797901 w 8022347"/>
              <a:gd name="connsiteY1" fmla="*/ 495300 h 2019300"/>
              <a:gd name="connsiteX2" fmla="*/ 2457031 w 8022347"/>
              <a:gd name="connsiteY2" fmla="*/ 0 h 2019300"/>
              <a:gd name="connsiteX3" fmla="*/ 3965791 w 8022347"/>
              <a:gd name="connsiteY3" fmla="*/ 0 h 2019300"/>
              <a:gd name="connsiteX4" fmla="*/ 4613491 w 8022347"/>
              <a:gd name="connsiteY4" fmla="*/ 647700 h 2019300"/>
              <a:gd name="connsiteX5" fmla="*/ 6133681 w 8022347"/>
              <a:gd name="connsiteY5" fmla="*/ 655320 h 2019300"/>
              <a:gd name="connsiteX6" fmla="*/ 6779477 w 8022347"/>
              <a:gd name="connsiteY6" fmla="*/ 523875 h 2019300"/>
              <a:gd name="connsiteX7" fmla="*/ 8009286 w 8022347"/>
              <a:gd name="connsiteY7" fmla="*/ 700998 h 2019300"/>
              <a:gd name="connsiteX8" fmla="*/ 6773761 w 8022347"/>
              <a:gd name="connsiteY8" fmla="*/ 630555 h 2019300"/>
              <a:gd name="connsiteX9" fmla="*/ 6126061 w 8022347"/>
              <a:gd name="connsiteY9" fmla="*/ 2019300 h 2019300"/>
              <a:gd name="connsiteX10" fmla="*/ 4628731 w 8022347"/>
              <a:gd name="connsiteY10" fmla="*/ 2011680 h 2019300"/>
              <a:gd name="connsiteX11" fmla="*/ 3958171 w 8022347"/>
              <a:gd name="connsiteY11" fmla="*/ 1371600 h 2019300"/>
              <a:gd name="connsiteX12" fmla="*/ 2434171 w 8022347"/>
              <a:gd name="connsiteY12" fmla="*/ 1360170 h 2019300"/>
              <a:gd name="connsiteX13" fmla="*/ 0 w 8022347"/>
              <a:gd name="connsiteY13" fmla="*/ 1440562 h 2019300"/>
              <a:gd name="connsiteX14" fmla="*/ 0 w 8022347"/>
              <a:gd name="connsiteY14" fmla="*/ 495258 h 2019300"/>
              <a:gd name="connsiteX0" fmla="*/ 0 w 8101786"/>
              <a:gd name="connsiteY0" fmla="*/ 495258 h 2019300"/>
              <a:gd name="connsiteX1" fmla="*/ 1797901 w 8101786"/>
              <a:gd name="connsiteY1" fmla="*/ 495300 h 2019300"/>
              <a:gd name="connsiteX2" fmla="*/ 2457031 w 8101786"/>
              <a:gd name="connsiteY2" fmla="*/ 0 h 2019300"/>
              <a:gd name="connsiteX3" fmla="*/ 3965791 w 8101786"/>
              <a:gd name="connsiteY3" fmla="*/ 0 h 2019300"/>
              <a:gd name="connsiteX4" fmla="*/ 4613491 w 8101786"/>
              <a:gd name="connsiteY4" fmla="*/ 647700 h 2019300"/>
              <a:gd name="connsiteX5" fmla="*/ 6133681 w 8101786"/>
              <a:gd name="connsiteY5" fmla="*/ 655320 h 2019300"/>
              <a:gd name="connsiteX6" fmla="*/ 6779477 w 8101786"/>
              <a:gd name="connsiteY6" fmla="*/ 523875 h 2019300"/>
              <a:gd name="connsiteX7" fmla="*/ 7874853 w 8101786"/>
              <a:gd name="connsiteY7" fmla="*/ 674370 h 2019300"/>
              <a:gd name="connsiteX8" fmla="*/ 8009286 w 8101786"/>
              <a:gd name="connsiteY8" fmla="*/ 700998 h 2019300"/>
              <a:gd name="connsiteX9" fmla="*/ 6773761 w 8101786"/>
              <a:gd name="connsiteY9" fmla="*/ 630555 h 2019300"/>
              <a:gd name="connsiteX10" fmla="*/ 6126061 w 8101786"/>
              <a:gd name="connsiteY10" fmla="*/ 2019300 h 2019300"/>
              <a:gd name="connsiteX11" fmla="*/ 4628731 w 8101786"/>
              <a:gd name="connsiteY11" fmla="*/ 2011680 h 2019300"/>
              <a:gd name="connsiteX12" fmla="*/ 3958171 w 8101786"/>
              <a:gd name="connsiteY12" fmla="*/ 1371600 h 2019300"/>
              <a:gd name="connsiteX13" fmla="*/ 2434171 w 8101786"/>
              <a:gd name="connsiteY13" fmla="*/ 1360170 h 2019300"/>
              <a:gd name="connsiteX14" fmla="*/ 0 w 8101786"/>
              <a:gd name="connsiteY14" fmla="*/ 1440562 h 2019300"/>
              <a:gd name="connsiteX15" fmla="*/ 0 w 8101786"/>
              <a:gd name="connsiteY15" fmla="*/ 495258 h 2019300"/>
              <a:gd name="connsiteX0" fmla="*/ 0 w 8148713"/>
              <a:gd name="connsiteY0" fmla="*/ 495258 h 2019300"/>
              <a:gd name="connsiteX1" fmla="*/ 1797901 w 8148713"/>
              <a:gd name="connsiteY1" fmla="*/ 495300 h 2019300"/>
              <a:gd name="connsiteX2" fmla="*/ 2457031 w 8148713"/>
              <a:gd name="connsiteY2" fmla="*/ 0 h 2019300"/>
              <a:gd name="connsiteX3" fmla="*/ 3965791 w 8148713"/>
              <a:gd name="connsiteY3" fmla="*/ 0 h 2019300"/>
              <a:gd name="connsiteX4" fmla="*/ 4613491 w 8148713"/>
              <a:gd name="connsiteY4" fmla="*/ 647700 h 2019300"/>
              <a:gd name="connsiteX5" fmla="*/ 6133681 w 8148713"/>
              <a:gd name="connsiteY5" fmla="*/ 655320 h 2019300"/>
              <a:gd name="connsiteX6" fmla="*/ 6779477 w 8148713"/>
              <a:gd name="connsiteY6" fmla="*/ 523875 h 2019300"/>
              <a:gd name="connsiteX7" fmla="*/ 7996773 w 8148713"/>
              <a:gd name="connsiteY7" fmla="*/ 571500 h 2019300"/>
              <a:gd name="connsiteX8" fmla="*/ 8009286 w 8148713"/>
              <a:gd name="connsiteY8" fmla="*/ 700998 h 2019300"/>
              <a:gd name="connsiteX9" fmla="*/ 6773761 w 8148713"/>
              <a:gd name="connsiteY9" fmla="*/ 630555 h 2019300"/>
              <a:gd name="connsiteX10" fmla="*/ 6126061 w 8148713"/>
              <a:gd name="connsiteY10" fmla="*/ 2019300 h 2019300"/>
              <a:gd name="connsiteX11" fmla="*/ 4628731 w 8148713"/>
              <a:gd name="connsiteY11" fmla="*/ 2011680 h 2019300"/>
              <a:gd name="connsiteX12" fmla="*/ 3958171 w 8148713"/>
              <a:gd name="connsiteY12" fmla="*/ 1371600 h 2019300"/>
              <a:gd name="connsiteX13" fmla="*/ 2434171 w 8148713"/>
              <a:gd name="connsiteY13" fmla="*/ 1360170 h 2019300"/>
              <a:gd name="connsiteX14" fmla="*/ 0 w 8148713"/>
              <a:gd name="connsiteY14" fmla="*/ 1440562 h 2019300"/>
              <a:gd name="connsiteX15" fmla="*/ 0 w 8148713"/>
              <a:gd name="connsiteY15" fmla="*/ 495258 h 2019300"/>
              <a:gd name="connsiteX0" fmla="*/ 0 w 8148713"/>
              <a:gd name="connsiteY0" fmla="*/ 495258 h 2019300"/>
              <a:gd name="connsiteX1" fmla="*/ 1797901 w 8148713"/>
              <a:gd name="connsiteY1" fmla="*/ 495300 h 2019300"/>
              <a:gd name="connsiteX2" fmla="*/ 2457031 w 8148713"/>
              <a:gd name="connsiteY2" fmla="*/ 0 h 2019300"/>
              <a:gd name="connsiteX3" fmla="*/ 3965791 w 8148713"/>
              <a:gd name="connsiteY3" fmla="*/ 0 h 2019300"/>
              <a:gd name="connsiteX4" fmla="*/ 4613491 w 8148713"/>
              <a:gd name="connsiteY4" fmla="*/ 647700 h 2019300"/>
              <a:gd name="connsiteX5" fmla="*/ 6133681 w 8148713"/>
              <a:gd name="connsiteY5" fmla="*/ 655320 h 2019300"/>
              <a:gd name="connsiteX6" fmla="*/ 6779477 w 8148713"/>
              <a:gd name="connsiteY6" fmla="*/ 523875 h 2019300"/>
              <a:gd name="connsiteX7" fmla="*/ 7996773 w 8148713"/>
              <a:gd name="connsiteY7" fmla="*/ 571500 h 2019300"/>
              <a:gd name="connsiteX8" fmla="*/ 8009286 w 8148713"/>
              <a:gd name="connsiteY8" fmla="*/ 700998 h 2019300"/>
              <a:gd name="connsiteX9" fmla="*/ 6773761 w 8148713"/>
              <a:gd name="connsiteY9" fmla="*/ 630555 h 2019300"/>
              <a:gd name="connsiteX10" fmla="*/ 6126061 w 8148713"/>
              <a:gd name="connsiteY10" fmla="*/ 2019300 h 2019300"/>
              <a:gd name="connsiteX11" fmla="*/ 4628731 w 8148713"/>
              <a:gd name="connsiteY11" fmla="*/ 2011680 h 2019300"/>
              <a:gd name="connsiteX12" fmla="*/ 3958171 w 8148713"/>
              <a:gd name="connsiteY12" fmla="*/ 1371600 h 2019300"/>
              <a:gd name="connsiteX13" fmla="*/ 2434171 w 8148713"/>
              <a:gd name="connsiteY13" fmla="*/ 1360170 h 2019300"/>
              <a:gd name="connsiteX14" fmla="*/ 0 w 8148713"/>
              <a:gd name="connsiteY14" fmla="*/ 1440562 h 2019300"/>
              <a:gd name="connsiteX15" fmla="*/ 0 w 8148713"/>
              <a:gd name="connsiteY15" fmla="*/ 495258 h 2019300"/>
              <a:gd name="connsiteX0" fmla="*/ 0 w 8088360"/>
              <a:gd name="connsiteY0" fmla="*/ 495258 h 2019300"/>
              <a:gd name="connsiteX1" fmla="*/ 1797901 w 8088360"/>
              <a:gd name="connsiteY1" fmla="*/ 495300 h 2019300"/>
              <a:gd name="connsiteX2" fmla="*/ 2457031 w 8088360"/>
              <a:gd name="connsiteY2" fmla="*/ 0 h 2019300"/>
              <a:gd name="connsiteX3" fmla="*/ 3965791 w 8088360"/>
              <a:gd name="connsiteY3" fmla="*/ 0 h 2019300"/>
              <a:gd name="connsiteX4" fmla="*/ 4613491 w 8088360"/>
              <a:gd name="connsiteY4" fmla="*/ 647700 h 2019300"/>
              <a:gd name="connsiteX5" fmla="*/ 6133681 w 8088360"/>
              <a:gd name="connsiteY5" fmla="*/ 655320 h 2019300"/>
              <a:gd name="connsiteX6" fmla="*/ 6779477 w 8088360"/>
              <a:gd name="connsiteY6" fmla="*/ 523875 h 2019300"/>
              <a:gd name="connsiteX7" fmla="*/ 7996773 w 8088360"/>
              <a:gd name="connsiteY7" fmla="*/ 571500 h 2019300"/>
              <a:gd name="connsiteX8" fmla="*/ 8009286 w 8088360"/>
              <a:gd name="connsiteY8" fmla="*/ 700998 h 2019300"/>
              <a:gd name="connsiteX9" fmla="*/ 6773761 w 8088360"/>
              <a:gd name="connsiteY9" fmla="*/ 630555 h 2019300"/>
              <a:gd name="connsiteX10" fmla="*/ 6126061 w 8088360"/>
              <a:gd name="connsiteY10" fmla="*/ 2019300 h 2019300"/>
              <a:gd name="connsiteX11" fmla="*/ 4628731 w 8088360"/>
              <a:gd name="connsiteY11" fmla="*/ 2011680 h 2019300"/>
              <a:gd name="connsiteX12" fmla="*/ 3958171 w 8088360"/>
              <a:gd name="connsiteY12" fmla="*/ 1371600 h 2019300"/>
              <a:gd name="connsiteX13" fmla="*/ 2434171 w 8088360"/>
              <a:gd name="connsiteY13" fmla="*/ 1360170 h 2019300"/>
              <a:gd name="connsiteX14" fmla="*/ 0 w 8088360"/>
              <a:gd name="connsiteY14" fmla="*/ 1440562 h 2019300"/>
              <a:gd name="connsiteX15" fmla="*/ 0 w 8088360"/>
              <a:gd name="connsiteY15" fmla="*/ 495258 h 2019300"/>
              <a:gd name="connsiteX0" fmla="*/ 0 w 8085670"/>
              <a:gd name="connsiteY0" fmla="*/ 495258 h 2019300"/>
              <a:gd name="connsiteX1" fmla="*/ 1797901 w 8085670"/>
              <a:gd name="connsiteY1" fmla="*/ 495300 h 2019300"/>
              <a:gd name="connsiteX2" fmla="*/ 2457031 w 8085670"/>
              <a:gd name="connsiteY2" fmla="*/ 0 h 2019300"/>
              <a:gd name="connsiteX3" fmla="*/ 3965791 w 8085670"/>
              <a:gd name="connsiteY3" fmla="*/ 0 h 2019300"/>
              <a:gd name="connsiteX4" fmla="*/ 4613491 w 8085670"/>
              <a:gd name="connsiteY4" fmla="*/ 647700 h 2019300"/>
              <a:gd name="connsiteX5" fmla="*/ 6133681 w 8085670"/>
              <a:gd name="connsiteY5" fmla="*/ 655320 h 2019300"/>
              <a:gd name="connsiteX6" fmla="*/ 6779477 w 8085670"/>
              <a:gd name="connsiteY6" fmla="*/ 523875 h 2019300"/>
              <a:gd name="connsiteX7" fmla="*/ 7985343 w 8085670"/>
              <a:gd name="connsiteY7" fmla="*/ 525780 h 2019300"/>
              <a:gd name="connsiteX8" fmla="*/ 8009286 w 8085670"/>
              <a:gd name="connsiteY8" fmla="*/ 700998 h 2019300"/>
              <a:gd name="connsiteX9" fmla="*/ 6773761 w 8085670"/>
              <a:gd name="connsiteY9" fmla="*/ 630555 h 2019300"/>
              <a:gd name="connsiteX10" fmla="*/ 6126061 w 8085670"/>
              <a:gd name="connsiteY10" fmla="*/ 2019300 h 2019300"/>
              <a:gd name="connsiteX11" fmla="*/ 4628731 w 8085670"/>
              <a:gd name="connsiteY11" fmla="*/ 2011680 h 2019300"/>
              <a:gd name="connsiteX12" fmla="*/ 3958171 w 8085670"/>
              <a:gd name="connsiteY12" fmla="*/ 1371600 h 2019300"/>
              <a:gd name="connsiteX13" fmla="*/ 2434171 w 8085670"/>
              <a:gd name="connsiteY13" fmla="*/ 1360170 h 2019300"/>
              <a:gd name="connsiteX14" fmla="*/ 0 w 8085670"/>
              <a:gd name="connsiteY14" fmla="*/ 1440562 h 2019300"/>
              <a:gd name="connsiteX15" fmla="*/ 0 w 8085670"/>
              <a:gd name="connsiteY15" fmla="*/ 495258 h 2019300"/>
              <a:gd name="connsiteX0" fmla="*/ 0 w 8009286"/>
              <a:gd name="connsiteY0" fmla="*/ 495258 h 2019300"/>
              <a:gd name="connsiteX1" fmla="*/ 1797901 w 8009286"/>
              <a:gd name="connsiteY1" fmla="*/ 495300 h 2019300"/>
              <a:gd name="connsiteX2" fmla="*/ 2457031 w 8009286"/>
              <a:gd name="connsiteY2" fmla="*/ 0 h 2019300"/>
              <a:gd name="connsiteX3" fmla="*/ 3965791 w 8009286"/>
              <a:gd name="connsiteY3" fmla="*/ 0 h 2019300"/>
              <a:gd name="connsiteX4" fmla="*/ 4613491 w 8009286"/>
              <a:gd name="connsiteY4" fmla="*/ 647700 h 2019300"/>
              <a:gd name="connsiteX5" fmla="*/ 6133681 w 8009286"/>
              <a:gd name="connsiteY5" fmla="*/ 655320 h 2019300"/>
              <a:gd name="connsiteX6" fmla="*/ 6779477 w 8009286"/>
              <a:gd name="connsiteY6" fmla="*/ 523875 h 2019300"/>
              <a:gd name="connsiteX7" fmla="*/ 7985343 w 8009286"/>
              <a:gd name="connsiteY7" fmla="*/ 525780 h 2019300"/>
              <a:gd name="connsiteX8" fmla="*/ 8009286 w 8009286"/>
              <a:gd name="connsiteY8" fmla="*/ 700998 h 2019300"/>
              <a:gd name="connsiteX9" fmla="*/ 6773761 w 8009286"/>
              <a:gd name="connsiteY9" fmla="*/ 630555 h 2019300"/>
              <a:gd name="connsiteX10" fmla="*/ 6126061 w 8009286"/>
              <a:gd name="connsiteY10" fmla="*/ 2019300 h 2019300"/>
              <a:gd name="connsiteX11" fmla="*/ 4628731 w 8009286"/>
              <a:gd name="connsiteY11" fmla="*/ 2011680 h 2019300"/>
              <a:gd name="connsiteX12" fmla="*/ 3958171 w 8009286"/>
              <a:gd name="connsiteY12" fmla="*/ 1371600 h 2019300"/>
              <a:gd name="connsiteX13" fmla="*/ 2434171 w 8009286"/>
              <a:gd name="connsiteY13" fmla="*/ 1360170 h 2019300"/>
              <a:gd name="connsiteX14" fmla="*/ 0 w 8009286"/>
              <a:gd name="connsiteY14" fmla="*/ 1440562 h 2019300"/>
              <a:gd name="connsiteX15" fmla="*/ 0 w 8009286"/>
              <a:gd name="connsiteY15" fmla="*/ 495258 h 2019300"/>
              <a:gd name="connsiteX0" fmla="*/ 0 w 8009286"/>
              <a:gd name="connsiteY0" fmla="*/ 495258 h 2019300"/>
              <a:gd name="connsiteX1" fmla="*/ 1797901 w 8009286"/>
              <a:gd name="connsiteY1" fmla="*/ 495300 h 2019300"/>
              <a:gd name="connsiteX2" fmla="*/ 2457031 w 8009286"/>
              <a:gd name="connsiteY2" fmla="*/ 0 h 2019300"/>
              <a:gd name="connsiteX3" fmla="*/ 3965791 w 8009286"/>
              <a:gd name="connsiteY3" fmla="*/ 0 h 2019300"/>
              <a:gd name="connsiteX4" fmla="*/ 4613491 w 8009286"/>
              <a:gd name="connsiteY4" fmla="*/ 647700 h 2019300"/>
              <a:gd name="connsiteX5" fmla="*/ 6133681 w 8009286"/>
              <a:gd name="connsiteY5" fmla="*/ 655320 h 2019300"/>
              <a:gd name="connsiteX6" fmla="*/ 6779477 w 8009286"/>
              <a:gd name="connsiteY6" fmla="*/ 523875 h 2019300"/>
              <a:gd name="connsiteX7" fmla="*/ 7985343 w 8009286"/>
              <a:gd name="connsiteY7" fmla="*/ 525780 h 2019300"/>
              <a:gd name="connsiteX8" fmla="*/ 8009286 w 8009286"/>
              <a:gd name="connsiteY8" fmla="*/ 700998 h 2019300"/>
              <a:gd name="connsiteX9" fmla="*/ 6773761 w 8009286"/>
              <a:gd name="connsiteY9" fmla="*/ 630555 h 2019300"/>
              <a:gd name="connsiteX10" fmla="*/ 6126061 w 8009286"/>
              <a:gd name="connsiteY10" fmla="*/ 2019300 h 2019300"/>
              <a:gd name="connsiteX11" fmla="*/ 4628731 w 8009286"/>
              <a:gd name="connsiteY11" fmla="*/ 2011680 h 2019300"/>
              <a:gd name="connsiteX12" fmla="*/ 3958171 w 8009286"/>
              <a:gd name="connsiteY12" fmla="*/ 1371600 h 2019300"/>
              <a:gd name="connsiteX13" fmla="*/ 2434171 w 8009286"/>
              <a:gd name="connsiteY13" fmla="*/ 1360170 h 2019300"/>
              <a:gd name="connsiteX14" fmla="*/ 0 w 8009286"/>
              <a:gd name="connsiteY14" fmla="*/ 1440562 h 2019300"/>
              <a:gd name="connsiteX15" fmla="*/ 0 w 800928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3761 w 7986426"/>
              <a:gd name="connsiteY9" fmla="*/ 6305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7571 w 7986426"/>
              <a:gd name="connsiteY9" fmla="*/ 5924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7571 w 7986426"/>
              <a:gd name="connsiteY9" fmla="*/ 5924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90236"/>
              <a:gd name="connsiteY0" fmla="*/ 495258 h 2019300"/>
              <a:gd name="connsiteX1" fmla="*/ 1797901 w 7990236"/>
              <a:gd name="connsiteY1" fmla="*/ 495300 h 2019300"/>
              <a:gd name="connsiteX2" fmla="*/ 2457031 w 7990236"/>
              <a:gd name="connsiteY2" fmla="*/ 0 h 2019300"/>
              <a:gd name="connsiteX3" fmla="*/ 3965791 w 7990236"/>
              <a:gd name="connsiteY3" fmla="*/ 0 h 2019300"/>
              <a:gd name="connsiteX4" fmla="*/ 4613491 w 7990236"/>
              <a:gd name="connsiteY4" fmla="*/ 647700 h 2019300"/>
              <a:gd name="connsiteX5" fmla="*/ 6133681 w 7990236"/>
              <a:gd name="connsiteY5" fmla="*/ 655320 h 2019300"/>
              <a:gd name="connsiteX6" fmla="*/ 6779477 w 7990236"/>
              <a:gd name="connsiteY6" fmla="*/ 523875 h 2019300"/>
              <a:gd name="connsiteX7" fmla="*/ 7985343 w 7990236"/>
              <a:gd name="connsiteY7" fmla="*/ 525780 h 2019300"/>
              <a:gd name="connsiteX8" fmla="*/ 7990236 w 7990236"/>
              <a:gd name="connsiteY8" fmla="*/ 594318 h 2019300"/>
              <a:gd name="connsiteX9" fmla="*/ 6777571 w 7990236"/>
              <a:gd name="connsiteY9" fmla="*/ 592455 h 2019300"/>
              <a:gd name="connsiteX10" fmla="*/ 6126061 w 7990236"/>
              <a:gd name="connsiteY10" fmla="*/ 2019300 h 2019300"/>
              <a:gd name="connsiteX11" fmla="*/ 4628731 w 7990236"/>
              <a:gd name="connsiteY11" fmla="*/ 2011680 h 2019300"/>
              <a:gd name="connsiteX12" fmla="*/ 3958171 w 7990236"/>
              <a:gd name="connsiteY12" fmla="*/ 1371600 h 2019300"/>
              <a:gd name="connsiteX13" fmla="*/ 2434171 w 7990236"/>
              <a:gd name="connsiteY13" fmla="*/ 1360170 h 2019300"/>
              <a:gd name="connsiteX14" fmla="*/ 0 w 7990236"/>
              <a:gd name="connsiteY14" fmla="*/ 1440562 h 2019300"/>
              <a:gd name="connsiteX15" fmla="*/ 0 w 7990236"/>
              <a:gd name="connsiteY15" fmla="*/ 495258 h 2019300"/>
              <a:gd name="connsiteX0" fmla="*/ 0 w 7990335"/>
              <a:gd name="connsiteY0" fmla="*/ 495258 h 2019300"/>
              <a:gd name="connsiteX1" fmla="*/ 1797901 w 7990335"/>
              <a:gd name="connsiteY1" fmla="*/ 495300 h 2019300"/>
              <a:gd name="connsiteX2" fmla="*/ 2457031 w 7990335"/>
              <a:gd name="connsiteY2" fmla="*/ 0 h 2019300"/>
              <a:gd name="connsiteX3" fmla="*/ 3965791 w 7990335"/>
              <a:gd name="connsiteY3" fmla="*/ 0 h 2019300"/>
              <a:gd name="connsiteX4" fmla="*/ 4613491 w 7990335"/>
              <a:gd name="connsiteY4" fmla="*/ 647700 h 2019300"/>
              <a:gd name="connsiteX5" fmla="*/ 6133681 w 7990335"/>
              <a:gd name="connsiteY5" fmla="*/ 655320 h 2019300"/>
              <a:gd name="connsiteX6" fmla="*/ 6779477 w 7990335"/>
              <a:gd name="connsiteY6" fmla="*/ 523875 h 2019300"/>
              <a:gd name="connsiteX7" fmla="*/ 7985343 w 7990335"/>
              <a:gd name="connsiteY7" fmla="*/ 525780 h 2019300"/>
              <a:gd name="connsiteX8" fmla="*/ 7990236 w 7990335"/>
              <a:gd name="connsiteY8" fmla="*/ 594318 h 2019300"/>
              <a:gd name="connsiteX9" fmla="*/ 6777571 w 7990335"/>
              <a:gd name="connsiteY9" fmla="*/ 592455 h 2019300"/>
              <a:gd name="connsiteX10" fmla="*/ 6126061 w 7990335"/>
              <a:gd name="connsiteY10" fmla="*/ 2019300 h 2019300"/>
              <a:gd name="connsiteX11" fmla="*/ 4628731 w 7990335"/>
              <a:gd name="connsiteY11" fmla="*/ 2011680 h 2019300"/>
              <a:gd name="connsiteX12" fmla="*/ 3958171 w 7990335"/>
              <a:gd name="connsiteY12" fmla="*/ 1371600 h 2019300"/>
              <a:gd name="connsiteX13" fmla="*/ 2434171 w 7990335"/>
              <a:gd name="connsiteY13" fmla="*/ 1360170 h 2019300"/>
              <a:gd name="connsiteX14" fmla="*/ 0 w 7990335"/>
              <a:gd name="connsiteY14" fmla="*/ 1440562 h 2019300"/>
              <a:gd name="connsiteX15" fmla="*/ 0 w 7990335"/>
              <a:gd name="connsiteY15" fmla="*/ 495258 h 2019300"/>
              <a:gd name="connsiteX0" fmla="*/ 0 w 7990335"/>
              <a:gd name="connsiteY0" fmla="*/ 495258 h 2019300"/>
              <a:gd name="connsiteX1" fmla="*/ 1797901 w 7990335"/>
              <a:gd name="connsiteY1" fmla="*/ 495300 h 2019300"/>
              <a:gd name="connsiteX2" fmla="*/ 2457031 w 7990335"/>
              <a:gd name="connsiteY2" fmla="*/ 0 h 2019300"/>
              <a:gd name="connsiteX3" fmla="*/ 3965791 w 7990335"/>
              <a:gd name="connsiteY3" fmla="*/ 0 h 2019300"/>
              <a:gd name="connsiteX4" fmla="*/ 4613491 w 7990335"/>
              <a:gd name="connsiteY4" fmla="*/ 647700 h 2019300"/>
              <a:gd name="connsiteX5" fmla="*/ 6133681 w 7990335"/>
              <a:gd name="connsiteY5" fmla="*/ 655320 h 2019300"/>
              <a:gd name="connsiteX6" fmla="*/ 6779477 w 7990335"/>
              <a:gd name="connsiteY6" fmla="*/ 523875 h 2019300"/>
              <a:gd name="connsiteX7" fmla="*/ 7985343 w 7990335"/>
              <a:gd name="connsiteY7" fmla="*/ 525780 h 2019300"/>
              <a:gd name="connsiteX8" fmla="*/ 7990236 w 7990335"/>
              <a:gd name="connsiteY8" fmla="*/ 594318 h 2019300"/>
              <a:gd name="connsiteX9" fmla="*/ 6777571 w 7990335"/>
              <a:gd name="connsiteY9" fmla="*/ 592455 h 2019300"/>
              <a:gd name="connsiteX10" fmla="*/ 6126061 w 7990335"/>
              <a:gd name="connsiteY10" fmla="*/ 2019300 h 2019300"/>
              <a:gd name="connsiteX11" fmla="*/ 4628731 w 7990335"/>
              <a:gd name="connsiteY11" fmla="*/ 2011680 h 2019300"/>
              <a:gd name="connsiteX12" fmla="*/ 3958171 w 7990335"/>
              <a:gd name="connsiteY12" fmla="*/ 1371600 h 2019300"/>
              <a:gd name="connsiteX13" fmla="*/ 2434171 w 7990335"/>
              <a:gd name="connsiteY13" fmla="*/ 1360170 h 2019300"/>
              <a:gd name="connsiteX14" fmla="*/ 0 w 7990335"/>
              <a:gd name="connsiteY14" fmla="*/ 1440562 h 2019300"/>
              <a:gd name="connsiteX15" fmla="*/ 0 w 7990335"/>
              <a:gd name="connsiteY15" fmla="*/ 495258 h 2019300"/>
              <a:gd name="connsiteX0" fmla="*/ 0 w 7990281"/>
              <a:gd name="connsiteY0" fmla="*/ 495258 h 2019300"/>
              <a:gd name="connsiteX1" fmla="*/ 1797901 w 7990281"/>
              <a:gd name="connsiteY1" fmla="*/ 495300 h 2019300"/>
              <a:gd name="connsiteX2" fmla="*/ 2457031 w 7990281"/>
              <a:gd name="connsiteY2" fmla="*/ 0 h 2019300"/>
              <a:gd name="connsiteX3" fmla="*/ 3965791 w 7990281"/>
              <a:gd name="connsiteY3" fmla="*/ 0 h 2019300"/>
              <a:gd name="connsiteX4" fmla="*/ 4613491 w 7990281"/>
              <a:gd name="connsiteY4" fmla="*/ 647700 h 2019300"/>
              <a:gd name="connsiteX5" fmla="*/ 6133681 w 7990281"/>
              <a:gd name="connsiteY5" fmla="*/ 655320 h 2019300"/>
              <a:gd name="connsiteX6" fmla="*/ 6779477 w 7990281"/>
              <a:gd name="connsiteY6" fmla="*/ 523875 h 2019300"/>
              <a:gd name="connsiteX7" fmla="*/ 7985343 w 7990281"/>
              <a:gd name="connsiteY7" fmla="*/ 525780 h 2019300"/>
              <a:gd name="connsiteX8" fmla="*/ 7990236 w 7990281"/>
              <a:gd name="connsiteY8" fmla="*/ 594318 h 2019300"/>
              <a:gd name="connsiteX9" fmla="*/ 6777571 w 7990281"/>
              <a:gd name="connsiteY9" fmla="*/ 592455 h 2019300"/>
              <a:gd name="connsiteX10" fmla="*/ 6126061 w 7990281"/>
              <a:gd name="connsiteY10" fmla="*/ 2019300 h 2019300"/>
              <a:gd name="connsiteX11" fmla="*/ 4628731 w 7990281"/>
              <a:gd name="connsiteY11" fmla="*/ 2011680 h 2019300"/>
              <a:gd name="connsiteX12" fmla="*/ 3958171 w 7990281"/>
              <a:gd name="connsiteY12" fmla="*/ 1371600 h 2019300"/>
              <a:gd name="connsiteX13" fmla="*/ 2434171 w 7990281"/>
              <a:gd name="connsiteY13" fmla="*/ 1360170 h 2019300"/>
              <a:gd name="connsiteX14" fmla="*/ 0 w 7990281"/>
              <a:gd name="connsiteY14" fmla="*/ 1440562 h 2019300"/>
              <a:gd name="connsiteX15" fmla="*/ 0 w 7990281"/>
              <a:gd name="connsiteY15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0 w 7992963"/>
              <a:gd name="connsiteY14" fmla="*/ 1440562 h 2019300"/>
              <a:gd name="connsiteX15" fmla="*/ 0 w 7992963"/>
              <a:gd name="connsiteY15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1802982 w 7992963"/>
              <a:gd name="connsiteY14" fmla="*/ 138557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653540 h 2019300"/>
              <a:gd name="connsiteX13" fmla="*/ 2434171 w 7992963"/>
              <a:gd name="connsiteY13" fmla="*/ 13601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19558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1963420"/>
              <a:gd name="connsiteX1" fmla="*/ 1797901 w 7992963"/>
              <a:gd name="connsiteY1" fmla="*/ 495300 h 1963420"/>
              <a:gd name="connsiteX2" fmla="*/ 2457031 w 7992963"/>
              <a:gd name="connsiteY2" fmla="*/ 0 h 1963420"/>
              <a:gd name="connsiteX3" fmla="*/ 3965791 w 7992963"/>
              <a:gd name="connsiteY3" fmla="*/ 0 h 1963420"/>
              <a:gd name="connsiteX4" fmla="*/ 4613491 w 7992963"/>
              <a:gd name="connsiteY4" fmla="*/ 647700 h 1963420"/>
              <a:gd name="connsiteX5" fmla="*/ 6133681 w 7992963"/>
              <a:gd name="connsiteY5" fmla="*/ 655320 h 1963420"/>
              <a:gd name="connsiteX6" fmla="*/ 6779477 w 7992963"/>
              <a:gd name="connsiteY6" fmla="*/ 523875 h 1963420"/>
              <a:gd name="connsiteX7" fmla="*/ 7992963 w 7992963"/>
              <a:gd name="connsiteY7" fmla="*/ 527685 h 1963420"/>
              <a:gd name="connsiteX8" fmla="*/ 7990236 w 7992963"/>
              <a:gd name="connsiteY8" fmla="*/ 594318 h 1963420"/>
              <a:gd name="connsiteX9" fmla="*/ 6777571 w 7992963"/>
              <a:gd name="connsiteY9" fmla="*/ 592455 h 1963420"/>
              <a:gd name="connsiteX10" fmla="*/ 6131141 w 7992963"/>
              <a:gd name="connsiteY10" fmla="*/ 1963420 h 1963420"/>
              <a:gd name="connsiteX11" fmla="*/ 4628731 w 7992963"/>
              <a:gd name="connsiteY11" fmla="*/ 1955800 h 1963420"/>
              <a:gd name="connsiteX12" fmla="*/ 3958171 w 7992963"/>
              <a:gd name="connsiteY12" fmla="*/ 1653540 h 1963420"/>
              <a:gd name="connsiteX13" fmla="*/ 2449411 w 7992963"/>
              <a:gd name="connsiteY13" fmla="*/ 1652270 h 1963420"/>
              <a:gd name="connsiteX14" fmla="*/ 1805522 w 7992963"/>
              <a:gd name="connsiteY14" fmla="*/ 1441450 h 1963420"/>
              <a:gd name="connsiteX15" fmla="*/ 0 w 7992963"/>
              <a:gd name="connsiteY15" fmla="*/ 1440562 h 1963420"/>
              <a:gd name="connsiteX16" fmla="*/ 0 w 7992963"/>
              <a:gd name="connsiteY16" fmla="*/ 495258 h 196342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31141 w 7992963"/>
              <a:gd name="connsiteY10" fmla="*/ 1963420 h 2019300"/>
              <a:gd name="connsiteX11" fmla="*/ 4621111 w 7992963"/>
              <a:gd name="connsiteY11" fmla="*/ 20193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8601 w 7992963"/>
              <a:gd name="connsiteY10" fmla="*/ 1943100 h 2019300"/>
              <a:gd name="connsiteX11" fmla="*/ 4621111 w 7992963"/>
              <a:gd name="connsiteY11" fmla="*/ 20193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1945640"/>
              <a:gd name="connsiteX1" fmla="*/ 1797901 w 7992963"/>
              <a:gd name="connsiteY1" fmla="*/ 495300 h 1945640"/>
              <a:gd name="connsiteX2" fmla="*/ 2457031 w 7992963"/>
              <a:gd name="connsiteY2" fmla="*/ 0 h 1945640"/>
              <a:gd name="connsiteX3" fmla="*/ 3965791 w 7992963"/>
              <a:gd name="connsiteY3" fmla="*/ 0 h 1945640"/>
              <a:gd name="connsiteX4" fmla="*/ 4613491 w 7992963"/>
              <a:gd name="connsiteY4" fmla="*/ 647700 h 1945640"/>
              <a:gd name="connsiteX5" fmla="*/ 6133681 w 7992963"/>
              <a:gd name="connsiteY5" fmla="*/ 655320 h 1945640"/>
              <a:gd name="connsiteX6" fmla="*/ 6779477 w 7992963"/>
              <a:gd name="connsiteY6" fmla="*/ 523875 h 1945640"/>
              <a:gd name="connsiteX7" fmla="*/ 7992963 w 7992963"/>
              <a:gd name="connsiteY7" fmla="*/ 527685 h 1945640"/>
              <a:gd name="connsiteX8" fmla="*/ 7990236 w 7992963"/>
              <a:gd name="connsiteY8" fmla="*/ 594318 h 1945640"/>
              <a:gd name="connsiteX9" fmla="*/ 6777571 w 7992963"/>
              <a:gd name="connsiteY9" fmla="*/ 592455 h 1945640"/>
              <a:gd name="connsiteX10" fmla="*/ 6128601 w 7992963"/>
              <a:gd name="connsiteY10" fmla="*/ 1943100 h 1945640"/>
              <a:gd name="connsiteX11" fmla="*/ 4616031 w 7992963"/>
              <a:gd name="connsiteY11" fmla="*/ 1945640 h 1945640"/>
              <a:gd name="connsiteX12" fmla="*/ 3958171 w 7992963"/>
              <a:gd name="connsiteY12" fmla="*/ 1653540 h 1945640"/>
              <a:gd name="connsiteX13" fmla="*/ 2449411 w 7992963"/>
              <a:gd name="connsiteY13" fmla="*/ 1652270 h 1945640"/>
              <a:gd name="connsiteX14" fmla="*/ 1805522 w 7992963"/>
              <a:gd name="connsiteY14" fmla="*/ 1441450 h 1945640"/>
              <a:gd name="connsiteX15" fmla="*/ 0 w 7992963"/>
              <a:gd name="connsiteY15" fmla="*/ 1440562 h 1945640"/>
              <a:gd name="connsiteX16" fmla="*/ 0 w 7992963"/>
              <a:gd name="connsiteY16" fmla="*/ 495258 h 1945640"/>
              <a:gd name="connsiteX0" fmla="*/ 0 w 7992963"/>
              <a:gd name="connsiteY0" fmla="*/ 495258 h 2011680"/>
              <a:gd name="connsiteX1" fmla="*/ 1797901 w 7992963"/>
              <a:gd name="connsiteY1" fmla="*/ 495300 h 2011680"/>
              <a:gd name="connsiteX2" fmla="*/ 2457031 w 7992963"/>
              <a:gd name="connsiteY2" fmla="*/ 0 h 2011680"/>
              <a:gd name="connsiteX3" fmla="*/ 3965791 w 7992963"/>
              <a:gd name="connsiteY3" fmla="*/ 0 h 2011680"/>
              <a:gd name="connsiteX4" fmla="*/ 4613491 w 7992963"/>
              <a:gd name="connsiteY4" fmla="*/ 647700 h 2011680"/>
              <a:gd name="connsiteX5" fmla="*/ 6133681 w 7992963"/>
              <a:gd name="connsiteY5" fmla="*/ 655320 h 2011680"/>
              <a:gd name="connsiteX6" fmla="*/ 6779477 w 7992963"/>
              <a:gd name="connsiteY6" fmla="*/ 523875 h 2011680"/>
              <a:gd name="connsiteX7" fmla="*/ 7992963 w 7992963"/>
              <a:gd name="connsiteY7" fmla="*/ 527685 h 2011680"/>
              <a:gd name="connsiteX8" fmla="*/ 7990236 w 7992963"/>
              <a:gd name="connsiteY8" fmla="*/ 594318 h 2011680"/>
              <a:gd name="connsiteX9" fmla="*/ 6777571 w 7992963"/>
              <a:gd name="connsiteY9" fmla="*/ 592455 h 2011680"/>
              <a:gd name="connsiteX10" fmla="*/ 6128601 w 7992963"/>
              <a:gd name="connsiteY10" fmla="*/ 1943100 h 2011680"/>
              <a:gd name="connsiteX11" fmla="*/ 4610951 w 7992963"/>
              <a:gd name="connsiteY11" fmla="*/ 2011680 h 2011680"/>
              <a:gd name="connsiteX12" fmla="*/ 3958171 w 7992963"/>
              <a:gd name="connsiteY12" fmla="*/ 1653540 h 2011680"/>
              <a:gd name="connsiteX13" fmla="*/ 2449411 w 7992963"/>
              <a:gd name="connsiteY13" fmla="*/ 1652270 h 2011680"/>
              <a:gd name="connsiteX14" fmla="*/ 1805522 w 7992963"/>
              <a:gd name="connsiteY14" fmla="*/ 1441450 h 2011680"/>
              <a:gd name="connsiteX15" fmla="*/ 0 w 7992963"/>
              <a:gd name="connsiteY15" fmla="*/ 1440562 h 2011680"/>
              <a:gd name="connsiteX16" fmla="*/ 0 w 7992963"/>
              <a:gd name="connsiteY16" fmla="*/ 495258 h 2011680"/>
              <a:gd name="connsiteX0" fmla="*/ 0 w 7992963"/>
              <a:gd name="connsiteY0" fmla="*/ 495258 h 1943100"/>
              <a:gd name="connsiteX1" fmla="*/ 1797901 w 7992963"/>
              <a:gd name="connsiteY1" fmla="*/ 495300 h 1943100"/>
              <a:gd name="connsiteX2" fmla="*/ 2457031 w 7992963"/>
              <a:gd name="connsiteY2" fmla="*/ 0 h 1943100"/>
              <a:gd name="connsiteX3" fmla="*/ 3965791 w 7992963"/>
              <a:gd name="connsiteY3" fmla="*/ 0 h 1943100"/>
              <a:gd name="connsiteX4" fmla="*/ 4613491 w 7992963"/>
              <a:gd name="connsiteY4" fmla="*/ 647700 h 1943100"/>
              <a:gd name="connsiteX5" fmla="*/ 6133681 w 7992963"/>
              <a:gd name="connsiteY5" fmla="*/ 655320 h 1943100"/>
              <a:gd name="connsiteX6" fmla="*/ 6779477 w 7992963"/>
              <a:gd name="connsiteY6" fmla="*/ 523875 h 1943100"/>
              <a:gd name="connsiteX7" fmla="*/ 7992963 w 7992963"/>
              <a:gd name="connsiteY7" fmla="*/ 527685 h 1943100"/>
              <a:gd name="connsiteX8" fmla="*/ 7990236 w 7992963"/>
              <a:gd name="connsiteY8" fmla="*/ 594318 h 1943100"/>
              <a:gd name="connsiteX9" fmla="*/ 6777571 w 7992963"/>
              <a:gd name="connsiteY9" fmla="*/ 592455 h 1943100"/>
              <a:gd name="connsiteX10" fmla="*/ 6128601 w 7992963"/>
              <a:gd name="connsiteY10" fmla="*/ 1943100 h 1943100"/>
              <a:gd name="connsiteX11" fmla="*/ 4618571 w 7992963"/>
              <a:gd name="connsiteY11" fmla="*/ 1821180 h 1943100"/>
              <a:gd name="connsiteX12" fmla="*/ 3958171 w 7992963"/>
              <a:gd name="connsiteY12" fmla="*/ 1653540 h 1943100"/>
              <a:gd name="connsiteX13" fmla="*/ 2449411 w 7992963"/>
              <a:gd name="connsiteY13" fmla="*/ 1652270 h 1943100"/>
              <a:gd name="connsiteX14" fmla="*/ 1805522 w 7992963"/>
              <a:gd name="connsiteY14" fmla="*/ 1441450 h 1943100"/>
              <a:gd name="connsiteX15" fmla="*/ 0 w 7992963"/>
              <a:gd name="connsiteY15" fmla="*/ 1440562 h 1943100"/>
              <a:gd name="connsiteX16" fmla="*/ 0 w 7992963"/>
              <a:gd name="connsiteY16" fmla="*/ 495258 h 1943100"/>
              <a:gd name="connsiteX0" fmla="*/ 0 w 7992963"/>
              <a:gd name="connsiteY0" fmla="*/ 49525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8601 w 7992963"/>
              <a:gd name="connsiteY10" fmla="*/ 194310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495258 h 2016760"/>
              <a:gd name="connsiteX0" fmla="*/ 0 w 7992963"/>
              <a:gd name="connsiteY0" fmla="*/ 49525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495258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2963" h="2016760">
                <a:moveTo>
                  <a:pt x="0" y="495258"/>
                </a:moveTo>
                <a:lnTo>
                  <a:pt x="1797901" y="495300"/>
                </a:lnTo>
                <a:lnTo>
                  <a:pt x="2457031" y="0"/>
                </a:lnTo>
                <a:lnTo>
                  <a:pt x="3965791" y="0"/>
                </a:lnTo>
                <a:lnTo>
                  <a:pt x="4613491" y="647700"/>
                </a:lnTo>
                <a:lnTo>
                  <a:pt x="6133681" y="655320"/>
                </a:lnTo>
                <a:cubicBezTo>
                  <a:pt x="6474676" y="577533"/>
                  <a:pt x="6697699" y="542614"/>
                  <a:pt x="6779477" y="523875"/>
                </a:cubicBezTo>
                <a:lnTo>
                  <a:pt x="7992963" y="527685"/>
                </a:lnTo>
                <a:cubicBezTo>
                  <a:pt x="7992191" y="564825"/>
                  <a:pt x="7990871" y="550186"/>
                  <a:pt x="7990236" y="594318"/>
                </a:cubicBezTo>
                <a:lnTo>
                  <a:pt x="6777571" y="592455"/>
                </a:lnTo>
                <a:cubicBezTo>
                  <a:pt x="6743418" y="671766"/>
                  <a:pt x="6254966" y="1731645"/>
                  <a:pt x="6123521" y="2011680"/>
                </a:cubicBezTo>
                <a:lnTo>
                  <a:pt x="4610951" y="2016760"/>
                </a:lnTo>
                <a:lnTo>
                  <a:pt x="3958171" y="1653540"/>
                </a:lnTo>
                <a:lnTo>
                  <a:pt x="2449411" y="1652270"/>
                </a:lnTo>
                <a:lnTo>
                  <a:pt x="1805522" y="1441450"/>
                </a:lnTo>
                <a:lnTo>
                  <a:pt x="0" y="1440562"/>
                </a:lnTo>
                <a:lnTo>
                  <a:pt x="0" y="495258"/>
                </a:lnTo>
                <a:close/>
              </a:path>
            </a:pathLst>
          </a:custGeom>
          <a:solidFill>
            <a:srgbClr val="A6A6A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935E7050-1D9A-4664-A902-2A1120AC38A3}"/>
              </a:ext>
            </a:extLst>
          </p:cNvPr>
          <p:cNvCxnSpPr>
            <a:cxnSpLocks/>
          </p:cNvCxnSpPr>
          <p:nvPr/>
        </p:nvCxnSpPr>
        <p:spPr>
          <a:xfrm flipV="1">
            <a:off x="5250316" y="2310877"/>
            <a:ext cx="0" cy="2966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A110258-D313-4811-9009-A943B8BAC37F}"/>
              </a:ext>
            </a:extLst>
          </p:cNvPr>
          <p:cNvCxnSpPr>
            <a:cxnSpLocks/>
          </p:cNvCxnSpPr>
          <p:nvPr/>
        </p:nvCxnSpPr>
        <p:spPr>
          <a:xfrm flipV="1">
            <a:off x="10590561" y="2310877"/>
            <a:ext cx="0" cy="2966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C8F053B4-2292-4F1D-962F-23929CD347AD}"/>
              </a:ext>
            </a:extLst>
          </p:cNvPr>
          <p:cNvSpPr txBox="1"/>
          <p:nvPr/>
        </p:nvSpPr>
        <p:spPr>
          <a:xfrm>
            <a:off x="5152262" y="5380344"/>
            <a:ext cx="1013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Spatial scale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472A7EB-28FF-4397-9786-381C3E1549B8}"/>
              </a:ext>
            </a:extLst>
          </p:cNvPr>
          <p:cNvSpPr txBox="1"/>
          <p:nvPr/>
        </p:nvSpPr>
        <p:spPr>
          <a:xfrm>
            <a:off x="6817491" y="5374893"/>
            <a:ext cx="1190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/>
              <a:t>Temporal scale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A695F87-F5F0-4AE0-95C9-D23DB1B29BF5}"/>
              </a:ext>
            </a:extLst>
          </p:cNvPr>
          <p:cNvSpPr txBox="1"/>
          <p:nvPr/>
        </p:nvSpPr>
        <p:spPr>
          <a:xfrm>
            <a:off x="8666951" y="5375171"/>
            <a:ext cx="1136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Technological </a:t>
            </a:r>
          </a:p>
          <a:p>
            <a:pPr algn="ctr"/>
            <a:r>
              <a:rPr lang="en-US" sz="1100" b="1"/>
              <a:t>scale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3B21015-C54C-45DB-9AB7-E30F5122017B}"/>
              </a:ext>
            </a:extLst>
          </p:cNvPr>
          <p:cNvSpPr txBox="1"/>
          <p:nvPr/>
        </p:nvSpPr>
        <p:spPr>
          <a:xfrm>
            <a:off x="10325372" y="5366967"/>
            <a:ext cx="1421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Economic perspective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48C6501-0661-48F2-8FED-248FA58839B2}"/>
              </a:ext>
            </a:extLst>
          </p:cNvPr>
          <p:cNvSpPr txBox="1"/>
          <p:nvPr/>
        </p:nvSpPr>
        <p:spPr>
          <a:xfrm>
            <a:off x="4775628" y="5099672"/>
            <a:ext cx="541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Local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42AF165-1E10-4330-9E32-3E7364177361}"/>
              </a:ext>
            </a:extLst>
          </p:cNvPr>
          <p:cNvSpPr txBox="1"/>
          <p:nvPr/>
        </p:nvSpPr>
        <p:spPr>
          <a:xfrm>
            <a:off x="4708480" y="2413279"/>
            <a:ext cx="541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Global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42F4084-5592-4D8B-95CB-DE28EF096BA7}"/>
              </a:ext>
            </a:extLst>
          </p:cNvPr>
          <p:cNvSpPr txBox="1"/>
          <p:nvPr/>
        </p:nvSpPr>
        <p:spPr>
          <a:xfrm>
            <a:off x="6384106" y="5103262"/>
            <a:ext cx="6462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Seconds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2252B17-15F5-4A78-A203-B95D6CE0741C}"/>
              </a:ext>
            </a:extLst>
          </p:cNvPr>
          <p:cNvSpPr txBox="1"/>
          <p:nvPr/>
        </p:nvSpPr>
        <p:spPr>
          <a:xfrm>
            <a:off x="8129314" y="5100763"/>
            <a:ext cx="6811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Accurate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07C62AB-58FA-424D-8CE3-FFD54C9911AF}"/>
              </a:ext>
            </a:extLst>
          </p:cNvPr>
          <p:cNvSpPr txBox="1"/>
          <p:nvPr/>
        </p:nvSpPr>
        <p:spPr>
          <a:xfrm>
            <a:off x="8301401" y="2414371"/>
            <a:ext cx="509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Broad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1D33F9F-AA38-45B8-8AC0-2FAD7AE7B4D5}"/>
              </a:ext>
            </a:extLst>
          </p:cNvPr>
          <p:cNvSpPr txBox="1"/>
          <p:nvPr/>
        </p:nvSpPr>
        <p:spPr>
          <a:xfrm>
            <a:off x="9638305" y="5088893"/>
            <a:ext cx="1118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Microeconomic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3AFD402-3A5E-4524-A89B-29F3E4EB07DD}"/>
              </a:ext>
            </a:extLst>
          </p:cNvPr>
          <p:cNvSpPr txBox="1"/>
          <p:nvPr/>
        </p:nvSpPr>
        <p:spPr>
          <a:xfrm>
            <a:off x="9601319" y="2414371"/>
            <a:ext cx="11551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Macroeconomic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C89AB369-9774-4390-A5C2-460C947E51A9}"/>
              </a:ext>
            </a:extLst>
          </p:cNvPr>
          <p:cNvSpPr txBox="1"/>
          <p:nvPr/>
        </p:nvSpPr>
        <p:spPr>
          <a:xfrm>
            <a:off x="6370896" y="2413279"/>
            <a:ext cx="6595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Decades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A10C867-155C-4FAC-AB0D-8D0363459668}"/>
              </a:ext>
            </a:extLst>
          </p:cNvPr>
          <p:cNvSpPr/>
          <p:nvPr/>
        </p:nvSpPr>
        <p:spPr>
          <a:xfrm>
            <a:off x="5251301" y="2699225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Continents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7050E2AC-ADC0-4FCD-AC32-1273BC0B029A}"/>
              </a:ext>
            </a:extLst>
          </p:cNvPr>
          <p:cNvSpPr/>
          <p:nvPr/>
        </p:nvSpPr>
        <p:spPr>
          <a:xfrm>
            <a:off x="5200486" y="4512114"/>
            <a:ext cx="860473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Households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157D69D2-3D7D-4169-A7C1-64FF31953F77}"/>
              </a:ext>
            </a:extLst>
          </p:cNvPr>
          <p:cNvSpPr/>
          <p:nvPr/>
        </p:nvSpPr>
        <p:spPr>
          <a:xfrm>
            <a:off x="5251301" y="3304046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Countries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7B2E32A6-2F7C-49AD-AA0E-4CD40766C137}"/>
              </a:ext>
            </a:extLst>
          </p:cNvPr>
          <p:cNvSpPr/>
          <p:nvPr/>
        </p:nvSpPr>
        <p:spPr>
          <a:xfrm>
            <a:off x="7031416" y="2705504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Investment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planning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D6E2474B-34FF-4F79-9FBD-443174F206E8}"/>
              </a:ext>
            </a:extLst>
          </p:cNvPr>
          <p:cNvSpPr/>
          <p:nvPr/>
        </p:nvSpPr>
        <p:spPr>
          <a:xfrm>
            <a:off x="8810266" y="2705504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Energy-water-land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4CB477A-6AB8-4D12-9DD4-249E5DC70EB2}"/>
              </a:ext>
            </a:extLst>
          </p:cNvPr>
          <p:cNvSpPr/>
          <p:nvPr/>
        </p:nvSpPr>
        <p:spPr>
          <a:xfrm>
            <a:off x="8809281" y="3902588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Power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generation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mix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E13DA4BA-4757-4C3B-A865-E6B86DD33F8E}"/>
              </a:ext>
            </a:extLst>
          </p:cNvPr>
          <p:cNvSpPr/>
          <p:nvPr/>
        </p:nvSpPr>
        <p:spPr>
          <a:xfrm>
            <a:off x="8806327" y="4506312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Process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simulation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183A02AD-6411-4F09-A209-FAB6AEC3CC51}"/>
              </a:ext>
            </a:extLst>
          </p:cNvPr>
          <p:cNvSpPr/>
          <p:nvPr/>
        </p:nvSpPr>
        <p:spPr>
          <a:xfrm>
            <a:off x="8810266" y="3304046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Sector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coupling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3712D94F-DA1E-4A5F-BFA4-FB48734D6BCF}"/>
              </a:ext>
            </a:extLst>
          </p:cNvPr>
          <p:cNvSpPr/>
          <p:nvPr/>
        </p:nvSpPr>
        <p:spPr>
          <a:xfrm>
            <a:off x="10595979" y="2705504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World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economy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43006F01-A269-41F3-9A14-EC13228A4242}"/>
              </a:ext>
            </a:extLst>
          </p:cNvPr>
          <p:cNvSpPr/>
          <p:nvPr/>
        </p:nvSpPr>
        <p:spPr>
          <a:xfrm>
            <a:off x="10594994" y="3902588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Companies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CDE413-D16D-4814-B3E4-0D9A14CB68FD}"/>
              </a:ext>
            </a:extLst>
          </p:cNvPr>
          <p:cNvSpPr/>
          <p:nvPr/>
        </p:nvSpPr>
        <p:spPr>
          <a:xfrm>
            <a:off x="10595979" y="3304046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Markets</a:t>
            </a:r>
          </a:p>
        </p:txBody>
      </p: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8159E01C-29EB-4970-AE25-EA05C0A58EA6}"/>
              </a:ext>
            </a:extLst>
          </p:cNvPr>
          <p:cNvCxnSpPr>
            <a:cxnSpLocks/>
          </p:cNvCxnSpPr>
          <p:nvPr/>
        </p:nvCxnSpPr>
        <p:spPr>
          <a:xfrm flipV="1">
            <a:off x="7030398" y="2310877"/>
            <a:ext cx="0" cy="2966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D475E809-B5F7-4D67-AF4B-5F87EBD3DEA9}"/>
              </a:ext>
            </a:extLst>
          </p:cNvPr>
          <p:cNvCxnSpPr>
            <a:cxnSpLocks/>
          </p:cNvCxnSpPr>
          <p:nvPr/>
        </p:nvCxnSpPr>
        <p:spPr>
          <a:xfrm flipV="1">
            <a:off x="8810479" y="2310877"/>
            <a:ext cx="0" cy="29668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bgerundetes Rechteck 126">
            <a:extLst>
              <a:ext uri="{FF2B5EF4-FFF2-40B4-BE49-F238E27FC236}">
                <a16:creationId xmlns:a16="http://schemas.microsoft.com/office/drawing/2014/main" id="{ADEF4FB2-3E89-4165-95EC-870DB5FDCB9A}"/>
              </a:ext>
            </a:extLst>
          </p:cNvPr>
          <p:cNvSpPr/>
          <p:nvPr/>
        </p:nvSpPr>
        <p:spPr>
          <a:xfrm>
            <a:off x="3073251" y="5214250"/>
            <a:ext cx="1497939" cy="879840"/>
          </a:xfrm>
          <a:prstGeom prst="roundRect">
            <a:avLst>
              <a:gd name="adj" fmla="val 834"/>
            </a:avLst>
          </a:prstGeom>
          <a:solidFill>
            <a:schemeClr val="bg1"/>
          </a:solidFill>
          <a:ln w="6350"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93C08F54-638D-4653-92DA-9068043BD8D7}"/>
              </a:ext>
            </a:extLst>
          </p:cNvPr>
          <p:cNvSpPr/>
          <p:nvPr/>
        </p:nvSpPr>
        <p:spPr>
          <a:xfrm>
            <a:off x="3243593" y="5817157"/>
            <a:ext cx="317405" cy="74170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4BCC82EF-8309-407C-A875-7CD77BADFDEF}"/>
              </a:ext>
            </a:extLst>
          </p:cNvPr>
          <p:cNvSpPr txBox="1"/>
          <p:nvPr/>
        </p:nvSpPr>
        <p:spPr>
          <a:xfrm>
            <a:off x="3199370" y="5673526"/>
            <a:ext cx="160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00" dirty="0">
                <a:solidFill>
                  <a:prstClr val="black"/>
                </a:solidFill>
              </a:rPr>
              <a:t>Energy system optimization</a:t>
            </a:r>
            <a:endParaRPr lang="en-US" sz="12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30207E25-4DA5-4724-B063-B06461531370}"/>
              </a:ext>
            </a:extLst>
          </p:cNvPr>
          <p:cNvSpPr txBox="1"/>
          <p:nvPr/>
        </p:nvSpPr>
        <p:spPr>
          <a:xfrm>
            <a:off x="3194692" y="5217635"/>
            <a:ext cx="160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000" dirty="0">
                <a:solidFill>
                  <a:prstClr val="black"/>
                </a:solidFill>
              </a:rPr>
              <a:t>Agent-based simulation</a:t>
            </a:r>
            <a:endParaRPr lang="en-US" sz="1200" dirty="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635E0271-A855-49D2-8ECA-38C5FA37717F}"/>
              </a:ext>
            </a:extLst>
          </p:cNvPr>
          <p:cNvSpPr/>
          <p:nvPr/>
        </p:nvSpPr>
        <p:spPr>
          <a:xfrm>
            <a:off x="3243592" y="5430815"/>
            <a:ext cx="317405" cy="7417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CBC6CD48-1D5D-48EC-B4A8-DD4230B9540E}"/>
              </a:ext>
            </a:extLst>
          </p:cNvPr>
          <p:cNvGrpSpPr/>
          <p:nvPr/>
        </p:nvGrpSpPr>
        <p:grpSpPr>
          <a:xfrm>
            <a:off x="5250317" y="2726230"/>
            <a:ext cx="771369" cy="2415774"/>
            <a:chOff x="-36512" y="1741189"/>
            <a:chExt cx="936104" cy="2931691"/>
          </a:xfrm>
        </p:grpSpPr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EDA89C89-4001-4AB9-BAB8-8850D5B71126}"/>
                </a:ext>
              </a:extLst>
            </p:cNvPr>
            <p:cNvSpPr/>
            <p:nvPr/>
          </p:nvSpPr>
          <p:spPr>
            <a:xfrm>
              <a:off x="-36512" y="1741189"/>
              <a:ext cx="935538" cy="29316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90" name="Gerade Verbindung 138">
              <a:extLst>
                <a:ext uri="{FF2B5EF4-FFF2-40B4-BE49-F238E27FC236}">
                  <a16:creationId xmlns:a16="http://schemas.microsoft.com/office/drawing/2014/main" id="{B3CE4D37-E572-4962-9C0C-22B550086A2B}"/>
                </a:ext>
              </a:extLst>
            </p:cNvPr>
            <p:cNvCxnSpPr/>
            <p:nvPr/>
          </p:nvCxnSpPr>
          <p:spPr>
            <a:xfrm>
              <a:off x="-36512" y="2472700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1" name="Gerade Verbindung 142">
              <a:extLst>
                <a:ext uri="{FF2B5EF4-FFF2-40B4-BE49-F238E27FC236}">
                  <a16:creationId xmlns:a16="http://schemas.microsoft.com/office/drawing/2014/main" id="{E6264330-B571-4855-A401-FCEE1D88A6AD}"/>
                </a:ext>
              </a:extLst>
            </p:cNvPr>
            <p:cNvCxnSpPr/>
            <p:nvPr/>
          </p:nvCxnSpPr>
          <p:spPr>
            <a:xfrm>
              <a:off x="-35946" y="3212976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2" name="Gerade Verbindung 143">
              <a:extLst>
                <a:ext uri="{FF2B5EF4-FFF2-40B4-BE49-F238E27FC236}">
                  <a16:creationId xmlns:a16="http://schemas.microsoft.com/office/drawing/2014/main" id="{6C30B04C-3518-4454-B567-203E6279B1BC}"/>
                </a:ext>
              </a:extLst>
            </p:cNvPr>
            <p:cNvCxnSpPr/>
            <p:nvPr/>
          </p:nvCxnSpPr>
          <p:spPr>
            <a:xfrm>
              <a:off x="-36512" y="3933056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C32DB573-1307-4322-BD71-2478FAD28476}"/>
              </a:ext>
            </a:extLst>
          </p:cNvPr>
          <p:cNvGrpSpPr/>
          <p:nvPr/>
        </p:nvGrpSpPr>
        <p:grpSpPr>
          <a:xfrm>
            <a:off x="7030399" y="2726230"/>
            <a:ext cx="771369" cy="2415774"/>
            <a:chOff x="-36512" y="1741189"/>
            <a:chExt cx="936104" cy="2931691"/>
          </a:xfrm>
        </p:grpSpPr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4475D73C-65CE-41BD-97AB-B7F2A1B85B5B}"/>
                </a:ext>
              </a:extLst>
            </p:cNvPr>
            <p:cNvSpPr/>
            <p:nvPr/>
          </p:nvSpPr>
          <p:spPr>
            <a:xfrm>
              <a:off x="-36512" y="1741189"/>
              <a:ext cx="935538" cy="29316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86" name="Gerade Verbindung 147">
              <a:extLst>
                <a:ext uri="{FF2B5EF4-FFF2-40B4-BE49-F238E27FC236}">
                  <a16:creationId xmlns:a16="http://schemas.microsoft.com/office/drawing/2014/main" id="{474286FA-9377-4817-8213-0459D0BB8FAA}"/>
                </a:ext>
              </a:extLst>
            </p:cNvPr>
            <p:cNvCxnSpPr/>
            <p:nvPr/>
          </p:nvCxnSpPr>
          <p:spPr>
            <a:xfrm>
              <a:off x="-36512" y="2472700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Gerade Verbindung 148">
              <a:extLst>
                <a:ext uri="{FF2B5EF4-FFF2-40B4-BE49-F238E27FC236}">
                  <a16:creationId xmlns:a16="http://schemas.microsoft.com/office/drawing/2014/main" id="{7E1EA954-882A-42DF-A034-E54ED66786B0}"/>
                </a:ext>
              </a:extLst>
            </p:cNvPr>
            <p:cNvCxnSpPr/>
            <p:nvPr/>
          </p:nvCxnSpPr>
          <p:spPr>
            <a:xfrm>
              <a:off x="-35946" y="3212976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8" name="Gerade Verbindung 149">
              <a:extLst>
                <a:ext uri="{FF2B5EF4-FFF2-40B4-BE49-F238E27FC236}">
                  <a16:creationId xmlns:a16="http://schemas.microsoft.com/office/drawing/2014/main" id="{36B84F28-3F34-42C5-ABDF-73B40B5CD271}"/>
                </a:ext>
              </a:extLst>
            </p:cNvPr>
            <p:cNvCxnSpPr/>
            <p:nvPr/>
          </p:nvCxnSpPr>
          <p:spPr>
            <a:xfrm>
              <a:off x="-36512" y="3933056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4CC7429B-2993-4AF5-91A9-882A141FDDCA}"/>
              </a:ext>
            </a:extLst>
          </p:cNvPr>
          <p:cNvGrpSpPr/>
          <p:nvPr/>
        </p:nvGrpSpPr>
        <p:grpSpPr>
          <a:xfrm>
            <a:off x="8810480" y="2726230"/>
            <a:ext cx="771369" cy="2415774"/>
            <a:chOff x="-36512" y="1741189"/>
            <a:chExt cx="936104" cy="2931691"/>
          </a:xfrm>
        </p:grpSpPr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ABD52305-37F5-413E-9B2D-41A1DF34D407}"/>
                </a:ext>
              </a:extLst>
            </p:cNvPr>
            <p:cNvSpPr/>
            <p:nvPr/>
          </p:nvSpPr>
          <p:spPr>
            <a:xfrm>
              <a:off x="-36512" y="1741189"/>
              <a:ext cx="935538" cy="29316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82" name="Gerade Verbindung 152">
              <a:extLst>
                <a:ext uri="{FF2B5EF4-FFF2-40B4-BE49-F238E27FC236}">
                  <a16:creationId xmlns:a16="http://schemas.microsoft.com/office/drawing/2014/main" id="{EAACBE05-FFFE-4284-A217-D05E2B3D343B}"/>
                </a:ext>
              </a:extLst>
            </p:cNvPr>
            <p:cNvCxnSpPr/>
            <p:nvPr/>
          </p:nvCxnSpPr>
          <p:spPr>
            <a:xfrm>
              <a:off x="-36512" y="2472700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3" name="Gerade Verbindung 153">
              <a:extLst>
                <a:ext uri="{FF2B5EF4-FFF2-40B4-BE49-F238E27FC236}">
                  <a16:creationId xmlns:a16="http://schemas.microsoft.com/office/drawing/2014/main" id="{D7048219-7C41-4A0A-9E77-3612CFC14A5D}"/>
                </a:ext>
              </a:extLst>
            </p:cNvPr>
            <p:cNvCxnSpPr/>
            <p:nvPr/>
          </p:nvCxnSpPr>
          <p:spPr>
            <a:xfrm>
              <a:off x="-35946" y="3212976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4" name="Gerade Verbindung 154">
              <a:extLst>
                <a:ext uri="{FF2B5EF4-FFF2-40B4-BE49-F238E27FC236}">
                  <a16:creationId xmlns:a16="http://schemas.microsoft.com/office/drawing/2014/main" id="{80D3C30C-FAD2-4722-9B6D-1F1682E77FD7}"/>
                </a:ext>
              </a:extLst>
            </p:cNvPr>
            <p:cNvCxnSpPr/>
            <p:nvPr/>
          </p:nvCxnSpPr>
          <p:spPr>
            <a:xfrm>
              <a:off x="-36512" y="3933056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98BE17A8-8D0A-494C-A662-FBC8FD580D6B}"/>
              </a:ext>
            </a:extLst>
          </p:cNvPr>
          <p:cNvGrpSpPr/>
          <p:nvPr/>
        </p:nvGrpSpPr>
        <p:grpSpPr>
          <a:xfrm>
            <a:off x="10590562" y="2726230"/>
            <a:ext cx="771369" cy="2415774"/>
            <a:chOff x="-36512" y="1741189"/>
            <a:chExt cx="936104" cy="2931691"/>
          </a:xfrm>
        </p:grpSpPr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232ED774-1917-4720-ACFA-6870406D06CB}"/>
                </a:ext>
              </a:extLst>
            </p:cNvPr>
            <p:cNvSpPr/>
            <p:nvPr/>
          </p:nvSpPr>
          <p:spPr>
            <a:xfrm>
              <a:off x="-36512" y="1741189"/>
              <a:ext cx="935538" cy="29316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78" name="Gerade Verbindung 157">
              <a:extLst>
                <a:ext uri="{FF2B5EF4-FFF2-40B4-BE49-F238E27FC236}">
                  <a16:creationId xmlns:a16="http://schemas.microsoft.com/office/drawing/2014/main" id="{489D9C9A-E5F8-44E7-881D-07EF0FE8D361}"/>
                </a:ext>
              </a:extLst>
            </p:cNvPr>
            <p:cNvCxnSpPr/>
            <p:nvPr/>
          </p:nvCxnSpPr>
          <p:spPr>
            <a:xfrm>
              <a:off x="-36512" y="2472700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9" name="Gerade Verbindung 158">
              <a:extLst>
                <a:ext uri="{FF2B5EF4-FFF2-40B4-BE49-F238E27FC236}">
                  <a16:creationId xmlns:a16="http://schemas.microsoft.com/office/drawing/2014/main" id="{CFF991AD-B084-4852-BA34-08DF5D4674A2}"/>
                </a:ext>
              </a:extLst>
            </p:cNvPr>
            <p:cNvCxnSpPr/>
            <p:nvPr/>
          </p:nvCxnSpPr>
          <p:spPr>
            <a:xfrm>
              <a:off x="-35946" y="3212976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0" name="Gerade Verbindung 159">
              <a:extLst>
                <a:ext uri="{FF2B5EF4-FFF2-40B4-BE49-F238E27FC236}">
                  <a16:creationId xmlns:a16="http://schemas.microsoft.com/office/drawing/2014/main" id="{C712E3D9-0CB4-4C70-A790-27D1D1356440}"/>
                </a:ext>
              </a:extLst>
            </p:cNvPr>
            <p:cNvCxnSpPr/>
            <p:nvPr/>
          </p:nvCxnSpPr>
          <p:spPr>
            <a:xfrm>
              <a:off x="-36512" y="3933056"/>
              <a:ext cx="935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3" name="Rechteck 100">
            <a:extLst>
              <a:ext uri="{FF2B5EF4-FFF2-40B4-BE49-F238E27FC236}">
                <a16:creationId xmlns:a16="http://schemas.microsoft.com/office/drawing/2014/main" id="{CE8736A3-0436-4BE3-9DCF-610D0B62F38C}"/>
              </a:ext>
            </a:extLst>
          </p:cNvPr>
          <p:cNvSpPr/>
          <p:nvPr/>
        </p:nvSpPr>
        <p:spPr>
          <a:xfrm>
            <a:off x="4953637" y="2844902"/>
            <a:ext cx="6586363" cy="1661852"/>
          </a:xfrm>
          <a:custGeom>
            <a:avLst/>
            <a:gdLst>
              <a:gd name="connsiteX0" fmla="*/ 0 w 8068341"/>
              <a:gd name="connsiteY0" fmla="*/ 0 h 945304"/>
              <a:gd name="connsiteX1" fmla="*/ 8068341 w 8068341"/>
              <a:gd name="connsiteY1" fmla="*/ 0 h 945304"/>
              <a:gd name="connsiteX2" fmla="*/ 8068341 w 8068341"/>
              <a:gd name="connsiteY2" fmla="*/ 945304 h 945304"/>
              <a:gd name="connsiteX3" fmla="*/ 0 w 8068341"/>
              <a:gd name="connsiteY3" fmla="*/ 945304 h 945304"/>
              <a:gd name="connsiteX4" fmla="*/ 0 w 8068341"/>
              <a:gd name="connsiteY4" fmla="*/ 0 h 945304"/>
              <a:gd name="connsiteX0" fmla="*/ 0 w 8068341"/>
              <a:gd name="connsiteY0" fmla="*/ 3768 h 949072"/>
              <a:gd name="connsiteX1" fmla="*/ 1493101 w 8068341"/>
              <a:gd name="connsiteY1" fmla="*/ 0 h 949072"/>
              <a:gd name="connsiteX2" fmla="*/ 8068341 w 8068341"/>
              <a:gd name="connsiteY2" fmla="*/ 3768 h 949072"/>
              <a:gd name="connsiteX3" fmla="*/ 8068341 w 8068341"/>
              <a:gd name="connsiteY3" fmla="*/ 949072 h 949072"/>
              <a:gd name="connsiteX4" fmla="*/ 0 w 8068341"/>
              <a:gd name="connsiteY4" fmla="*/ 949072 h 949072"/>
              <a:gd name="connsiteX5" fmla="*/ 0 w 8068341"/>
              <a:gd name="connsiteY5" fmla="*/ 3768 h 949072"/>
              <a:gd name="connsiteX0" fmla="*/ 0 w 8068341"/>
              <a:gd name="connsiteY0" fmla="*/ 0 h 945304"/>
              <a:gd name="connsiteX1" fmla="*/ 1797901 w 8068341"/>
              <a:gd name="connsiteY1" fmla="*/ 42 h 945304"/>
              <a:gd name="connsiteX2" fmla="*/ 8068341 w 8068341"/>
              <a:gd name="connsiteY2" fmla="*/ 0 h 945304"/>
              <a:gd name="connsiteX3" fmla="*/ 8068341 w 8068341"/>
              <a:gd name="connsiteY3" fmla="*/ 945304 h 945304"/>
              <a:gd name="connsiteX4" fmla="*/ 0 w 8068341"/>
              <a:gd name="connsiteY4" fmla="*/ 945304 h 945304"/>
              <a:gd name="connsiteX5" fmla="*/ 0 w 8068341"/>
              <a:gd name="connsiteY5" fmla="*/ 0 h 945304"/>
              <a:gd name="connsiteX0" fmla="*/ 0 w 8068341"/>
              <a:gd name="connsiteY0" fmla="*/ 0 h 945304"/>
              <a:gd name="connsiteX1" fmla="*/ 1797901 w 8068341"/>
              <a:gd name="connsiteY1" fmla="*/ 42 h 945304"/>
              <a:gd name="connsiteX2" fmla="*/ 2437981 w 8068341"/>
              <a:gd name="connsiteY2" fmla="*/ 42 h 945304"/>
              <a:gd name="connsiteX3" fmla="*/ 8068341 w 8068341"/>
              <a:gd name="connsiteY3" fmla="*/ 0 h 945304"/>
              <a:gd name="connsiteX4" fmla="*/ 8068341 w 8068341"/>
              <a:gd name="connsiteY4" fmla="*/ 945304 h 945304"/>
              <a:gd name="connsiteX5" fmla="*/ 0 w 8068341"/>
              <a:gd name="connsiteY5" fmla="*/ 945304 h 945304"/>
              <a:gd name="connsiteX6" fmla="*/ 0 w 8068341"/>
              <a:gd name="connsiteY6" fmla="*/ 0 h 945304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0 w 8068341"/>
              <a:gd name="connsiteY5" fmla="*/ 1440562 h 1440562"/>
              <a:gd name="connsiteX6" fmla="*/ 0 w 8068341"/>
              <a:gd name="connsiteY6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2441791 w 8068341"/>
              <a:gd name="connsiteY5" fmla="*/ 1440180 h 1440562"/>
              <a:gd name="connsiteX6" fmla="*/ 0 w 8068341"/>
              <a:gd name="connsiteY6" fmla="*/ 1440562 h 1440562"/>
              <a:gd name="connsiteX7" fmla="*/ 0 w 8068341"/>
              <a:gd name="connsiteY7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2434171 w 8068341"/>
              <a:gd name="connsiteY5" fmla="*/ 1360170 h 1440562"/>
              <a:gd name="connsiteX6" fmla="*/ 0 w 8068341"/>
              <a:gd name="connsiteY6" fmla="*/ 1440562 h 1440562"/>
              <a:gd name="connsiteX7" fmla="*/ 0 w 8068341"/>
              <a:gd name="connsiteY7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1981 w 8068341"/>
              <a:gd name="connsiteY3" fmla="*/ 12954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2434171 w 8068341"/>
              <a:gd name="connsiteY6" fmla="*/ 1360170 h 1440562"/>
              <a:gd name="connsiteX7" fmla="*/ 0 w 8068341"/>
              <a:gd name="connsiteY7" fmla="*/ 1440562 h 1440562"/>
              <a:gd name="connsiteX8" fmla="*/ 0 w 8068341"/>
              <a:gd name="connsiteY8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2434171 w 8068341"/>
              <a:gd name="connsiteY6" fmla="*/ 1360170 h 1440562"/>
              <a:gd name="connsiteX7" fmla="*/ 0 w 8068341"/>
              <a:gd name="connsiteY7" fmla="*/ 1440562 h 1440562"/>
              <a:gd name="connsiteX8" fmla="*/ 0 w 8068341"/>
              <a:gd name="connsiteY8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3958171 w 8068341"/>
              <a:gd name="connsiteY6" fmla="*/ 1371600 h 1440562"/>
              <a:gd name="connsiteX7" fmla="*/ 2434171 w 8068341"/>
              <a:gd name="connsiteY7" fmla="*/ 1360170 h 1440562"/>
              <a:gd name="connsiteX8" fmla="*/ 0 w 8068341"/>
              <a:gd name="connsiteY8" fmla="*/ 1440562 h 1440562"/>
              <a:gd name="connsiteX9" fmla="*/ 0 w 8068341"/>
              <a:gd name="connsiteY9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4602061 w 8068341"/>
              <a:gd name="connsiteY6" fmla="*/ 1371600 h 1440562"/>
              <a:gd name="connsiteX7" fmla="*/ 3958171 w 8068341"/>
              <a:gd name="connsiteY7" fmla="*/ 1371600 h 1440562"/>
              <a:gd name="connsiteX8" fmla="*/ 2434171 w 8068341"/>
              <a:gd name="connsiteY8" fmla="*/ 1360170 h 1440562"/>
              <a:gd name="connsiteX9" fmla="*/ 0 w 8068341"/>
              <a:gd name="connsiteY9" fmla="*/ 1440562 h 1440562"/>
              <a:gd name="connsiteX10" fmla="*/ 0 w 8068341"/>
              <a:gd name="connsiteY10" fmla="*/ 495258 h 1440562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8068341 w 8068341"/>
              <a:gd name="connsiteY4" fmla="*/ 495258 h 2012374"/>
              <a:gd name="connsiteX5" fmla="*/ 8068341 w 8068341"/>
              <a:gd name="connsiteY5" fmla="*/ 1440562 h 2012374"/>
              <a:gd name="connsiteX6" fmla="*/ 4628731 w 8068341"/>
              <a:gd name="connsiteY6" fmla="*/ 2011680 h 2012374"/>
              <a:gd name="connsiteX7" fmla="*/ 4602061 w 8068341"/>
              <a:gd name="connsiteY7" fmla="*/ 1371600 h 2012374"/>
              <a:gd name="connsiteX8" fmla="*/ 3958171 w 8068341"/>
              <a:gd name="connsiteY8" fmla="*/ 1371600 h 2012374"/>
              <a:gd name="connsiteX9" fmla="*/ 2434171 w 8068341"/>
              <a:gd name="connsiteY9" fmla="*/ 1360170 h 2012374"/>
              <a:gd name="connsiteX10" fmla="*/ 0 w 8068341"/>
              <a:gd name="connsiteY10" fmla="*/ 1440562 h 2012374"/>
              <a:gd name="connsiteX11" fmla="*/ 0 w 8068341"/>
              <a:gd name="connsiteY11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09681 w 8068341"/>
              <a:gd name="connsiteY4" fmla="*/ 762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4602061 w 8068341"/>
              <a:gd name="connsiteY8" fmla="*/ 1371600 h 2012374"/>
              <a:gd name="connsiteX9" fmla="*/ 3958171 w 8068341"/>
              <a:gd name="connsiteY9" fmla="*/ 1371600 h 2012374"/>
              <a:gd name="connsiteX10" fmla="*/ 2434171 w 8068341"/>
              <a:gd name="connsiteY10" fmla="*/ 1360170 h 2012374"/>
              <a:gd name="connsiteX11" fmla="*/ 0 w 8068341"/>
              <a:gd name="connsiteY11" fmla="*/ 1440562 h 2012374"/>
              <a:gd name="connsiteX12" fmla="*/ 0 w 8068341"/>
              <a:gd name="connsiteY12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13491 w 8068341"/>
              <a:gd name="connsiteY4" fmla="*/ 6477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4602061 w 8068341"/>
              <a:gd name="connsiteY8" fmla="*/ 1371600 h 2012374"/>
              <a:gd name="connsiteX9" fmla="*/ 3958171 w 8068341"/>
              <a:gd name="connsiteY9" fmla="*/ 1371600 h 2012374"/>
              <a:gd name="connsiteX10" fmla="*/ 2434171 w 8068341"/>
              <a:gd name="connsiteY10" fmla="*/ 1360170 h 2012374"/>
              <a:gd name="connsiteX11" fmla="*/ 0 w 8068341"/>
              <a:gd name="connsiteY11" fmla="*/ 1440562 h 2012374"/>
              <a:gd name="connsiteX12" fmla="*/ 0 w 8068341"/>
              <a:gd name="connsiteY12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13491 w 8068341"/>
              <a:gd name="connsiteY4" fmla="*/ 6477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3958171 w 8068341"/>
              <a:gd name="connsiteY8" fmla="*/ 1371600 h 2012374"/>
              <a:gd name="connsiteX9" fmla="*/ 2434171 w 8068341"/>
              <a:gd name="connsiteY9" fmla="*/ 1360170 h 2012374"/>
              <a:gd name="connsiteX10" fmla="*/ 0 w 8068341"/>
              <a:gd name="connsiteY10" fmla="*/ 1440562 h 2012374"/>
              <a:gd name="connsiteX11" fmla="*/ 0 w 8068341"/>
              <a:gd name="connsiteY11" fmla="*/ 495258 h 2012374"/>
              <a:gd name="connsiteX0" fmla="*/ 0 w 8068341"/>
              <a:gd name="connsiteY0" fmla="*/ 495258 h 2025609"/>
              <a:gd name="connsiteX1" fmla="*/ 1797901 w 8068341"/>
              <a:gd name="connsiteY1" fmla="*/ 495300 h 2025609"/>
              <a:gd name="connsiteX2" fmla="*/ 2457031 w 8068341"/>
              <a:gd name="connsiteY2" fmla="*/ 0 h 2025609"/>
              <a:gd name="connsiteX3" fmla="*/ 3965791 w 8068341"/>
              <a:gd name="connsiteY3" fmla="*/ 0 h 2025609"/>
              <a:gd name="connsiteX4" fmla="*/ 4613491 w 8068341"/>
              <a:gd name="connsiteY4" fmla="*/ 647700 h 2025609"/>
              <a:gd name="connsiteX5" fmla="*/ 8068341 w 8068341"/>
              <a:gd name="connsiteY5" fmla="*/ 495258 h 2025609"/>
              <a:gd name="connsiteX6" fmla="*/ 8068341 w 8068341"/>
              <a:gd name="connsiteY6" fmla="*/ 1440562 h 2025609"/>
              <a:gd name="connsiteX7" fmla="*/ 6129871 w 8068341"/>
              <a:gd name="connsiteY7" fmla="*/ 1783080 h 2025609"/>
              <a:gd name="connsiteX8" fmla="*/ 4628731 w 8068341"/>
              <a:gd name="connsiteY8" fmla="*/ 2011680 h 2025609"/>
              <a:gd name="connsiteX9" fmla="*/ 3958171 w 8068341"/>
              <a:gd name="connsiteY9" fmla="*/ 1371600 h 2025609"/>
              <a:gd name="connsiteX10" fmla="*/ 2434171 w 8068341"/>
              <a:gd name="connsiteY10" fmla="*/ 1360170 h 2025609"/>
              <a:gd name="connsiteX11" fmla="*/ 0 w 8068341"/>
              <a:gd name="connsiteY11" fmla="*/ 1440562 h 2025609"/>
              <a:gd name="connsiteX12" fmla="*/ 0 w 8068341"/>
              <a:gd name="connsiteY12" fmla="*/ 495258 h 2025609"/>
              <a:gd name="connsiteX0" fmla="*/ 0 w 8068341"/>
              <a:gd name="connsiteY0" fmla="*/ 495258 h 2077881"/>
              <a:gd name="connsiteX1" fmla="*/ 1797901 w 8068341"/>
              <a:gd name="connsiteY1" fmla="*/ 495300 h 2077881"/>
              <a:gd name="connsiteX2" fmla="*/ 2457031 w 8068341"/>
              <a:gd name="connsiteY2" fmla="*/ 0 h 2077881"/>
              <a:gd name="connsiteX3" fmla="*/ 3965791 w 8068341"/>
              <a:gd name="connsiteY3" fmla="*/ 0 h 2077881"/>
              <a:gd name="connsiteX4" fmla="*/ 4613491 w 8068341"/>
              <a:gd name="connsiteY4" fmla="*/ 647700 h 2077881"/>
              <a:gd name="connsiteX5" fmla="*/ 8068341 w 8068341"/>
              <a:gd name="connsiteY5" fmla="*/ 495258 h 2077881"/>
              <a:gd name="connsiteX6" fmla="*/ 8068341 w 8068341"/>
              <a:gd name="connsiteY6" fmla="*/ 1440562 h 2077881"/>
              <a:gd name="connsiteX7" fmla="*/ 6126061 w 8068341"/>
              <a:gd name="connsiteY7" fmla="*/ 2019300 h 2077881"/>
              <a:gd name="connsiteX8" fmla="*/ 4628731 w 8068341"/>
              <a:gd name="connsiteY8" fmla="*/ 2011680 h 2077881"/>
              <a:gd name="connsiteX9" fmla="*/ 3958171 w 8068341"/>
              <a:gd name="connsiteY9" fmla="*/ 1371600 h 2077881"/>
              <a:gd name="connsiteX10" fmla="*/ 2434171 w 8068341"/>
              <a:gd name="connsiteY10" fmla="*/ 1360170 h 2077881"/>
              <a:gd name="connsiteX11" fmla="*/ 0 w 8068341"/>
              <a:gd name="connsiteY11" fmla="*/ 1440562 h 2077881"/>
              <a:gd name="connsiteX12" fmla="*/ 0 w 8068341"/>
              <a:gd name="connsiteY12" fmla="*/ 495258 h 2077881"/>
              <a:gd name="connsiteX0" fmla="*/ 0 w 8068341"/>
              <a:gd name="connsiteY0" fmla="*/ 495258 h 2046227"/>
              <a:gd name="connsiteX1" fmla="*/ 1797901 w 8068341"/>
              <a:gd name="connsiteY1" fmla="*/ 495300 h 2046227"/>
              <a:gd name="connsiteX2" fmla="*/ 2457031 w 8068341"/>
              <a:gd name="connsiteY2" fmla="*/ 0 h 2046227"/>
              <a:gd name="connsiteX3" fmla="*/ 3965791 w 8068341"/>
              <a:gd name="connsiteY3" fmla="*/ 0 h 2046227"/>
              <a:gd name="connsiteX4" fmla="*/ 4613491 w 8068341"/>
              <a:gd name="connsiteY4" fmla="*/ 647700 h 2046227"/>
              <a:gd name="connsiteX5" fmla="*/ 8068341 w 8068341"/>
              <a:gd name="connsiteY5" fmla="*/ 495258 h 2046227"/>
              <a:gd name="connsiteX6" fmla="*/ 8068341 w 8068341"/>
              <a:gd name="connsiteY6" fmla="*/ 1440562 h 2046227"/>
              <a:gd name="connsiteX7" fmla="*/ 6126061 w 8068341"/>
              <a:gd name="connsiteY7" fmla="*/ 2019300 h 2046227"/>
              <a:gd name="connsiteX8" fmla="*/ 4628731 w 8068341"/>
              <a:gd name="connsiteY8" fmla="*/ 2011680 h 2046227"/>
              <a:gd name="connsiteX9" fmla="*/ 3958171 w 8068341"/>
              <a:gd name="connsiteY9" fmla="*/ 1371600 h 2046227"/>
              <a:gd name="connsiteX10" fmla="*/ 2434171 w 8068341"/>
              <a:gd name="connsiteY10" fmla="*/ 1360170 h 2046227"/>
              <a:gd name="connsiteX11" fmla="*/ 0 w 8068341"/>
              <a:gd name="connsiteY11" fmla="*/ 1440562 h 2046227"/>
              <a:gd name="connsiteX12" fmla="*/ 0 w 8068341"/>
              <a:gd name="connsiteY12" fmla="*/ 495258 h 2046227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8068341 w 8068341"/>
              <a:gd name="connsiteY5" fmla="*/ 495258 h 2019300"/>
              <a:gd name="connsiteX6" fmla="*/ 8068341 w 8068341"/>
              <a:gd name="connsiteY6" fmla="*/ 1440562 h 2019300"/>
              <a:gd name="connsiteX7" fmla="*/ 6126061 w 8068341"/>
              <a:gd name="connsiteY7" fmla="*/ 2019300 h 2019300"/>
              <a:gd name="connsiteX8" fmla="*/ 4628731 w 8068341"/>
              <a:gd name="connsiteY8" fmla="*/ 2011680 h 2019300"/>
              <a:gd name="connsiteX9" fmla="*/ 3958171 w 8068341"/>
              <a:gd name="connsiteY9" fmla="*/ 1371600 h 2019300"/>
              <a:gd name="connsiteX10" fmla="*/ 2434171 w 8068341"/>
              <a:gd name="connsiteY10" fmla="*/ 1360170 h 2019300"/>
              <a:gd name="connsiteX11" fmla="*/ 0 w 8068341"/>
              <a:gd name="connsiteY11" fmla="*/ 1440562 h 2019300"/>
              <a:gd name="connsiteX12" fmla="*/ 0 w 8068341"/>
              <a:gd name="connsiteY12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41301 w 8068341"/>
              <a:gd name="connsiteY5" fmla="*/ 5791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69951 w 8068341"/>
              <a:gd name="connsiteY7" fmla="*/ 598170 h 2019300"/>
              <a:gd name="connsiteX8" fmla="*/ 8068341 w 8068341"/>
              <a:gd name="connsiteY8" fmla="*/ 1440562 h 2019300"/>
              <a:gd name="connsiteX9" fmla="*/ 6126061 w 8068341"/>
              <a:gd name="connsiteY9" fmla="*/ 2019300 h 2019300"/>
              <a:gd name="connsiteX10" fmla="*/ 4628731 w 8068341"/>
              <a:gd name="connsiteY10" fmla="*/ 2011680 h 2019300"/>
              <a:gd name="connsiteX11" fmla="*/ 3958171 w 8068341"/>
              <a:gd name="connsiteY11" fmla="*/ 1371600 h 2019300"/>
              <a:gd name="connsiteX12" fmla="*/ 2434171 w 8068341"/>
              <a:gd name="connsiteY12" fmla="*/ 1360170 h 2019300"/>
              <a:gd name="connsiteX13" fmla="*/ 0 w 8068341"/>
              <a:gd name="connsiteY13" fmla="*/ 1440562 h 2019300"/>
              <a:gd name="connsiteX14" fmla="*/ 0 w 8068341"/>
              <a:gd name="connsiteY14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126061 w 8068341"/>
              <a:gd name="connsiteY9" fmla="*/ 2019300 h 2019300"/>
              <a:gd name="connsiteX10" fmla="*/ 4628731 w 8068341"/>
              <a:gd name="connsiteY10" fmla="*/ 2011680 h 2019300"/>
              <a:gd name="connsiteX11" fmla="*/ 3958171 w 8068341"/>
              <a:gd name="connsiteY11" fmla="*/ 1371600 h 2019300"/>
              <a:gd name="connsiteX12" fmla="*/ 2434171 w 8068341"/>
              <a:gd name="connsiteY12" fmla="*/ 1360170 h 2019300"/>
              <a:gd name="connsiteX13" fmla="*/ 0 w 8068341"/>
              <a:gd name="connsiteY13" fmla="*/ 1440562 h 2019300"/>
              <a:gd name="connsiteX14" fmla="*/ 0 w 8068341"/>
              <a:gd name="connsiteY14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66141 w 8068341"/>
              <a:gd name="connsiteY9" fmla="*/ 188595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4531 w 8068341"/>
              <a:gd name="connsiteY6" fmla="*/ 520023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268564"/>
              <a:gd name="connsiteY0" fmla="*/ 495258 h 2019300"/>
              <a:gd name="connsiteX1" fmla="*/ 1797901 w 8268564"/>
              <a:gd name="connsiteY1" fmla="*/ 495300 h 2019300"/>
              <a:gd name="connsiteX2" fmla="*/ 2457031 w 8268564"/>
              <a:gd name="connsiteY2" fmla="*/ 0 h 2019300"/>
              <a:gd name="connsiteX3" fmla="*/ 3965791 w 8268564"/>
              <a:gd name="connsiteY3" fmla="*/ 0 h 2019300"/>
              <a:gd name="connsiteX4" fmla="*/ 4613491 w 8268564"/>
              <a:gd name="connsiteY4" fmla="*/ 647700 h 2019300"/>
              <a:gd name="connsiteX5" fmla="*/ 6133681 w 8268564"/>
              <a:gd name="connsiteY5" fmla="*/ 655320 h 2019300"/>
              <a:gd name="connsiteX6" fmla="*/ 8064531 w 8268564"/>
              <a:gd name="connsiteY6" fmla="*/ 542883 h 2019300"/>
              <a:gd name="connsiteX7" fmla="*/ 8066436 w 8268564"/>
              <a:gd name="connsiteY7" fmla="*/ 577597 h 2019300"/>
              <a:gd name="connsiteX8" fmla="*/ 6777571 w 8268564"/>
              <a:gd name="connsiteY8" fmla="*/ 579120 h 2019300"/>
              <a:gd name="connsiteX9" fmla="*/ 6126061 w 8268564"/>
              <a:gd name="connsiteY9" fmla="*/ 2019300 h 2019300"/>
              <a:gd name="connsiteX10" fmla="*/ 4628731 w 8268564"/>
              <a:gd name="connsiteY10" fmla="*/ 2011680 h 2019300"/>
              <a:gd name="connsiteX11" fmla="*/ 3958171 w 8268564"/>
              <a:gd name="connsiteY11" fmla="*/ 1371600 h 2019300"/>
              <a:gd name="connsiteX12" fmla="*/ 2434171 w 8268564"/>
              <a:gd name="connsiteY12" fmla="*/ 1360170 h 2019300"/>
              <a:gd name="connsiteX13" fmla="*/ 0 w 8268564"/>
              <a:gd name="connsiteY13" fmla="*/ 1440562 h 2019300"/>
              <a:gd name="connsiteX14" fmla="*/ 0 w 8268564"/>
              <a:gd name="connsiteY14" fmla="*/ 495258 h 2019300"/>
              <a:gd name="connsiteX0" fmla="*/ 0 w 8112071"/>
              <a:gd name="connsiteY0" fmla="*/ 495258 h 2019300"/>
              <a:gd name="connsiteX1" fmla="*/ 1797901 w 8112071"/>
              <a:gd name="connsiteY1" fmla="*/ 495300 h 2019300"/>
              <a:gd name="connsiteX2" fmla="*/ 2457031 w 8112071"/>
              <a:gd name="connsiteY2" fmla="*/ 0 h 2019300"/>
              <a:gd name="connsiteX3" fmla="*/ 3965791 w 8112071"/>
              <a:gd name="connsiteY3" fmla="*/ 0 h 2019300"/>
              <a:gd name="connsiteX4" fmla="*/ 4613491 w 8112071"/>
              <a:gd name="connsiteY4" fmla="*/ 647700 h 2019300"/>
              <a:gd name="connsiteX5" fmla="*/ 6133681 w 8112071"/>
              <a:gd name="connsiteY5" fmla="*/ 655320 h 2019300"/>
              <a:gd name="connsiteX6" fmla="*/ 8064531 w 8112071"/>
              <a:gd name="connsiteY6" fmla="*/ 542883 h 2019300"/>
              <a:gd name="connsiteX7" fmla="*/ 6759606 w 8112071"/>
              <a:gd name="connsiteY7" fmla="*/ 518542 h 2019300"/>
              <a:gd name="connsiteX8" fmla="*/ 6777571 w 8112071"/>
              <a:gd name="connsiteY8" fmla="*/ 579120 h 2019300"/>
              <a:gd name="connsiteX9" fmla="*/ 6126061 w 8112071"/>
              <a:gd name="connsiteY9" fmla="*/ 2019300 h 2019300"/>
              <a:gd name="connsiteX10" fmla="*/ 4628731 w 8112071"/>
              <a:gd name="connsiteY10" fmla="*/ 2011680 h 2019300"/>
              <a:gd name="connsiteX11" fmla="*/ 3958171 w 8112071"/>
              <a:gd name="connsiteY11" fmla="*/ 1371600 h 2019300"/>
              <a:gd name="connsiteX12" fmla="*/ 2434171 w 8112071"/>
              <a:gd name="connsiteY12" fmla="*/ 1360170 h 2019300"/>
              <a:gd name="connsiteX13" fmla="*/ 0 w 8112071"/>
              <a:gd name="connsiteY13" fmla="*/ 1440562 h 2019300"/>
              <a:gd name="connsiteX14" fmla="*/ 0 w 8112071"/>
              <a:gd name="connsiteY14" fmla="*/ 495258 h 2019300"/>
              <a:gd name="connsiteX0" fmla="*/ 0 w 8072052"/>
              <a:gd name="connsiteY0" fmla="*/ 495258 h 2019300"/>
              <a:gd name="connsiteX1" fmla="*/ 1797901 w 8072052"/>
              <a:gd name="connsiteY1" fmla="*/ 495300 h 2019300"/>
              <a:gd name="connsiteX2" fmla="*/ 2457031 w 8072052"/>
              <a:gd name="connsiteY2" fmla="*/ 0 h 2019300"/>
              <a:gd name="connsiteX3" fmla="*/ 3965791 w 8072052"/>
              <a:gd name="connsiteY3" fmla="*/ 0 h 2019300"/>
              <a:gd name="connsiteX4" fmla="*/ 4613491 w 8072052"/>
              <a:gd name="connsiteY4" fmla="*/ 647700 h 2019300"/>
              <a:gd name="connsiteX5" fmla="*/ 6133681 w 8072052"/>
              <a:gd name="connsiteY5" fmla="*/ 655320 h 2019300"/>
              <a:gd name="connsiteX6" fmla="*/ 8064531 w 8072052"/>
              <a:gd name="connsiteY6" fmla="*/ 542883 h 2019300"/>
              <a:gd name="connsiteX7" fmla="*/ 6777571 w 8072052"/>
              <a:gd name="connsiteY7" fmla="*/ 579120 h 2019300"/>
              <a:gd name="connsiteX8" fmla="*/ 6126061 w 8072052"/>
              <a:gd name="connsiteY8" fmla="*/ 2019300 h 2019300"/>
              <a:gd name="connsiteX9" fmla="*/ 4628731 w 8072052"/>
              <a:gd name="connsiteY9" fmla="*/ 2011680 h 2019300"/>
              <a:gd name="connsiteX10" fmla="*/ 3958171 w 8072052"/>
              <a:gd name="connsiteY10" fmla="*/ 1371600 h 2019300"/>
              <a:gd name="connsiteX11" fmla="*/ 2434171 w 8072052"/>
              <a:gd name="connsiteY11" fmla="*/ 1360170 h 2019300"/>
              <a:gd name="connsiteX12" fmla="*/ 0 w 8072052"/>
              <a:gd name="connsiteY12" fmla="*/ 1440562 h 2019300"/>
              <a:gd name="connsiteX13" fmla="*/ 0 w 8072052"/>
              <a:gd name="connsiteY13" fmla="*/ 495258 h 2019300"/>
              <a:gd name="connsiteX0" fmla="*/ 0 w 8209400"/>
              <a:gd name="connsiteY0" fmla="*/ 495258 h 2019300"/>
              <a:gd name="connsiteX1" fmla="*/ 1797901 w 8209400"/>
              <a:gd name="connsiteY1" fmla="*/ 495300 h 2019300"/>
              <a:gd name="connsiteX2" fmla="*/ 2457031 w 8209400"/>
              <a:gd name="connsiteY2" fmla="*/ 0 h 2019300"/>
              <a:gd name="connsiteX3" fmla="*/ 3965791 w 8209400"/>
              <a:gd name="connsiteY3" fmla="*/ 0 h 2019300"/>
              <a:gd name="connsiteX4" fmla="*/ 4613491 w 8209400"/>
              <a:gd name="connsiteY4" fmla="*/ 647700 h 2019300"/>
              <a:gd name="connsiteX5" fmla="*/ 6133681 w 8209400"/>
              <a:gd name="connsiteY5" fmla="*/ 655320 h 2019300"/>
              <a:gd name="connsiteX6" fmla="*/ 7962482 w 8209400"/>
              <a:gd name="connsiteY6" fmla="*/ 558165 h 2019300"/>
              <a:gd name="connsiteX7" fmla="*/ 8064531 w 8209400"/>
              <a:gd name="connsiteY7" fmla="*/ 542883 h 2019300"/>
              <a:gd name="connsiteX8" fmla="*/ 6777571 w 8209400"/>
              <a:gd name="connsiteY8" fmla="*/ 579120 h 2019300"/>
              <a:gd name="connsiteX9" fmla="*/ 6126061 w 8209400"/>
              <a:gd name="connsiteY9" fmla="*/ 2019300 h 2019300"/>
              <a:gd name="connsiteX10" fmla="*/ 4628731 w 8209400"/>
              <a:gd name="connsiteY10" fmla="*/ 2011680 h 2019300"/>
              <a:gd name="connsiteX11" fmla="*/ 3958171 w 8209400"/>
              <a:gd name="connsiteY11" fmla="*/ 1371600 h 2019300"/>
              <a:gd name="connsiteX12" fmla="*/ 2434171 w 8209400"/>
              <a:gd name="connsiteY12" fmla="*/ 1360170 h 2019300"/>
              <a:gd name="connsiteX13" fmla="*/ 0 w 8209400"/>
              <a:gd name="connsiteY13" fmla="*/ 1440562 h 2019300"/>
              <a:gd name="connsiteX14" fmla="*/ 0 w 8209400"/>
              <a:gd name="connsiteY14" fmla="*/ 495258 h 2019300"/>
              <a:gd name="connsiteX0" fmla="*/ 0 w 8209400"/>
              <a:gd name="connsiteY0" fmla="*/ 495258 h 2019300"/>
              <a:gd name="connsiteX1" fmla="*/ 1797901 w 8209400"/>
              <a:gd name="connsiteY1" fmla="*/ 495300 h 2019300"/>
              <a:gd name="connsiteX2" fmla="*/ 2457031 w 8209400"/>
              <a:gd name="connsiteY2" fmla="*/ 0 h 2019300"/>
              <a:gd name="connsiteX3" fmla="*/ 3965791 w 8209400"/>
              <a:gd name="connsiteY3" fmla="*/ 0 h 2019300"/>
              <a:gd name="connsiteX4" fmla="*/ 4613491 w 8209400"/>
              <a:gd name="connsiteY4" fmla="*/ 647700 h 2019300"/>
              <a:gd name="connsiteX5" fmla="*/ 6133681 w 8209400"/>
              <a:gd name="connsiteY5" fmla="*/ 655320 h 2019300"/>
              <a:gd name="connsiteX6" fmla="*/ 7962482 w 8209400"/>
              <a:gd name="connsiteY6" fmla="*/ 558165 h 2019300"/>
              <a:gd name="connsiteX7" fmla="*/ 8064531 w 8209400"/>
              <a:gd name="connsiteY7" fmla="*/ 542883 h 2019300"/>
              <a:gd name="connsiteX8" fmla="*/ 6766141 w 8209400"/>
              <a:gd name="connsiteY8" fmla="*/ 590550 h 2019300"/>
              <a:gd name="connsiteX9" fmla="*/ 6126061 w 8209400"/>
              <a:gd name="connsiteY9" fmla="*/ 2019300 h 2019300"/>
              <a:gd name="connsiteX10" fmla="*/ 4628731 w 8209400"/>
              <a:gd name="connsiteY10" fmla="*/ 2011680 h 2019300"/>
              <a:gd name="connsiteX11" fmla="*/ 3958171 w 8209400"/>
              <a:gd name="connsiteY11" fmla="*/ 1371600 h 2019300"/>
              <a:gd name="connsiteX12" fmla="*/ 2434171 w 8209400"/>
              <a:gd name="connsiteY12" fmla="*/ 1360170 h 2019300"/>
              <a:gd name="connsiteX13" fmla="*/ 0 w 8209400"/>
              <a:gd name="connsiteY13" fmla="*/ 1440562 h 2019300"/>
              <a:gd name="connsiteX14" fmla="*/ 0 w 8209400"/>
              <a:gd name="connsiteY14" fmla="*/ 495258 h 2019300"/>
              <a:gd name="connsiteX0" fmla="*/ 0 w 8012917"/>
              <a:gd name="connsiteY0" fmla="*/ 495258 h 2019300"/>
              <a:gd name="connsiteX1" fmla="*/ 1797901 w 8012917"/>
              <a:gd name="connsiteY1" fmla="*/ 495300 h 2019300"/>
              <a:gd name="connsiteX2" fmla="*/ 2457031 w 8012917"/>
              <a:gd name="connsiteY2" fmla="*/ 0 h 2019300"/>
              <a:gd name="connsiteX3" fmla="*/ 3965791 w 8012917"/>
              <a:gd name="connsiteY3" fmla="*/ 0 h 2019300"/>
              <a:gd name="connsiteX4" fmla="*/ 4613491 w 8012917"/>
              <a:gd name="connsiteY4" fmla="*/ 647700 h 2019300"/>
              <a:gd name="connsiteX5" fmla="*/ 6133681 w 8012917"/>
              <a:gd name="connsiteY5" fmla="*/ 655320 h 2019300"/>
              <a:gd name="connsiteX6" fmla="*/ 7962482 w 8012917"/>
              <a:gd name="connsiteY6" fmla="*/ 558165 h 2019300"/>
              <a:gd name="connsiteX7" fmla="*/ 6771036 w 8012917"/>
              <a:gd name="connsiteY7" fmla="*/ 523833 h 2019300"/>
              <a:gd name="connsiteX8" fmla="*/ 6766141 w 8012917"/>
              <a:gd name="connsiteY8" fmla="*/ 590550 h 2019300"/>
              <a:gd name="connsiteX9" fmla="*/ 6126061 w 8012917"/>
              <a:gd name="connsiteY9" fmla="*/ 2019300 h 2019300"/>
              <a:gd name="connsiteX10" fmla="*/ 4628731 w 8012917"/>
              <a:gd name="connsiteY10" fmla="*/ 2011680 h 2019300"/>
              <a:gd name="connsiteX11" fmla="*/ 3958171 w 8012917"/>
              <a:gd name="connsiteY11" fmla="*/ 1371600 h 2019300"/>
              <a:gd name="connsiteX12" fmla="*/ 2434171 w 8012917"/>
              <a:gd name="connsiteY12" fmla="*/ 1360170 h 2019300"/>
              <a:gd name="connsiteX13" fmla="*/ 0 w 8012917"/>
              <a:gd name="connsiteY13" fmla="*/ 1440562 h 2019300"/>
              <a:gd name="connsiteX14" fmla="*/ 0 w 8012917"/>
              <a:gd name="connsiteY14" fmla="*/ 495258 h 2019300"/>
              <a:gd name="connsiteX0" fmla="*/ 0 w 8012855"/>
              <a:gd name="connsiteY0" fmla="*/ 495258 h 2019300"/>
              <a:gd name="connsiteX1" fmla="*/ 1797901 w 8012855"/>
              <a:gd name="connsiteY1" fmla="*/ 495300 h 2019300"/>
              <a:gd name="connsiteX2" fmla="*/ 2457031 w 8012855"/>
              <a:gd name="connsiteY2" fmla="*/ 0 h 2019300"/>
              <a:gd name="connsiteX3" fmla="*/ 3965791 w 8012855"/>
              <a:gd name="connsiteY3" fmla="*/ 0 h 2019300"/>
              <a:gd name="connsiteX4" fmla="*/ 4613491 w 8012855"/>
              <a:gd name="connsiteY4" fmla="*/ 647700 h 2019300"/>
              <a:gd name="connsiteX5" fmla="*/ 6133681 w 8012855"/>
              <a:gd name="connsiteY5" fmla="*/ 655320 h 2019300"/>
              <a:gd name="connsiteX6" fmla="*/ 7962482 w 8012855"/>
              <a:gd name="connsiteY6" fmla="*/ 558165 h 2019300"/>
              <a:gd name="connsiteX7" fmla="*/ 6769131 w 8012855"/>
              <a:gd name="connsiteY7" fmla="*/ 531453 h 2019300"/>
              <a:gd name="connsiteX8" fmla="*/ 6766141 w 8012855"/>
              <a:gd name="connsiteY8" fmla="*/ 590550 h 2019300"/>
              <a:gd name="connsiteX9" fmla="*/ 6126061 w 8012855"/>
              <a:gd name="connsiteY9" fmla="*/ 2019300 h 2019300"/>
              <a:gd name="connsiteX10" fmla="*/ 4628731 w 8012855"/>
              <a:gd name="connsiteY10" fmla="*/ 2011680 h 2019300"/>
              <a:gd name="connsiteX11" fmla="*/ 3958171 w 8012855"/>
              <a:gd name="connsiteY11" fmla="*/ 1371600 h 2019300"/>
              <a:gd name="connsiteX12" fmla="*/ 2434171 w 8012855"/>
              <a:gd name="connsiteY12" fmla="*/ 1360170 h 2019300"/>
              <a:gd name="connsiteX13" fmla="*/ 0 w 8012855"/>
              <a:gd name="connsiteY13" fmla="*/ 1440562 h 2019300"/>
              <a:gd name="connsiteX14" fmla="*/ 0 w 8012855"/>
              <a:gd name="connsiteY14" fmla="*/ 495258 h 2019300"/>
              <a:gd name="connsiteX0" fmla="*/ 0 w 8012855"/>
              <a:gd name="connsiteY0" fmla="*/ 495258 h 2019300"/>
              <a:gd name="connsiteX1" fmla="*/ 1797901 w 8012855"/>
              <a:gd name="connsiteY1" fmla="*/ 495300 h 2019300"/>
              <a:gd name="connsiteX2" fmla="*/ 2457031 w 8012855"/>
              <a:gd name="connsiteY2" fmla="*/ 0 h 2019300"/>
              <a:gd name="connsiteX3" fmla="*/ 3965791 w 8012855"/>
              <a:gd name="connsiteY3" fmla="*/ 0 h 2019300"/>
              <a:gd name="connsiteX4" fmla="*/ 4613491 w 8012855"/>
              <a:gd name="connsiteY4" fmla="*/ 647700 h 2019300"/>
              <a:gd name="connsiteX5" fmla="*/ 6133681 w 8012855"/>
              <a:gd name="connsiteY5" fmla="*/ 655320 h 2019300"/>
              <a:gd name="connsiteX6" fmla="*/ 7962482 w 8012855"/>
              <a:gd name="connsiteY6" fmla="*/ 558165 h 2019300"/>
              <a:gd name="connsiteX7" fmla="*/ 6769131 w 8012855"/>
              <a:gd name="connsiteY7" fmla="*/ 531453 h 2019300"/>
              <a:gd name="connsiteX8" fmla="*/ 6766141 w 8012855"/>
              <a:gd name="connsiteY8" fmla="*/ 590550 h 2019300"/>
              <a:gd name="connsiteX9" fmla="*/ 6126061 w 8012855"/>
              <a:gd name="connsiteY9" fmla="*/ 2019300 h 2019300"/>
              <a:gd name="connsiteX10" fmla="*/ 4628731 w 8012855"/>
              <a:gd name="connsiteY10" fmla="*/ 2011680 h 2019300"/>
              <a:gd name="connsiteX11" fmla="*/ 3958171 w 8012855"/>
              <a:gd name="connsiteY11" fmla="*/ 1371600 h 2019300"/>
              <a:gd name="connsiteX12" fmla="*/ 2434171 w 8012855"/>
              <a:gd name="connsiteY12" fmla="*/ 1360170 h 2019300"/>
              <a:gd name="connsiteX13" fmla="*/ 0 w 8012855"/>
              <a:gd name="connsiteY13" fmla="*/ 1440562 h 2019300"/>
              <a:gd name="connsiteX14" fmla="*/ 0 w 8012855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58521 w 8011693"/>
              <a:gd name="connsiteY8" fmla="*/ 6286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167236"/>
              <a:gd name="connsiteY0" fmla="*/ 495258 h 2019300"/>
              <a:gd name="connsiteX1" fmla="*/ 1797901 w 8167236"/>
              <a:gd name="connsiteY1" fmla="*/ 495300 h 2019300"/>
              <a:gd name="connsiteX2" fmla="*/ 2457031 w 8167236"/>
              <a:gd name="connsiteY2" fmla="*/ 0 h 2019300"/>
              <a:gd name="connsiteX3" fmla="*/ 3965791 w 8167236"/>
              <a:gd name="connsiteY3" fmla="*/ 0 h 2019300"/>
              <a:gd name="connsiteX4" fmla="*/ 4613491 w 8167236"/>
              <a:gd name="connsiteY4" fmla="*/ 647700 h 2019300"/>
              <a:gd name="connsiteX5" fmla="*/ 6133681 w 8167236"/>
              <a:gd name="connsiteY5" fmla="*/ 655320 h 2019300"/>
              <a:gd name="connsiteX6" fmla="*/ 7962482 w 8167236"/>
              <a:gd name="connsiteY6" fmla="*/ 558165 h 2019300"/>
              <a:gd name="connsiteX7" fmla="*/ 8009286 w 8167236"/>
              <a:gd name="connsiteY7" fmla="*/ 700998 h 2019300"/>
              <a:gd name="connsiteX8" fmla="*/ 6758521 w 8167236"/>
              <a:gd name="connsiteY8" fmla="*/ 628650 h 2019300"/>
              <a:gd name="connsiteX9" fmla="*/ 6126061 w 8167236"/>
              <a:gd name="connsiteY9" fmla="*/ 2019300 h 2019300"/>
              <a:gd name="connsiteX10" fmla="*/ 4628731 w 8167236"/>
              <a:gd name="connsiteY10" fmla="*/ 2011680 h 2019300"/>
              <a:gd name="connsiteX11" fmla="*/ 3958171 w 8167236"/>
              <a:gd name="connsiteY11" fmla="*/ 1371600 h 2019300"/>
              <a:gd name="connsiteX12" fmla="*/ 2434171 w 8167236"/>
              <a:gd name="connsiteY12" fmla="*/ 1360170 h 2019300"/>
              <a:gd name="connsiteX13" fmla="*/ 0 w 8167236"/>
              <a:gd name="connsiteY13" fmla="*/ 1440562 h 2019300"/>
              <a:gd name="connsiteX14" fmla="*/ 0 w 8167236"/>
              <a:gd name="connsiteY14" fmla="*/ 495258 h 2019300"/>
              <a:gd name="connsiteX0" fmla="*/ 0 w 8025404"/>
              <a:gd name="connsiteY0" fmla="*/ 495258 h 2019300"/>
              <a:gd name="connsiteX1" fmla="*/ 1797901 w 8025404"/>
              <a:gd name="connsiteY1" fmla="*/ 495300 h 2019300"/>
              <a:gd name="connsiteX2" fmla="*/ 2457031 w 8025404"/>
              <a:gd name="connsiteY2" fmla="*/ 0 h 2019300"/>
              <a:gd name="connsiteX3" fmla="*/ 3965791 w 8025404"/>
              <a:gd name="connsiteY3" fmla="*/ 0 h 2019300"/>
              <a:gd name="connsiteX4" fmla="*/ 4613491 w 8025404"/>
              <a:gd name="connsiteY4" fmla="*/ 647700 h 2019300"/>
              <a:gd name="connsiteX5" fmla="*/ 6133681 w 8025404"/>
              <a:gd name="connsiteY5" fmla="*/ 655320 h 2019300"/>
              <a:gd name="connsiteX6" fmla="*/ 6779477 w 8025404"/>
              <a:gd name="connsiteY6" fmla="*/ 523875 h 2019300"/>
              <a:gd name="connsiteX7" fmla="*/ 8009286 w 8025404"/>
              <a:gd name="connsiteY7" fmla="*/ 700998 h 2019300"/>
              <a:gd name="connsiteX8" fmla="*/ 6758521 w 8025404"/>
              <a:gd name="connsiteY8" fmla="*/ 628650 h 2019300"/>
              <a:gd name="connsiteX9" fmla="*/ 6126061 w 8025404"/>
              <a:gd name="connsiteY9" fmla="*/ 2019300 h 2019300"/>
              <a:gd name="connsiteX10" fmla="*/ 4628731 w 8025404"/>
              <a:gd name="connsiteY10" fmla="*/ 2011680 h 2019300"/>
              <a:gd name="connsiteX11" fmla="*/ 3958171 w 8025404"/>
              <a:gd name="connsiteY11" fmla="*/ 1371600 h 2019300"/>
              <a:gd name="connsiteX12" fmla="*/ 2434171 w 8025404"/>
              <a:gd name="connsiteY12" fmla="*/ 1360170 h 2019300"/>
              <a:gd name="connsiteX13" fmla="*/ 0 w 8025404"/>
              <a:gd name="connsiteY13" fmla="*/ 1440562 h 2019300"/>
              <a:gd name="connsiteX14" fmla="*/ 0 w 8025404"/>
              <a:gd name="connsiteY14" fmla="*/ 495258 h 2019300"/>
              <a:gd name="connsiteX0" fmla="*/ 0 w 8025404"/>
              <a:gd name="connsiteY0" fmla="*/ 495258 h 2019300"/>
              <a:gd name="connsiteX1" fmla="*/ 1797901 w 8025404"/>
              <a:gd name="connsiteY1" fmla="*/ 495300 h 2019300"/>
              <a:gd name="connsiteX2" fmla="*/ 2457031 w 8025404"/>
              <a:gd name="connsiteY2" fmla="*/ 0 h 2019300"/>
              <a:gd name="connsiteX3" fmla="*/ 3965791 w 8025404"/>
              <a:gd name="connsiteY3" fmla="*/ 0 h 2019300"/>
              <a:gd name="connsiteX4" fmla="*/ 4613491 w 8025404"/>
              <a:gd name="connsiteY4" fmla="*/ 647700 h 2019300"/>
              <a:gd name="connsiteX5" fmla="*/ 6133681 w 8025404"/>
              <a:gd name="connsiteY5" fmla="*/ 655320 h 2019300"/>
              <a:gd name="connsiteX6" fmla="*/ 6779477 w 8025404"/>
              <a:gd name="connsiteY6" fmla="*/ 523875 h 2019300"/>
              <a:gd name="connsiteX7" fmla="*/ 8009286 w 8025404"/>
              <a:gd name="connsiteY7" fmla="*/ 700998 h 2019300"/>
              <a:gd name="connsiteX8" fmla="*/ 6773761 w 8025404"/>
              <a:gd name="connsiteY8" fmla="*/ 630555 h 2019300"/>
              <a:gd name="connsiteX9" fmla="*/ 6126061 w 8025404"/>
              <a:gd name="connsiteY9" fmla="*/ 2019300 h 2019300"/>
              <a:gd name="connsiteX10" fmla="*/ 4628731 w 8025404"/>
              <a:gd name="connsiteY10" fmla="*/ 2011680 h 2019300"/>
              <a:gd name="connsiteX11" fmla="*/ 3958171 w 8025404"/>
              <a:gd name="connsiteY11" fmla="*/ 1371600 h 2019300"/>
              <a:gd name="connsiteX12" fmla="*/ 2434171 w 8025404"/>
              <a:gd name="connsiteY12" fmla="*/ 1360170 h 2019300"/>
              <a:gd name="connsiteX13" fmla="*/ 0 w 8025404"/>
              <a:gd name="connsiteY13" fmla="*/ 1440562 h 2019300"/>
              <a:gd name="connsiteX14" fmla="*/ 0 w 8025404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347"/>
              <a:gd name="connsiteY0" fmla="*/ 495258 h 2019300"/>
              <a:gd name="connsiteX1" fmla="*/ 1797901 w 8022347"/>
              <a:gd name="connsiteY1" fmla="*/ 495300 h 2019300"/>
              <a:gd name="connsiteX2" fmla="*/ 2457031 w 8022347"/>
              <a:gd name="connsiteY2" fmla="*/ 0 h 2019300"/>
              <a:gd name="connsiteX3" fmla="*/ 3965791 w 8022347"/>
              <a:gd name="connsiteY3" fmla="*/ 0 h 2019300"/>
              <a:gd name="connsiteX4" fmla="*/ 4613491 w 8022347"/>
              <a:gd name="connsiteY4" fmla="*/ 647700 h 2019300"/>
              <a:gd name="connsiteX5" fmla="*/ 6133681 w 8022347"/>
              <a:gd name="connsiteY5" fmla="*/ 655320 h 2019300"/>
              <a:gd name="connsiteX6" fmla="*/ 6779477 w 8022347"/>
              <a:gd name="connsiteY6" fmla="*/ 523875 h 2019300"/>
              <a:gd name="connsiteX7" fmla="*/ 8009286 w 8022347"/>
              <a:gd name="connsiteY7" fmla="*/ 700998 h 2019300"/>
              <a:gd name="connsiteX8" fmla="*/ 6773761 w 8022347"/>
              <a:gd name="connsiteY8" fmla="*/ 630555 h 2019300"/>
              <a:gd name="connsiteX9" fmla="*/ 6126061 w 8022347"/>
              <a:gd name="connsiteY9" fmla="*/ 2019300 h 2019300"/>
              <a:gd name="connsiteX10" fmla="*/ 4628731 w 8022347"/>
              <a:gd name="connsiteY10" fmla="*/ 2011680 h 2019300"/>
              <a:gd name="connsiteX11" fmla="*/ 3958171 w 8022347"/>
              <a:gd name="connsiteY11" fmla="*/ 1371600 h 2019300"/>
              <a:gd name="connsiteX12" fmla="*/ 2434171 w 8022347"/>
              <a:gd name="connsiteY12" fmla="*/ 1360170 h 2019300"/>
              <a:gd name="connsiteX13" fmla="*/ 0 w 8022347"/>
              <a:gd name="connsiteY13" fmla="*/ 1440562 h 2019300"/>
              <a:gd name="connsiteX14" fmla="*/ 0 w 8022347"/>
              <a:gd name="connsiteY14" fmla="*/ 495258 h 2019300"/>
              <a:gd name="connsiteX0" fmla="*/ 0 w 8101786"/>
              <a:gd name="connsiteY0" fmla="*/ 495258 h 2019300"/>
              <a:gd name="connsiteX1" fmla="*/ 1797901 w 8101786"/>
              <a:gd name="connsiteY1" fmla="*/ 495300 h 2019300"/>
              <a:gd name="connsiteX2" fmla="*/ 2457031 w 8101786"/>
              <a:gd name="connsiteY2" fmla="*/ 0 h 2019300"/>
              <a:gd name="connsiteX3" fmla="*/ 3965791 w 8101786"/>
              <a:gd name="connsiteY3" fmla="*/ 0 h 2019300"/>
              <a:gd name="connsiteX4" fmla="*/ 4613491 w 8101786"/>
              <a:gd name="connsiteY4" fmla="*/ 647700 h 2019300"/>
              <a:gd name="connsiteX5" fmla="*/ 6133681 w 8101786"/>
              <a:gd name="connsiteY5" fmla="*/ 655320 h 2019300"/>
              <a:gd name="connsiteX6" fmla="*/ 6779477 w 8101786"/>
              <a:gd name="connsiteY6" fmla="*/ 523875 h 2019300"/>
              <a:gd name="connsiteX7" fmla="*/ 7874853 w 8101786"/>
              <a:gd name="connsiteY7" fmla="*/ 674370 h 2019300"/>
              <a:gd name="connsiteX8" fmla="*/ 8009286 w 8101786"/>
              <a:gd name="connsiteY8" fmla="*/ 700998 h 2019300"/>
              <a:gd name="connsiteX9" fmla="*/ 6773761 w 8101786"/>
              <a:gd name="connsiteY9" fmla="*/ 630555 h 2019300"/>
              <a:gd name="connsiteX10" fmla="*/ 6126061 w 8101786"/>
              <a:gd name="connsiteY10" fmla="*/ 2019300 h 2019300"/>
              <a:gd name="connsiteX11" fmla="*/ 4628731 w 8101786"/>
              <a:gd name="connsiteY11" fmla="*/ 2011680 h 2019300"/>
              <a:gd name="connsiteX12" fmla="*/ 3958171 w 8101786"/>
              <a:gd name="connsiteY12" fmla="*/ 1371600 h 2019300"/>
              <a:gd name="connsiteX13" fmla="*/ 2434171 w 8101786"/>
              <a:gd name="connsiteY13" fmla="*/ 1360170 h 2019300"/>
              <a:gd name="connsiteX14" fmla="*/ 0 w 8101786"/>
              <a:gd name="connsiteY14" fmla="*/ 1440562 h 2019300"/>
              <a:gd name="connsiteX15" fmla="*/ 0 w 8101786"/>
              <a:gd name="connsiteY15" fmla="*/ 495258 h 2019300"/>
              <a:gd name="connsiteX0" fmla="*/ 0 w 8148713"/>
              <a:gd name="connsiteY0" fmla="*/ 495258 h 2019300"/>
              <a:gd name="connsiteX1" fmla="*/ 1797901 w 8148713"/>
              <a:gd name="connsiteY1" fmla="*/ 495300 h 2019300"/>
              <a:gd name="connsiteX2" fmla="*/ 2457031 w 8148713"/>
              <a:gd name="connsiteY2" fmla="*/ 0 h 2019300"/>
              <a:gd name="connsiteX3" fmla="*/ 3965791 w 8148713"/>
              <a:gd name="connsiteY3" fmla="*/ 0 h 2019300"/>
              <a:gd name="connsiteX4" fmla="*/ 4613491 w 8148713"/>
              <a:gd name="connsiteY4" fmla="*/ 647700 h 2019300"/>
              <a:gd name="connsiteX5" fmla="*/ 6133681 w 8148713"/>
              <a:gd name="connsiteY5" fmla="*/ 655320 h 2019300"/>
              <a:gd name="connsiteX6" fmla="*/ 6779477 w 8148713"/>
              <a:gd name="connsiteY6" fmla="*/ 523875 h 2019300"/>
              <a:gd name="connsiteX7" fmla="*/ 7996773 w 8148713"/>
              <a:gd name="connsiteY7" fmla="*/ 571500 h 2019300"/>
              <a:gd name="connsiteX8" fmla="*/ 8009286 w 8148713"/>
              <a:gd name="connsiteY8" fmla="*/ 700998 h 2019300"/>
              <a:gd name="connsiteX9" fmla="*/ 6773761 w 8148713"/>
              <a:gd name="connsiteY9" fmla="*/ 630555 h 2019300"/>
              <a:gd name="connsiteX10" fmla="*/ 6126061 w 8148713"/>
              <a:gd name="connsiteY10" fmla="*/ 2019300 h 2019300"/>
              <a:gd name="connsiteX11" fmla="*/ 4628731 w 8148713"/>
              <a:gd name="connsiteY11" fmla="*/ 2011680 h 2019300"/>
              <a:gd name="connsiteX12" fmla="*/ 3958171 w 8148713"/>
              <a:gd name="connsiteY12" fmla="*/ 1371600 h 2019300"/>
              <a:gd name="connsiteX13" fmla="*/ 2434171 w 8148713"/>
              <a:gd name="connsiteY13" fmla="*/ 1360170 h 2019300"/>
              <a:gd name="connsiteX14" fmla="*/ 0 w 8148713"/>
              <a:gd name="connsiteY14" fmla="*/ 1440562 h 2019300"/>
              <a:gd name="connsiteX15" fmla="*/ 0 w 8148713"/>
              <a:gd name="connsiteY15" fmla="*/ 495258 h 2019300"/>
              <a:gd name="connsiteX0" fmla="*/ 0 w 8148713"/>
              <a:gd name="connsiteY0" fmla="*/ 495258 h 2019300"/>
              <a:gd name="connsiteX1" fmla="*/ 1797901 w 8148713"/>
              <a:gd name="connsiteY1" fmla="*/ 495300 h 2019300"/>
              <a:gd name="connsiteX2" fmla="*/ 2457031 w 8148713"/>
              <a:gd name="connsiteY2" fmla="*/ 0 h 2019300"/>
              <a:gd name="connsiteX3" fmla="*/ 3965791 w 8148713"/>
              <a:gd name="connsiteY3" fmla="*/ 0 h 2019300"/>
              <a:gd name="connsiteX4" fmla="*/ 4613491 w 8148713"/>
              <a:gd name="connsiteY4" fmla="*/ 647700 h 2019300"/>
              <a:gd name="connsiteX5" fmla="*/ 6133681 w 8148713"/>
              <a:gd name="connsiteY5" fmla="*/ 655320 h 2019300"/>
              <a:gd name="connsiteX6" fmla="*/ 6779477 w 8148713"/>
              <a:gd name="connsiteY6" fmla="*/ 523875 h 2019300"/>
              <a:gd name="connsiteX7" fmla="*/ 7996773 w 8148713"/>
              <a:gd name="connsiteY7" fmla="*/ 571500 h 2019300"/>
              <a:gd name="connsiteX8" fmla="*/ 8009286 w 8148713"/>
              <a:gd name="connsiteY8" fmla="*/ 700998 h 2019300"/>
              <a:gd name="connsiteX9" fmla="*/ 6773761 w 8148713"/>
              <a:gd name="connsiteY9" fmla="*/ 630555 h 2019300"/>
              <a:gd name="connsiteX10" fmla="*/ 6126061 w 8148713"/>
              <a:gd name="connsiteY10" fmla="*/ 2019300 h 2019300"/>
              <a:gd name="connsiteX11" fmla="*/ 4628731 w 8148713"/>
              <a:gd name="connsiteY11" fmla="*/ 2011680 h 2019300"/>
              <a:gd name="connsiteX12" fmla="*/ 3958171 w 8148713"/>
              <a:gd name="connsiteY12" fmla="*/ 1371600 h 2019300"/>
              <a:gd name="connsiteX13" fmla="*/ 2434171 w 8148713"/>
              <a:gd name="connsiteY13" fmla="*/ 1360170 h 2019300"/>
              <a:gd name="connsiteX14" fmla="*/ 0 w 8148713"/>
              <a:gd name="connsiteY14" fmla="*/ 1440562 h 2019300"/>
              <a:gd name="connsiteX15" fmla="*/ 0 w 8148713"/>
              <a:gd name="connsiteY15" fmla="*/ 495258 h 2019300"/>
              <a:gd name="connsiteX0" fmla="*/ 0 w 8088360"/>
              <a:gd name="connsiteY0" fmla="*/ 495258 h 2019300"/>
              <a:gd name="connsiteX1" fmla="*/ 1797901 w 8088360"/>
              <a:gd name="connsiteY1" fmla="*/ 495300 h 2019300"/>
              <a:gd name="connsiteX2" fmla="*/ 2457031 w 8088360"/>
              <a:gd name="connsiteY2" fmla="*/ 0 h 2019300"/>
              <a:gd name="connsiteX3" fmla="*/ 3965791 w 8088360"/>
              <a:gd name="connsiteY3" fmla="*/ 0 h 2019300"/>
              <a:gd name="connsiteX4" fmla="*/ 4613491 w 8088360"/>
              <a:gd name="connsiteY4" fmla="*/ 647700 h 2019300"/>
              <a:gd name="connsiteX5" fmla="*/ 6133681 w 8088360"/>
              <a:gd name="connsiteY5" fmla="*/ 655320 h 2019300"/>
              <a:gd name="connsiteX6" fmla="*/ 6779477 w 8088360"/>
              <a:gd name="connsiteY6" fmla="*/ 523875 h 2019300"/>
              <a:gd name="connsiteX7" fmla="*/ 7996773 w 8088360"/>
              <a:gd name="connsiteY7" fmla="*/ 571500 h 2019300"/>
              <a:gd name="connsiteX8" fmla="*/ 8009286 w 8088360"/>
              <a:gd name="connsiteY8" fmla="*/ 700998 h 2019300"/>
              <a:gd name="connsiteX9" fmla="*/ 6773761 w 8088360"/>
              <a:gd name="connsiteY9" fmla="*/ 630555 h 2019300"/>
              <a:gd name="connsiteX10" fmla="*/ 6126061 w 8088360"/>
              <a:gd name="connsiteY10" fmla="*/ 2019300 h 2019300"/>
              <a:gd name="connsiteX11" fmla="*/ 4628731 w 8088360"/>
              <a:gd name="connsiteY11" fmla="*/ 2011680 h 2019300"/>
              <a:gd name="connsiteX12" fmla="*/ 3958171 w 8088360"/>
              <a:gd name="connsiteY12" fmla="*/ 1371600 h 2019300"/>
              <a:gd name="connsiteX13" fmla="*/ 2434171 w 8088360"/>
              <a:gd name="connsiteY13" fmla="*/ 1360170 h 2019300"/>
              <a:gd name="connsiteX14" fmla="*/ 0 w 8088360"/>
              <a:gd name="connsiteY14" fmla="*/ 1440562 h 2019300"/>
              <a:gd name="connsiteX15" fmla="*/ 0 w 8088360"/>
              <a:gd name="connsiteY15" fmla="*/ 495258 h 2019300"/>
              <a:gd name="connsiteX0" fmla="*/ 0 w 8085670"/>
              <a:gd name="connsiteY0" fmla="*/ 495258 h 2019300"/>
              <a:gd name="connsiteX1" fmla="*/ 1797901 w 8085670"/>
              <a:gd name="connsiteY1" fmla="*/ 495300 h 2019300"/>
              <a:gd name="connsiteX2" fmla="*/ 2457031 w 8085670"/>
              <a:gd name="connsiteY2" fmla="*/ 0 h 2019300"/>
              <a:gd name="connsiteX3" fmla="*/ 3965791 w 8085670"/>
              <a:gd name="connsiteY3" fmla="*/ 0 h 2019300"/>
              <a:gd name="connsiteX4" fmla="*/ 4613491 w 8085670"/>
              <a:gd name="connsiteY4" fmla="*/ 647700 h 2019300"/>
              <a:gd name="connsiteX5" fmla="*/ 6133681 w 8085670"/>
              <a:gd name="connsiteY5" fmla="*/ 655320 h 2019300"/>
              <a:gd name="connsiteX6" fmla="*/ 6779477 w 8085670"/>
              <a:gd name="connsiteY6" fmla="*/ 523875 h 2019300"/>
              <a:gd name="connsiteX7" fmla="*/ 7985343 w 8085670"/>
              <a:gd name="connsiteY7" fmla="*/ 525780 h 2019300"/>
              <a:gd name="connsiteX8" fmla="*/ 8009286 w 8085670"/>
              <a:gd name="connsiteY8" fmla="*/ 700998 h 2019300"/>
              <a:gd name="connsiteX9" fmla="*/ 6773761 w 8085670"/>
              <a:gd name="connsiteY9" fmla="*/ 630555 h 2019300"/>
              <a:gd name="connsiteX10" fmla="*/ 6126061 w 8085670"/>
              <a:gd name="connsiteY10" fmla="*/ 2019300 h 2019300"/>
              <a:gd name="connsiteX11" fmla="*/ 4628731 w 8085670"/>
              <a:gd name="connsiteY11" fmla="*/ 2011680 h 2019300"/>
              <a:gd name="connsiteX12" fmla="*/ 3958171 w 8085670"/>
              <a:gd name="connsiteY12" fmla="*/ 1371600 h 2019300"/>
              <a:gd name="connsiteX13" fmla="*/ 2434171 w 8085670"/>
              <a:gd name="connsiteY13" fmla="*/ 1360170 h 2019300"/>
              <a:gd name="connsiteX14" fmla="*/ 0 w 8085670"/>
              <a:gd name="connsiteY14" fmla="*/ 1440562 h 2019300"/>
              <a:gd name="connsiteX15" fmla="*/ 0 w 8085670"/>
              <a:gd name="connsiteY15" fmla="*/ 495258 h 2019300"/>
              <a:gd name="connsiteX0" fmla="*/ 0 w 8009286"/>
              <a:gd name="connsiteY0" fmla="*/ 495258 h 2019300"/>
              <a:gd name="connsiteX1" fmla="*/ 1797901 w 8009286"/>
              <a:gd name="connsiteY1" fmla="*/ 495300 h 2019300"/>
              <a:gd name="connsiteX2" fmla="*/ 2457031 w 8009286"/>
              <a:gd name="connsiteY2" fmla="*/ 0 h 2019300"/>
              <a:gd name="connsiteX3" fmla="*/ 3965791 w 8009286"/>
              <a:gd name="connsiteY3" fmla="*/ 0 h 2019300"/>
              <a:gd name="connsiteX4" fmla="*/ 4613491 w 8009286"/>
              <a:gd name="connsiteY4" fmla="*/ 647700 h 2019300"/>
              <a:gd name="connsiteX5" fmla="*/ 6133681 w 8009286"/>
              <a:gd name="connsiteY5" fmla="*/ 655320 h 2019300"/>
              <a:gd name="connsiteX6" fmla="*/ 6779477 w 8009286"/>
              <a:gd name="connsiteY6" fmla="*/ 523875 h 2019300"/>
              <a:gd name="connsiteX7" fmla="*/ 7985343 w 8009286"/>
              <a:gd name="connsiteY7" fmla="*/ 525780 h 2019300"/>
              <a:gd name="connsiteX8" fmla="*/ 8009286 w 8009286"/>
              <a:gd name="connsiteY8" fmla="*/ 700998 h 2019300"/>
              <a:gd name="connsiteX9" fmla="*/ 6773761 w 8009286"/>
              <a:gd name="connsiteY9" fmla="*/ 630555 h 2019300"/>
              <a:gd name="connsiteX10" fmla="*/ 6126061 w 8009286"/>
              <a:gd name="connsiteY10" fmla="*/ 2019300 h 2019300"/>
              <a:gd name="connsiteX11" fmla="*/ 4628731 w 8009286"/>
              <a:gd name="connsiteY11" fmla="*/ 2011680 h 2019300"/>
              <a:gd name="connsiteX12" fmla="*/ 3958171 w 8009286"/>
              <a:gd name="connsiteY12" fmla="*/ 1371600 h 2019300"/>
              <a:gd name="connsiteX13" fmla="*/ 2434171 w 8009286"/>
              <a:gd name="connsiteY13" fmla="*/ 1360170 h 2019300"/>
              <a:gd name="connsiteX14" fmla="*/ 0 w 8009286"/>
              <a:gd name="connsiteY14" fmla="*/ 1440562 h 2019300"/>
              <a:gd name="connsiteX15" fmla="*/ 0 w 8009286"/>
              <a:gd name="connsiteY15" fmla="*/ 495258 h 2019300"/>
              <a:gd name="connsiteX0" fmla="*/ 0 w 8009286"/>
              <a:gd name="connsiteY0" fmla="*/ 495258 h 2019300"/>
              <a:gd name="connsiteX1" fmla="*/ 1797901 w 8009286"/>
              <a:gd name="connsiteY1" fmla="*/ 495300 h 2019300"/>
              <a:gd name="connsiteX2" fmla="*/ 2457031 w 8009286"/>
              <a:gd name="connsiteY2" fmla="*/ 0 h 2019300"/>
              <a:gd name="connsiteX3" fmla="*/ 3965791 w 8009286"/>
              <a:gd name="connsiteY3" fmla="*/ 0 h 2019300"/>
              <a:gd name="connsiteX4" fmla="*/ 4613491 w 8009286"/>
              <a:gd name="connsiteY4" fmla="*/ 647700 h 2019300"/>
              <a:gd name="connsiteX5" fmla="*/ 6133681 w 8009286"/>
              <a:gd name="connsiteY5" fmla="*/ 655320 h 2019300"/>
              <a:gd name="connsiteX6" fmla="*/ 6779477 w 8009286"/>
              <a:gd name="connsiteY6" fmla="*/ 523875 h 2019300"/>
              <a:gd name="connsiteX7" fmla="*/ 7985343 w 8009286"/>
              <a:gd name="connsiteY7" fmla="*/ 525780 h 2019300"/>
              <a:gd name="connsiteX8" fmla="*/ 8009286 w 8009286"/>
              <a:gd name="connsiteY8" fmla="*/ 700998 h 2019300"/>
              <a:gd name="connsiteX9" fmla="*/ 6773761 w 8009286"/>
              <a:gd name="connsiteY9" fmla="*/ 630555 h 2019300"/>
              <a:gd name="connsiteX10" fmla="*/ 6126061 w 8009286"/>
              <a:gd name="connsiteY10" fmla="*/ 2019300 h 2019300"/>
              <a:gd name="connsiteX11" fmla="*/ 4628731 w 8009286"/>
              <a:gd name="connsiteY11" fmla="*/ 2011680 h 2019300"/>
              <a:gd name="connsiteX12" fmla="*/ 3958171 w 8009286"/>
              <a:gd name="connsiteY12" fmla="*/ 1371600 h 2019300"/>
              <a:gd name="connsiteX13" fmla="*/ 2434171 w 8009286"/>
              <a:gd name="connsiteY13" fmla="*/ 1360170 h 2019300"/>
              <a:gd name="connsiteX14" fmla="*/ 0 w 8009286"/>
              <a:gd name="connsiteY14" fmla="*/ 1440562 h 2019300"/>
              <a:gd name="connsiteX15" fmla="*/ 0 w 800928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3761 w 7986426"/>
              <a:gd name="connsiteY9" fmla="*/ 6305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7571 w 7986426"/>
              <a:gd name="connsiteY9" fmla="*/ 5924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7571 w 7986426"/>
              <a:gd name="connsiteY9" fmla="*/ 5924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90236"/>
              <a:gd name="connsiteY0" fmla="*/ 495258 h 2019300"/>
              <a:gd name="connsiteX1" fmla="*/ 1797901 w 7990236"/>
              <a:gd name="connsiteY1" fmla="*/ 495300 h 2019300"/>
              <a:gd name="connsiteX2" fmla="*/ 2457031 w 7990236"/>
              <a:gd name="connsiteY2" fmla="*/ 0 h 2019300"/>
              <a:gd name="connsiteX3" fmla="*/ 3965791 w 7990236"/>
              <a:gd name="connsiteY3" fmla="*/ 0 h 2019300"/>
              <a:gd name="connsiteX4" fmla="*/ 4613491 w 7990236"/>
              <a:gd name="connsiteY4" fmla="*/ 647700 h 2019300"/>
              <a:gd name="connsiteX5" fmla="*/ 6133681 w 7990236"/>
              <a:gd name="connsiteY5" fmla="*/ 655320 h 2019300"/>
              <a:gd name="connsiteX6" fmla="*/ 6779477 w 7990236"/>
              <a:gd name="connsiteY6" fmla="*/ 523875 h 2019300"/>
              <a:gd name="connsiteX7" fmla="*/ 7985343 w 7990236"/>
              <a:gd name="connsiteY7" fmla="*/ 525780 h 2019300"/>
              <a:gd name="connsiteX8" fmla="*/ 7990236 w 7990236"/>
              <a:gd name="connsiteY8" fmla="*/ 594318 h 2019300"/>
              <a:gd name="connsiteX9" fmla="*/ 6777571 w 7990236"/>
              <a:gd name="connsiteY9" fmla="*/ 592455 h 2019300"/>
              <a:gd name="connsiteX10" fmla="*/ 6126061 w 7990236"/>
              <a:gd name="connsiteY10" fmla="*/ 2019300 h 2019300"/>
              <a:gd name="connsiteX11" fmla="*/ 4628731 w 7990236"/>
              <a:gd name="connsiteY11" fmla="*/ 2011680 h 2019300"/>
              <a:gd name="connsiteX12" fmla="*/ 3958171 w 7990236"/>
              <a:gd name="connsiteY12" fmla="*/ 1371600 h 2019300"/>
              <a:gd name="connsiteX13" fmla="*/ 2434171 w 7990236"/>
              <a:gd name="connsiteY13" fmla="*/ 1360170 h 2019300"/>
              <a:gd name="connsiteX14" fmla="*/ 0 w 7990236"/>
              <a:gd name="connsiteY14" fmla="*/ 1440562 h 2019300"/>
              <a:gd name="connsiteX15" fmla="*/ 0 w 7990236"/>
              <a:gd name="connsiteY15" fmla="*/ 495258 h 2019300"/>
              <a:gd name="connsiteX0" fmla="*/ 0 w 7990335"/>
              <a:gd name="connsiteY0" fmla="*/ 495258 h 2019300"/>
              <a:gd name="connsiteX1" fmla="*/ 1797901 w 7990335"/>
              <a:gd name="connsiteY1" fmla="*/ 495300 h 2019300"/>
              <a:gd name="connsiteX2" fmla="*/ 2457031 w 7990335"/>
              <a:gd name="connsiteY2" fmla="*/ 0 h 2019300"/>
              <a:gd name="connsiteX3" fmla="*/ 3965791 w 7990335"/>
              <a:gd name="connsiteY3" fmla="*/ 0 h 2019300"/>
              <a:gd name="connsiteX4" fmla="*/ 4613491 w 7990335"/>
              <a:gd name="connsiteY4" fmla="*/ 647700 h 2019300"/>
              <a:gd name="connsiteX5" fmla="*/ 6133681 w 7990335"/>
              <a:gd name="connsiteY5" fmla="*/ 655320 h 2019300"/>
              <a:gd name="connsiteX6" fmla="*/ 6779477 w 7990335"/>
              <a:gd name="connsiteY6" fmla="*/ 523875 h 2019300"/>
              <a:gd name="connsiteX7" fmla="*/ 7985343 w 7990335"/>
              <a:gd name="connsiteY7" fmla="*/ 525780 h 2019300"/>
              <a:gd name="connsiteX8" fmla="*/ 7990236 w 7990335"/>
              <a:gd name="connsiteY8" fmla="*/ 594318 h 2019300"/>
              <a:gd name="connsiteX9" fmla="*/ 6777571 w 7990335"/>
              <a:gd name="connsiteY9" fmla="*/ 592455 h 2019300"/>
              <a:gd name="connsiteX10" fmla="*/ 6126061 w 7990335"/>
              <a:gd name="connsiteY10" fmla="*/ 2019300 h 2019300"/>
              <a:gd name="connsiteX11" fmla="*/ 4628731 w 7990335"/>
              <a:gd name="connsiteY11" fmla="*/ 2011680 h 2019300"/>
              <a:gd name="connsiteX12" fmla="*/ 3958171 w 7990335"/>
              <a:gd name="connsiteY12" fmla="*/ 1371600 h 2019300"/>
              <a:gd name="connsiteX13" fmla="*/ 2434171 w 7990335"/>
              <a:gd name="connsiteY13" fmla="*/ 1360170 h 2019300"/>
              <a:gd name="connsiteX14" fmla="*/ 0 w 7990335"/>
              <a:gd name="connsiteY14" fmla="*/ 1440562 h 2019300"/>
              <a:gd name="connsiteX15" fmla="*/ 0 w 7990335"/>
              <a:gd name="connsiteY15" fmla="*/ 495258 h 2019300"/>
              <a:gd name="connsiteX0" fmla="*/ 0 w 7990335"/>
              <a:gd name="connsiteY0" fmla="*/ 495258 h 2019300"/>
              <a:gd name="connsiteX1" fmla="*/ 1797901 w 7990335"/>
              <a:gd name="connsiteY1" fmla="*/ 495300 h 2019300"/>
              <a:gd name="connsiteX2" fmla="*/ 2457031 w 7990335"/>
              <a:gd name="connsiteY2" fmla="*/ 0 h 2019300"/>
              <a:gd name="connsiteX3" fmla="*/ 3965791 w 7990335"/>
              <a:gd name="connsiteY3" fmla="*/ 0 h 2019300"/>
              <a:gd name="connsiteX4" fmla="*/ 4613491 w 7990335"/>
              <a:gd name="connsiteY4" fmla="*/ 647700 h 2019300"/>
              <a:gd name="connsiteX5" fmla="*/ 6133681 w 7990335"/>
              <a:gd name="connsiteY5" fmla="*/ 655320 h 2019300"/>
              <a:gd name="connsiteX6" fmla="*/ 6779477 w 7990335"/>
              <a:gd name="connsiteY6" fmla="*/ 523875 h 2019300"/>
              <a:gd name="connsiteX7" fmla="*/ 7985343 w 7990335"/>
              <a:gd name="connsiteY7" fmla="*/ 525780 h 2019300"/>
              <a:gd name="connsiteX8" fmla="*/ 7990236 w 7990335"/>
              <a:gd name="connsiteY8" fmla="*/ 594318 h 2019300"/>
              <a:gd name="connsiteX9" fmla="*/ 6777571 w 7990335"/>
              <a:gd name="connsiteY9" fmla="*/ 592455 h 2019300"/>
              <a:gd name="connsiteX10" fmla="*/ 6126061 w 7990335"/>
              <a:gd name="connsiteY10" fmla="*/ 2019300 h 2019300"/>
              <a:gd name="connsiteX11" fmla="*/ 4628731 w 7990335"/>
              <a:gd name="connsiteY11" fmla="*/ 2011680 h 2019300"/>
              <a:gd name="connsiteX12" fmla="*/ 3958171 w 7990335"/>
              <a:gd name="connsiteY12" fmla="*/ 1371600 h 2019300"/>
              <a:gd name="connsiteX13" fmla="*/ 2434171 w 7990335"/>
              <a:gd name="connsiteY13" fmla="*/ 1360170 h 2019300"/>
              <a:gd name="connsiteX14" fmla="*/ 0 w 7990335"/>
              <a:gd name="connsiteY14" fmla="*/ 1440562 h 2019300"/>
              <a:gd name="connsiteX15" fmla="*/ 0 w 7990335"/>
              <a:gd name="connsiteY15" fmla="*/ 495258 h 2019300"/>
              <a:gd name="connsiteX0" fmla="*/ 0 w 7990281"/>
              <a:gd name="connsiteY0" fmla="*/ 495258 h 2019300"/>
              <a:gd name="connsiteX1" fmla="*/ 1797901 w 7990281"/>
              <a:gd name="connsiteY1" fmla="*/ 495300 h 2019300"/>
              <a:gd name="connsiteX2" fmla="*/ 2457031 w 7990281"/>
              <a:gd name="connsiteY2" fmla="*/ 0 h 2019300"/>
              <a:gd name="connsiteX3" fmla="*/ 3965791 w 7990281"/>
              <a:gd name="connsiteY3" fmla="*/ 0 h 2019300"/>
              <a:gd name="connsiteX4" fmla="*/ 4613491 w 7990281"/>
              <a:gd name="connsiteY4" fmla="*/ 647700 h 2019300"/>
              <a:gd name="connsiteX5" fmla="*/ 6133681 w 7990281"/>
              <a:gd name="connsiteY5" fmla="*/ 655320 h 2019300"/>
              <a:gd name="connsiteX6" fmla="*/ 6779477 w 7990281"/>
              <a:gd name="connsiteY6" fmla="*/ 523875 h 2019300"/>
              <a:gd name="connsiteX7" fmla="*/ 7985343 w 7990281"/>
              <a:gd name="connsiteY7" fmla="*/ 525780 h 2019300"/>
              <a:gd name="connsiteX8" fmla="*/ 7990236 w 7990281"/>
              <a:gd name="connsiteY8" fmla="*/ 594318 h 2019300"/>
              <a:gd name="connsiteX9" fmla="*/ 6777571 w 7990281"/>
              <a:gd name="connsiteY9" fmla="*/ 592455 h 2019300"/>
              <a:gd name="connsiteX10" fmla="*/ 6126061 w 7990281"/>
              <a:gd name="connsiteY10" fmla="*/ 2019300 h 2019300"/>
              <a:gd name="connsiteX11" fmla="*/ 4628731 w 7990281"/>
              <a:gd name="connsiteY11" fmla="*/ 2011680 h 2019300"/>
              <a:gd name="connsiteX12" fmla="*/ 3958171 w 7990281"/>
              <a:gd name="connsiteY12" fmla="*/ 1371600 h 2019300"/>
              <a:gd name="connsiteX13" fmla="*/ 2434171 w 7990281"/>
              <a:gd name="connsiteY13" fmla="*/ 1360170 h 2019300"/>
              <a:gd name="connsiteX14" fmla="*/ 0 w 7990281"/>
              <a:gd name="connsiteY14" fmla="*/ 1440562 h 2019300"/>
              <a:gd name="connsiteX15" fmla="*/ 0 w 7990281"/>
              <a:gd name="connsiteY15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0 w 7992963"/>
              <a:gd name="connsiteY14" fmla="*/ 1440562 h 2019300"/>
              <a:gd name="connsiteX15" fmla="*/ 0 w 7992963"/>
              <a:gd name="connsiteY15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1802982 w 7992963"/>
              <a:gd name="connsiteY14" fmla="*/ 138557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653540 h 2019300"/>
              <a:gd name="connsiteX13" fmla="*/ 2434171 w 7992963"/>
              <a:gd name="connsiteY13" fmla="*/ 13601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19558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1963420"/>
              <a:gd name="connsiteX1" fmla="*/ 1797901 w 7992963"/>
              <a:gd name="connsiteY1" fmla="*/ 495300 h 1963420"/>
              <a:gd name="connsiteX2" fmla="*/ 2457031 w 7992963"/>
              <a:gd name="connsiteY2" fmla="*/ 0 h 1963420"/>
              <a:gd name="connsiteX3" fmla="*/ 3965791 w 7992963"/>
              <a:gd name="connsiteY3" fmla="*/ 0 h 1963420"/>
              <a:gd name="connsiteX4" fmla="*/ 4613491 w 7992963"/>
              <a:gd name="connsiteY4" fmla="*/ 647700 h 1963420"/>
              <a:gd name="connsiteX5" fmla="*/ 6133681 w 7992963"/>
              <a:gd name="connsiteY5" fmla="*/ 655320 h 1963420"/>
              <a:gd name="connsiteX6" fmla="*/ 6779477 w 7992963"/>
              <a:gd name="connsiteY6" fmla="*/ 523875 h 1963420"/>
              <a:gd name="connsiteX7" fmla="*/ 7992963 w 7992963"/>
              <a:gd name="connsiteY7" fmla="*/ 527685 h 1963420"/>
              <a:gd name="connsiteX8" fmla="*/ 7990236 w 7992963"/>
              <a:gd name="connsiteY8" fmla="*/ 594318 h 1963420"/>
              <a:gd name="connsiteX9" fmla="*/ 6777571 w 7992963"/>
              <a:gd name="connsiteY9" fmla="*/ 592455 h 1963420"/>
              <a:gd name="connsiteX10" fmla="*/ 6131141 w 7992963"/>
              <a:gd name="connsiteY10" fmla="*/ 1963420 h 1963420"/>
              <a:gd name="connsiteX11" fmla="*/ 4628731 w 7992963"/>
              <a:gd name="connsiteY11" fmla="*/ 1955800 h 1963420"/>
              <a:gd name="connsiteX12" fmla="*/ 3958171 w 7992963"/>
              <a:gd name="connsiteY12" fmla="*/ 1653540 h 1963420"/>
              <a:gd name="connsiteX13" fmla="*/ 2449411 w 7992963"/>
              <a:gd name="connsiteY13" fmla="*/ 1652270 h 1963420"/>
              <a:gd name="connsiteX14" fmla="*/ 1805522 w 7992963"/>
              <a:gd name="connsiteY14" fmla="*/ 1441450 h 1963420"/>
              <a:gd name="connsiteX15" fmla="*/ 0 w 7992963"/>
              <a:gd name="connsiteY15" fmla="*/ 1440562 h 1963420"/>
              <a:gd name="connsiteX16" fmla="*/ 0 w 7992963"/>
              <a:gd name="connsiteY16" fmla="*/ 495258 h 196342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31141 w 7992963"/>
              <a:gd name="connsiteY10" fmla="*/ 1963420 h 2019300"/>
              <a:gd name="connsiteX11" fmla="*/ 4621111 w 7992963"/>
              <a:gd name="connsiteY11" fmla="*/ 20193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8601 w 7992963"/>
              <a:gd name="connsiteY10" fmla="*/ 1943100 h 2019300"/>
              <a:gd name="connsiteX11" fmla="*/ 4621111 w 7992963"/>
              <a:gd name="connsiteY11" fmla="*/ 20193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1945640"/>
              <a:gd name="connsiteX1" fmla="*/ 1797901 w 7992963"/>
              <a:gd name="connsiteY1" fmla="*/ 495300 h 1945640"/>
              <a:gd name="connsiteX2" fmla="*/ 2457031 w 7992963"/>
              <a:gd name="connsiteY2" fmla="*/ 0 h 1945640"/>
              <a:gd name="connsiteX3" fmla="*/ 3965791 w 7992963"/>
              <a:gd name="connsiteY3" fmla="*/ 0 h 1945640"/>
              <a:gd name="connsiteX4" fmla="*/ 4613491 w 7992963"/>
              <a:gd name="connsiteY4" fmla="*/ 647700 h 1945640"/>
              <a:gd name="connsiteX5" fmla="*/ 6133681 w 7992963"/>
              <a:gd name="connsiteY5" fmla="*/ 655320 h 1945640"/>
              <a:gd name="connsiteX6" fmla="*/ 6779477 w 7992963"/>
              <a:gd name="connsiteY6" fmla="*/ 523875 h 1945640"/>
              <a:gd name="connsiteX7" fmla="*/ 7992963 w 7992963"/>
              <a:gd name="connsiteY7" fmla="*/ 527685 h 1945640"/>
              <a:gd name="connsiteX8" fmla="*/ 7990236 w 7992963"/>
              <a:gd name="connsiteY8" fmla="*/ 594318 h 1945640"/>
              <a:gd name="connsiteX9" fmla="*/ 6777571 w 7992963"/>
              <a:gd name="connsiteY9" fmla="*/ 592455 h 1945640"/>
              <a:gd name="connsiteX10" fmla="*/ 6128601 w 7992963"/>
              <a:gd name="connsiteY10" fmla="*/ 1943100 h 1945640"/>
              <a:gd name="connsiteX11" fmla="*/ 4616031 w 7992963"/>
              <a:gd name="connsiteY11" fmla="*/ 1945640 h 1945640"/>
              <a:gd name="connsiteX12" fmla="*/ 3958171 w 7992963"/>
              <a:gd name="connsiteY12" fmla="*/ 1653540 h 1945640"/>
              <a:gd name="connsiteX13" fmla="*/ 2449411 w 7992963"/>
              <a:gd name="connsiteY13" fmla="*/ 1652270 h 1945640"/>
              <a:gd name="connsiteX14" fmla="*/ 1805522 w 7992963"/>
              <a:gd name="connsiteY14" fmla="*/ 1441450 h 1945640"/>
              <a:gd name="connsiteX15" fmla="*/ 0 w 7992963"/>
              <a:gd name="connsiteY15" fmla="*/ 1440562 h 1945640"/>
              <a:gd name="connsiteX16" fmla="*/ 0 w 7992963"/>
              <a:gd name="connsiteY16" fmla="*/ 495258 h 1945640"/>
              <a:gd name="connsiteX0" fmla="*/ 0 w 7992963"/>
              <a:gd name="connsiteY0" fmla="*/ 495258 h 2011680"/>
              <a:gd name="connsiteX1" fmla="*/ 1797901 w 7992963"/>
              <a:gd name="connsiteY1" fmla="*/ 495300 h 2011680"/>
              <a:gd name="connsiteX2" fmla="*/ 2457031 w 7992963"/>
              <a:gd name="connsiteY2" fmla="*/ 0 h 2011680"/>
              <a:gd name="connsiteX3" fmla="*/ 3965791 w 7992963"/>
              <a:gd name="connsiteY3" fmla="*/ 0 h 2011680"/>
              <a:gd name="connsiteX4" fmla="*/ 4613491 w 7992963"/>
              <a:gd name="connsiteY4" fmla="*/ 647700 h 2011680"/>
              <a:gd name="connsiteX5" fmla="*/ 6133681 w 7992963"/>
              <a:gd name="connsiteY5" fmla="*/ 655320 h 2011680"/>
              <a:gd name="connsiteX6" fmla="*/ 6779477 w 7992963"/>
              <a:gd name="connsiteY6" fmla="*/ 523875 h 2011680"/>
              <a:gd name="connsiteX7" fmla="*/ 7992963 w 7992963"/>
              <a:gd name="connsiteY7" fmla="*/ 527685 h 2011680"/>
              <a:gd name="connsiteX8" fmla="*/ 7990236 w 7992963"/>
              <a:gd name="connsiteY8" fmla="*/ 594318 h 2011680"/>
              <a:gd name="connsiteX9" fmla="*/ 6777571 w 7992963"/>
              <a:gd name="connsiteY9" fmla="*/ 592455 h 2011680"/>
              <a:gd name="connsiteX10" fmla="*/ 6128601 w 7992963"/>
              <a:gd name="connsiteY10" fmla="*/ 1943100 h 2011680"/>
              <a:gd name="connsiteX11" fmla="*/ 4610951 w 7992963"/>
              <a:gd name="connsiteY11" fmla="*/ 2011680 h 2011680"/>
              <a:gd name="connsiteX12" fmla="*/ 3958171 w 7992963"/>
              <a:gd name="connsiteY12" fmla="*/ 1653540 h 2011680"/>
              <a:gd name="connsiteX13" fmla="*/ 2449411 w 7992963"/>
              <a:gd name="connsiteY13" fmla="*/ 1652270 h 2011680"/>
              <a:gd name="connsiteX14" fmla="*/ 1805522 w 7992963"/>
              <a:gd name="connsiteY14" fmla="*/ 1441450 h 2011680"/>
              <a:gd name="connsiteX15" fmla="*/ 0 w 7992963"/>
              <a:gd name="connsiteY15" fmla="*/ 1440562 h 2011680"/>
              <a:gd name="connsiteX16" fmla="*/ 0 w 7992963"/>
              <a:gd name="connsiteY16" fmla="*/ 495258 h 2011680"/>
              <a:gd name="connsiteX0" fmla="*/ 0 w 7992963"/>
              <a:gd name="connsiteY0" fmla="*/ 495258 h 1943100"/>
              <a:gd name="connsiteX1" fmla="*/ 1797901 w 7992963"/>
              <a:gd name="connsiteY1" fmla="*/ 495300 h 1943100"/>
              <a:gd name="connsiteX2" fmla="*/ 2457031 w 7992963"/>
              <a:gd name="connsiteY2" fmla="*/ 0 h 1943100"/>
              <a:gd name="connsiteX3" fmla="*/ 3965791 w 7992963"/>
              <a:gd name="connsiteY3" fmla="*/ 0 h 1943100"/>
              <a:gd name="connsiteX4" fmla="*/ 4613491 w 7992963"/>
              <a:gd name="connsiteY4" fmla="*/ 647700 h 1943100"/>
              <a:gd name="connsiteX5" fmla="*/ 6133681 w 7992963"/>
              <a:gd name="connsiteY5" fmla="*/ 655320 h 1943100"/>
              <a:gd name="connsiteX6" fmla="*/ 6779477 w 7992963"/>
              <a:gd name="connsiteY6" fmla="*/ 523875 h 1943100"/>
              <a:gd name="connsiteX7" fmla="*/ 7992963 w 7992963"/>
              <a:gd name="connsiteY7" fmla="*/ 527685 h 1943100"/>
              <a:gd name="connsiteX8" fmla="*/ 7990236 w 7992963"/>
              <a:gd name="connsiteY8" fmla="*/ 594318 h 1943100"/>
              <a:gd name="connsiteX9" fmla="*/ 6777571 w 7992963"/>
              <a:gd name="connsiteY9" fmla="*/ 592455 h 1943100"/>
              <a:gd name="connsiteX10" fmla="*/ 6128601 w 7992963"/>
              <a:gd name="connsiteY10" fmla="*/ 1943100 h 1943100"/>
              <a:gd name="connsiteX11" fmla="*/ 4618571 w 7992963"/>
              <a:gd name="connsiteY11" fmla="*/ 1821180 h 1943100"/>
              <a:gd name="connsiteX12" fmla="*/ 3958171 w 7992963"/>
              <a:gd name="connsiteY12" fmla="*/ 1653540 h 1943100"/>
              <a:gd name="connsiteX13" fmla="*/ 2449411 w 7992963"/>
              <a:gd name="connsiteY13" fmla="*/ 1652270 h 1943100"/>
              <a:gd name="connsiteX14" fmla="*/ 1805522 w 7992963"/>
              <a:gd name="connsiteY14" fmla="*/ 1441450 h 1943100"/>
              <a:gd name="connsiteX15" fmla="*/ 0 w 7992963"/>
              <a:gd name="connsiteY15" fmla="*/ 1440562 h 1943100"/>
              <a:gd name="connsiteX16" fmla="*/ 0 w 7992963"/>
              <a:gd name="connsiteY16" fmla="*/ 495258 h 1943100"/>
              <a:gd name="connsiteX0" fmla="*/ 0 w 7992963"/>
              <a:gd name="connsiteY0" fmla="*/ 49525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8601 w 7992963"/>
              <a:gd name="connsiteY10" fmla="*/ 194310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495258 h 2016760"/>
              <a:gd name="connsiteX0" fmla="*/ 0 w 7992963"/>
              <a:gd name="connsiteY0" fmla="*/ 49525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495258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2963" h="2016760">
                <a:moveTo>
                  <a:pt x="0" y="495258"/>
                </a:moveTo>
                <a:lnTo>
                  <a:pt x="1797901" y="495300"/>
                </a:lnTo>
                <a:lnTo>
                  <a:pt x="2457031" y="0"/>
                </a:lnTo>
                <a:lnTo>
                  <a:pt x="3965791" y="0"/>
                </a:lnTo>
                <a:lnTo>
                  <a:pt x="4613491" y="647700"/>
                </a:lnTo>
                <a:lnTo>
                  <a:pt x="6133681" y="655320"/>
                </a:lnTo>
                <a:cubicBezTo>
                  <a:pt x="6474676" y="577533"/>
                  <a:pt x="6697699" y="542614"/>
                  <a:pt x="6779477" y="523875"/>
                </a:cubicBezTo>
                <a:lnTo>
                  <a:pt x="7992963" y="527685"/>
                </a:lnTo>
                <a:cubicBezTo>
                  <a:pt x="7992191" y="564825"/>
                  <a:pt x="7990871" y="550186"/>
                  <a:pt x="7990236" y="594318"/>
                </a:cubicBezTo>
                <a:lnTo>
                  <a:pt x="6777571" y="592455"/>
                </a:lnTo>
                <a:cubicBezTo>
                  <a:pt x="6743418" y="671766"/>
                  <a:pt x="6254966" y="1731645"/>
                  <a:pt x="6123521" y="2011680"/>
                </a:cubicBezTo>
                <a:lnTo>
                  <a:pt x="4610951" y="2016760"/>
                </a:lnTo>
                <a:lnTo>
                  <a:pt x="3958171" y="1653540"/>
                </a:lnTo>
                <a:lnTo>
                  <a:pt x="2449411" y="1652270"/>
                </a:lnTo>
                <a:lnTo>
                  <a:pt x="1805522" y="1441450"/>
                </a:lnTo>
                <a:lnTo>
                  <a:pt x="0" y="1440562"/>
                </a:lnTo>
                <a:lnTo>
                  <a:pt x="0" y="495258"/>
                </a:lnTo>
                <a:close/>
              </a:path>
            </a:pathLst>
          </a:custGeom>
          <a:noFill/>
          <a:ln>
            <a:solidFill>
              <a:srgbClr val="A6A6A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5" name="Rechteck 100">
            <a:extLst>
              <a:ext uri="{FF2B5EF4-FFF2-40B4-BE49-F238E27FC236}">
                <a16:creationId xmlns:a16="http://schemas.microsoft.com/office/drawing/2014/main" id="{4CC4CC20-4DD2-498A-B0F2-A757452BDE69}"/>
              </a:ext>
            </a:extLst>
          </p:cNvPr>
          <p:cNvSpPr/>
          <p:nvPr/>
        </p:nvSpPr>
        <p:spPr>
          <a:xfrm>
            <a:off x="4953637" y="2844902"/>
            <a:ext cx="6585317" cy="1917688"/>
          </a:xfrm>
          <a:custGeom>
            <a:avLst/>
            <a:gdLst>
              <a:gd name="connsiteX0" fmla="*/ 0 w 8068341"/>
              <a:gd name="connsiteY0" fmla="*/ 0 h 945304"/>
              <a:gd name="connsiteX1" fmla="*/ 8068341 w 8068341"/>
              <a:gd name="connsiteY1" fmla="*/ 0 h 945304"/>
              <a:gd name="connsiteX2" fmla="*/ 8068341 w 8068341"/>
              <a:gd name="connsiteY2" fmla="*/ 945304 h 945304"/>
              <a:gd name="connsiteX3" fmla="*/ 0 w 8068341"/>
              <a:gd name="connsiteY3" fmla="*/ 945304 h 945304"/>
              <a:gd name="connsiteX4" fmla="*/ 0 w 8068341"/>
              <a:gd name="connsiteY4" fmla="*/ 0 h 945304"/>
              <a:gd name="connsiteX0" fmla="*/ 0 w 8068341"/>
              <a:gd name="connsiteY0" fmla="*/ 3768 h 949072"/>
              <a:gd name="connsiteX1" fmla="*/ 1493101 w 8068341"/>
              <a:gd name="connsiteY1" fmla="*/ 0 h 949072"/>
              <a:gd name="connsiteX2" fmla="*/ 8068341 w 8068341"/>
              <a:gd name="connsiteY2" fmla="*/ 3768 h 949072"/>
              <a:gd name="connsiteX3" fmla="*/ 8068341 w 8068341"/>
              <a:gd name="connsiteY3" fmla="*/ 949072 h 949072"/>
              <a:gd name="connsiteX4" fmla="*/ 0 w 8068341"/>
              <a:gd name="connsiteY4" fmla="*/ 949072 h 949072"/>
              <a:gd name="connsiteX5" fmla="*/ 0 w 8068341"/>
              <a:gd name="connsiteY5" fmla="*/ 3768 h 949072"/>
              <a:gd name="connsiteX0" fmla="*/ 0 w 8068341"/>
              <a:gd name="connsiteY0" fmla="*/ 0 h 945304"/>
              <a:gd name="connsiteX1" fmla="*/ 1797901 w 8068341"/>
              <a:gd name="connsiteY1" fmla="*/ 42 h 945304"/>
              <a:gd name="connsiteX2" fmla="*/ 8068341 w 8068341"/>
              <a:gd name="connsiteY2" fmla="*/ 0 h 945304"/>
              <a:gd name="connsiteX3" fmla="*/ 8068341 w 8068341"/>
              <a:gd name="connsiteY3" fmla="*/ 945304 h 945304"/>
              <a:gd name="connsiteX4" fmla="*/ 0 w 8068341"/>
              <a:gd name="connsiteY4" fmla="*/ 945304 h 945304"/>
              <a:gd name="connsiteX5" fmla="*/ 0 w 8068341"/>
              <a:gd name="connsiteY5" fmla="*/ 0 h 945304"/>
              <a:gd name="connsiteX0" fmla="*/ 0 w 8068341"/>
              <a:gd name="connsiteY0" fmla="*/ 0 h 945304"/>
              <a:gd name="connsiteX1" fmla="*/ 1797901 w 8068341"/>
              <a:gd name="connsiteY1" fmla="*/ 42 h 945304"/>
              <a:gd name="connsiteX2" fmla="*/ 2437981 w 8068341"/>
              <a:gd name="connsiteY2" fmla="*/ 42 h 945304"/>
              <a:gd name="connsiteX3" fmla="*/ 8068341 w 8068341"/>
              <a:gd name="connsiteY3" fmla="*/ 0 h 945304"/>
              <a:gd name="connsiteX4" fmla="*/ 8068341 w 8068341"/>
              <a:gd name="connsiteY4" fmla="*/ 945304 h 945304"/>
              <a:gd name="connsiteX5" fmla="*/ 0 w 8068341"/>
              <a:gd name="connsiteY5" fmla="*/ 945304 h 945304"/>
              <a:gd name="connsiteX6" fmla="*/ 0 w 8068341"/>
              <a:gd name="connsiteY6" fmla="*/ 0 h 945304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0 w 8068341"/>
              <a:gd name="connsiteY5" fmla="*/ 1440562 h 1440562"/>
              <a:gd name="connsiteX6" fmla="*/ 0 w 8068341"/>
              <a:gd name="connsiteY6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2441791 w 8068341"/>
              <a:gd name="connsiteY5" fmla="*/ 1440180 h 1440562"/>
              <a:gd name="connsiteX6" fmla="*/ 0 w 8068341"/>
              <a:gd name="connsiteY6" fmla="*/ 1440562 h 1440562"/>
              <a:gd name="connsiteX7" fmla="*/ 0 w 8068341"/>
              <a:gd name="connsiteY7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8068341 w 8068341"/>
              <a:gd name="connsiteY3" fmla="*/ 495258 h 1440562"/>
              <a:gd name="connsiteX4" fmla="*/ 8068341 w 8068341"/>
              <a:gd name="connsiteY4" fmla="*/ 1440562 h 1440562"/>
              <a:gd name="connsiteX5" fmla="*/ 2434171 w 8068341"/>
              <a:gd name="connsiteY5" fmla="*/ 1360170 h 1440562"/>
              <a:gd name="connsiteX6" fmla="*/ 0 w 8068341"/>
              <a:gd name="connsiteY6" fmla="*/ 1440562 h 1440562"/>
              <a:gd name="connsiteX7" fmla="*/ 0 w 8068341"/>
              <a:gd name="connsiteY7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1981 w 8068341"/>
              <a:gd name="connsiteY3" fmla="*/ 12954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2434171 w 8068341"/>
              <a:gd name="connsiteY6" fmla="*/ 1360170 h 1440562"/>
              <a:gd name="connsiteX7" fmla="*/ 0 w 8068341"/>
              <a:gd name="connsiteY7" fmla="*/ 1440562 h 1440562"/>
              <a:gd name="connsiteX8" fmla="*/ 0 w 8068341"/>
              <a:gd name="connsiteY8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2434171 w 8068341"/>
              <a:gd name="connsiteY6" fmla="*/ 1360170 h 1440562"/>
              <a:gd name="connsiteX7" fmla="*/ 0 w 8068341"/>
              <a:gd name="connsiteY7" fmla="*/ 1440562 h 1440562"/>
              <a:gd name="connsiteX8" fmla="*/ 0 w 8068341"/>
              <a:gd name="connsiteY8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3958171 w 8068341"/>
              <a:gd name="connsiteY6" fmla="*/ 1371600 h 1440562"/>
              <a:gd name="connsiteX7" fmla="*/ 2434171 w 8068341"/>
              <a:gd name="connsiteY7" fmla="*/ 1360170 h 1440562"/>
              <a:gd name="connsiteX8" fmla="*/ 0 w 8068341"/>
              <a:gd name="connsiteY8" fmla="*/ 1440562 h 1440562"/>
              <a:gd name="connsiteX9" fmla="*/ 0 w 8068341"/>
              <a:gd name="connsiteY9" fmla="*/ 495258 h 1440562"/>
              <a:gd name="connsiteX0" fmla="*/ 0 w 8068341"/>
              <a:gd name="connsiteY0" fmla="*/ 495258 h 1440562"/>
              <a:gd name="connsiteX1" fmla="*/ 1797901 w 8068341"/>
              <a:gd name="connsiteY1" fmla="*/ 495300 h 1440562"/>
              <a:gd name="connsiteX2" fmla="*/ 2457031 w 8068341"/>
              <a:gd name="connsiteY2" fmla="*/ 0 h 1440562"/>
              <a:gd name="connsiteX3" fmla="*/ 3965791 w 8068341"/>
              <a:gd name="connsiteY3" fmla="*/ 0 h 1440562"/>
              <a:gd name="connsiteX4" fmla="*/ 8068341 w 8068341"/>
              <a:gd name="connsiteY4" fmla="*/ 495258 h 1440562"/>
              <a:gd name="connsiteX5" fmla="*/ 8068341 w 8068341"/>
              <a:gd name="connsiteY5" fmla="*/ 1440562 h 1440562"/>
              <a:gd name="connsiteX6" fmla="*/ 4602061 w 8068341"/>
              <a:gd name="connsiteY6" fmla="*/ 1371600 h 1440562"/>
              <a:gd name="connsiteX7" fmla="*/ 3958171 w 8068341"/>
              <a:gd name="connsiteY7" fmla="*/ 1371600 h 1440562"/>
              <a:gd name="connsiteX8" fmla="*/ 2434171 w 8068341"/>
              <a:gd name="connsiteY8" fmla="*/ 1360170 h 1440562"/>
              <a:gd name="connsiteX9" fmla="*/ 0 w 8068341"/>
              <a:gd name="connsiteY9" fmla="*/ 1440562 h 1440562"/>
              <a:gd name="connsiteX10" fmla="*/ 0 w 8068341"/>
              <a:gd name="connsiteY10" fmla="*/ 495258 h 1440562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8068341 w 8068341"/>
              <a:gd name="connsiteY4" fmla="*/ 495258 h 2012374"/>
              <a:gd name="connsiteX5" fmla="*/ 8068341 w 8068341"/>
              <a:gd name="connsiteY5" fmla="*/ 1440562 h 2012374"/>
              <a:gd name="connsiteX6" fmla="*/ 4628731 w 8068341"/>
              <a:gd name="connsiteY6" fmla="*/ 2011680 h 2012374"/>
              <a:gd name="connsiteX7" fmla="*/ 4602061 w 8068341"/>
              <a:gd name="connsiteY7" fmla="*/ 1371600 h 2012374"/>
              <a:gd name="connsiteX8" fmla="*/ 3958171 w 8068341"/>
              <a:gd name="connsiteY8" fmla="*/ 1371600 h 2012374"/>
              <a:gd name="connsiteX9" fmla="*/ 2434171 w 8068341"/>
              <a:gd name="connsiteY9" fmla="*/ 1360170 h 2012374"/>
              <a:gd name="connsiteX10" fmla="*/ 0 w 8068341"/>
              <a:gd name="connsiteY10" fmla="*/ 1440562 h 2012374"/>
              <a:gd name="connsiteX11" fmla="*/ 0 w 8068341"/>
              <a:gd name="connsiteY11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09681 w 8068341"/>
              <a:gd name="connsiteY4" fmla="*/ 762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4602061 w 8068341"/>
              <a:gd name="connsiteY8" fmla="*/ 1371600 h 2012374"/>
              <a:gd name="connsiteX9" fmla="*/ 3958171 w 8068341"/>
              <a:gd name="connsiteY9" fmla="*/ 1371600 h 2012374"/>
              <a:gd name="connsiteX10" fmla="*/ 2434171 w 8068341"/>
              <a:gd name="connsiteY10" fmla="*/ 1360170 h 2012374"/>
              <a:gd name="connsiteX11" fmla="*/ 0 w 8068341"/>
              <a:gd name="connsiteY11" fmla="*/ 1440562 h 2012374"/>
              <a:gd name="connsiteX12" fmla="*/ 0 w 8068341"/>
              <a:gd name="connsiteY12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13491 w 8068341"/>
              <a:gd name="connsiteY4" fmla="*/ 6477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4602061 w 8068341"/>
              <a:gd name="connsiteY8" fmla="*/ 1371600 h 2012374"/>
              <a:gd name="connsiteX9" fmla="*/ 3958171 w 8068341"/>
              <a:gd name="connsiteY9" fmla="*/ 1371600 h 2012374"/>
              <a:gd name="connsiteX10" fmla="*/ 2434171 w 8068341"/>
              <a:gd name="connsiteY10" fmla="*/ 1360170 h 2012374"/>
              <a:gd name="connsiteX11" fmla="*/ 0 w 8068341"/>
              <a:gd name="connsiteY11" fmla="*/ 1440562 h 2012374"/>
              <a:gd name="connsiteX12" fmla="*/ 0 w 8068341"/>
              <a:gd name="connsiteY12" fmla="*/ 495258 h 2012374"/>
              <a:gd name="connsiteX0" fmla="*/ 0 w 8068341"/>
              <a:gd name="connsiteY0" fmla="*/ 495258 h 2012374"/>
              <a:gd name="connsiteX1" fmla="*/ 1797901 w 8068341"/>
              <a:gd name="connsiteY1" fmla="*/ 495300 h 2012374"/>
              <a:gd name="connsiteX2" fmla="*/ 2457031 w 8068341"/>
              <a:gd name="connsiteY2" fmla="*/ 0 h 2012374"/>
              <a:gd name="connsiteX3" fmla="*/ 3965791 w 8068341"/>
              <a:gd name="connsiteY3" fmla="*/ 0 h 2012374"/>
              <a:gd name="connsiteX4" fmla="*/ 4613491 w 8068341"/>
              <a:gd name="connsiteY4" fmla="*/ 647700 h 2012374"/>
              <a:gd name="connsiteX5" fmla="*/ 8068341 w 8068341"/>
              <a:gd name="connsiteY5" fmla="*/ 495258 h 2012374"/>
              <a:gd name="connsiteX6" fmla="*/ 8068341 w 8068341"/>
              <a:gd name="connsiteY6" fmla="*/ 1440562 h 2012374"/>
              <a:gd name="connsiteX7" fmla="*/ 4628731 w 8068341"/>
              <a:gd name="connsiteY7" fmla="*/ 2011680 h 2012374"/>
              <a:gd name="connsiteX8" fmla="*/ 3958171 w 8068341"/>
              <a:gd name="connsiteY8" fmla="*/ 1371600 h 2012374"/>
              <a:gd name="connsiteX9" fmla="*/ 2434171 w 8068341"/>
              <a:gd name="connsiteY9" fmla="*/ 1360170 h 2012374"/>
              <a:gd name="connsiteX10" fmla="*/ 0 w 8068341"/>
              <a:gd name="connsiteY10" fmla="*/ 1440562 h 2012374"/>
              <a:gd name="connsiteX11" fmla="*/ 0 w 8068341"/>
              <a:gd name="connsiteY11" fmla="*/ 495258 h 2012374"/>
              <a:gd name="connsiteX0" fmla="*/ 0 w 8068341"/>
              <a:gd name="connsiteY0" fmla="*/ 495258 h 2025609"/>
              <a:gd name="connsiteX1" fmla="*/ 1797901 w 8068341"/>
              <a:gd name="connsiteY1" fmla="*/ 495300 h 2025609"/>
              <a:gd name="connsiteX2" fmla="*/ 2457031 w 8068341"/>
              <a:gd name="connsiteY2" fmla="*/ 0 h 2025609"/>
              <a:gd name="connsiteX3" fmla="*/ 3965791 w 8068341"/>
              <a:gd name="connsiteY3" fmla="*/ 0 h 2025609"/>
              <a:gd name="connsiteX4" fmla="*/ 4613491 w 8068341"/>
              <a:gd name="connsiteY4" fmla="*/ 647700 h 2025609"/>
              <a:gd name="connsiteX5" fmla="*/ 8068341 w 8068341"/>
              <a:gd name="connsiteY5" fmla="*/ 495258 h 2025609"/>
              <a:gd name="connsiteX6" fmla="*/ 8068341 w 8068341"/>
              <a:gd name="connsiteY6" fmla="*/ 1440562 h 2025609"/>
              <a:gd name="connsiteX7" fmla="*/ 6129871 w 8068341"/>
              <a:gd name="connsiteY7" fmla="*/ 1783080 h 2025609"/>
              <a:gd name="connsiteX8" fmla="*/ 4628731 w 8068341"/>
              <a:gd name="connsiteY8" fmla="*/ 2011680 h 2025609"/>
              <a:gd name="connsiteX9" fmla="*/ 3958171 w 8068341"/>
              <a:gd name="connsiteY9" fmla="*/ 1371600 h 2025609"/>
              <a:gd name="connsiteX10" fmla="*/ 2434171 w 8068341"/>
              <a:gd name="connsiteY10" fmla="*/ 1360170 h 2025609"/>
              <a:gd name="connsiteX11" fmla="*/ 0 w 8068341"/>
              <a:gd name="connsiteY11" fmla="*/ 1440562 h 2025609"/>
              <a:gd name="connsiteX12" fmla="*/ 0 w 8068341"/>
              <a:gd name="connsiteY12" fmla="*/ 495258 h 2025609"/>
              <a:gd name="connsiteX0" fmla="*/ 0 w 8068341"/>
              <a:gd name="connsiteY0" fmla="*/ 495258 h 2077881"/>
              <a:gd name="connsiteX1" fmla="*/ 1797901 w 8068341"/>
              <a:gd name="connsiteY1" fmla="*/ 495300 h 2077881"/>
              <a:gd name="connsiteX2" fmla="*/ 2457031 w 8068341"/>
              <a:gd name="connsiteY2" fmla="*/ 0 h 2077881"/>
              <a:gd name="connsiteX3" fmla="*/ 3965791 w 8068341"/>
              <a:gd name="connsiteY3" fmla="*/ 0 h 2077881"/>
              <a:gd name="connsiteX4" fmla="*/ 4613491 w 8068341"/>
              <a:gd name="connsiteY4" fmla="*/ 647700 h 2077881"/>
              <a:gd name="connsiteX5" fmla="*/ 8068341 w 8068341"/>
              <a:gd name="connsiteY5" fmla="*/ 495258 h 2077881"/>
              <a:gd name="connsiteX6" fmla="*/ 8068341 w 8068341"/>
              <a:gd name="connsiteY6" fmla="*/ 1440562 h 2077881"/>
              <a:gd name="connsiteX7" fmla="*/ 6126061 w 8068341"/>
              <a:gd name="connsiteY7" fmla="*/ 2019300 h 2077881"/>
              <a:gd name="connsiteX8" fmla="*/ 4628731 w 8068341"/>
              <a:gd name="connsiteY8" fmla="*/ 2011680 h 2077881"/>
              <a:gd name="connsiteX9" fmla="*/ 3958171 w 8068341"/>
              <a:gd name="connsiteY9" fmla="*/ 1371600 h 2077881"/>
              <a:gd name="connsiteX10" fmla="*/ 2434171 w 8068341"/>
              <a:gd name="connsiteY10" fmla="*/ 1360170 h 2077881"/>
              <a:gd name="connsiteX11" fmla="*/ 0 w 8068341"/>
              <a:gd name="connsiteY11" fmla="*/ 1440562 h 2077881"/>
              <a:gd name="connsiteX12" fmla="*/ 0 w 8068341"/>
              <a:gd name="connsiteY12" fmla="*/ 495258 h 2077881"/>
              <a:gd name="connsiteX0" fmla="*/ 0 w 8068341"/>
              <a:gd name="connsiteY0" fmla="*/ 495258 h 2046227"/>
              <a:gd name="connsiteX1" fmla="*/ 1797901 w 8068341"/>
              <a:gd name="connsiteY1" fmla="*/ 495300 h 2046227"/>
              <a:gd name="connsiteX2" fmla="*/ 2457031 w 8068341"/>
              <a:gd name="connsiteY2" fmla="*/ 0 h 2046227"/>
              <a:gd name="connsiteX3" fmla="*/ 3965791 w 8068341"/>
              <a:gd name="connsiteY3" fmla="*/ 0 h 2046227"/>
              <a:gd name="connsiteX4" fmla="*/ 4613491 w 8068341"/>
              <a:gd name="connsiteY4" fmla="*/ 647700 h 2046227"/>
              <a:gd name="connsiteX5" fmla="*/ 8068341 w 8068341"/>
              <a:gd name="connsiteY5" fmla="*/ 495258 h 2046227"/>
              <a:gd name="connsiteX6" fmla="*/ 8068341 w 8068341"/>
              <a:gd name="connsiteY6" fmla="*/ 1440562 h 2046227"/>
              <a:gd name="connsiteX7" fmla="*/ 6126061 w 8068341"/>
              <a:gd name="connsiteY7" fmla="*/ 2019300 h 2046227"/>
              <a:gd name="connsiteX8" fmla="*/ 4628731 w 8068341"/>
              <a:gd name="connsiteY8" fmla="*/ 2011680 h 2046227"/>
              <a:gd name="connsiteX9" fmla="*/ 3958171 w 8068341"/>
              <a:gd name="connsiteY9" fmla="*/ 1371600 h 2046227"/>
              <a:gd name="connsiteX10" fmla="*/ 2434171 w 8068341"/>
              <a:gd name="connsiteY10" fmla="*/ 1360170 h 2046227"/>
              <a:gd name="connsiteX11" fmla="*/ 0 w 8068341"/>
              <a:gd name="connsiteY11" fmla="*/ 1440562 h 2046227"/>
              <a:gd name="connsiteX12" fmla="*/ 0 w 8068341"/>
              <a:gd name="connsiteY12" fmla="*/ 495258 h 2046227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8068341 w 8068341"/>
              <a:gd name="connsiteY5" fmla="*/ 495258 h 2019300"/>
              <a:gd name="connsiteX6" fmla="*/ 8068341 w 8068341"/>
              <a:gd name="connsiteY6" fmla="*/ 1440562 h 2019300"/>
              <a:gd name="connsiteX7" fmla="*/ 6126061 w 8068341"/>
              <a:gd name="connsiteY7" fmla="*/ 2019300 h 2019300"/>
              <a:gd name="connsiteX8" fmla="*/ 4628731 w 8068341"/>
              <a:gd name="connsiteY8" fmla="*/ 2011680 h 2019300"/>
              <a:gd name="connsiteX9" fmla="*/ 3958171 w 8068341"/>
              <a:gd name="connsiteY9" fmla="*/ 1371600 h 2019300"/>
              <a:gd name="connsiteX10" fmla="*/ 2434171 w 8068341"/>
              <a:gd name="connsiteY10" fmla="*/ 1360170 h 2019300"/>
              <a:gd name="connsiteX11" fmla="*/ 0 w 8068341"/>
              <a:gd name="connsiteY11" fmla="*/ 1440562 h 2019300"/>
              <a:gd name="connsiteX12" fmla="*/ 0 w 8068341"/>
              <a:gd name="connsiteY12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41301 w 8068341"/>
              <a:gd name="connsiteY5" fmla="*/ 5791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8068341 w 8068341"/>
              <a:gd name="connsiteY7" fmla="*/ 1440562 h 2019300"/>
              <a:gd name="connsiteX8" fmla="*/ 6126061 w 8068341"/>
              <a:gd name="connsiteY8" fmla="*/ 2019300 h 2019300"/>
              <a:gd name="connsiteX9" fmla="*/ 4628731 w 8068341"/>
              <a:gd name="connsiteY9" fmla="*/ 2011680 h 2019300"/>
              <a:gd name="connsiteX10" fmla="*/ 3958171 w 8068341"/>
              <a:gd name="connsiteY10" fmla="*/ 1371600 h 2019300"/>
              <a:gd name="connsiteX11" fmla="*/ 2434171 w 8068341"/>
              <a:gd name="connsiteY11" fmla="*/ 1360170 h 2019300"/>
              <a:gd name="connsiteX12" fmla="*/ 0 w 8068341"/>
              <a:gd name="connsiteY12" fmla="*/ 1440562 h 2019300"/>
              <a:gd name="connsiteX13" fmla="*/ 0 w 8068341"/>
              <a:gd name="connsiteY13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69951 w 8068341"/>
              <a:gd name="connsiteY7" fmla="*/ 598170 h 2019300"/>
              <a:gd name="connsiteX8" fmla="*/ 8068341 w 8068341"/>
              <a:gd name="connsiteY8" fmla="*/ 1440562 h 2019300"/>
              <a:gd name="connsiteX9" fmla="*/ 6126061 w 8068341"/>
              <a:gd name="connsiteY9" fmla="*/ 2019300 h 2019300"/>
              <a:gd name="connsiteX10" fmla="*/ 4628731 w 8068341"/>
              <a:gd name="connsiteY10" fmla="*/ 2011680 h 2019300"/>
              <a:gd name="connsiteX11" fmla="*/ 3958171 w 8068341"/>
              <a:gd name="connsiteY11" fmla="*/ 1371600 h 2019300"/>
              <a:gd name="connsiteX12" fmla="*/ 2434171 w 8068341"/>
              <a:gd name="connsiteY12" fmla="*/ 1360170 h 2019300"/>
              <a:gd name="connsiteX13" fmla="*/ 0 w 8068341"/>
              <a:gd name="connsiteY13" fmla="*/ 1440562 h 2019300"/>
              <a:gd name="connsiteX14" fmla="*/ 0 w 8068341"/>
              <a:gd name="connsiteY14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126061 w 8068341"/>
              <a:gd name="connsiteY9" fmla="*/ 2019300 h 2019300"/>
              <a:gd name="connsiteX10" fmla="*/ 4628731 w 8068341"/>
              <a:gd name="connsiteY10" fmla="*/ 2011680 h 2019300"/>
              <a:gd name="connsiteX11" fmla="*/ 3958171 w 8068341"/>
              <a:gd name="connsiteY11" fmla="*/ 1371600 h 2019300"/>
              <a:gd name="connsiteX12" fmla="*/ 2434171 w 8068341"/>
              <a:gd name="connsiteY12" fmla="*/ 1360170 h 2019300"/>
              <a:gd name="connsiteX13" fmla="*/ 0 w 8068341"/>
              <a:gd name="connsiteY13" fmla="*/ 1440562 h 2019300"/>
              <a:gd name="connsiteX14" fmla="*/ 0 w 8068341"/>
              <a:gd name="connsiteY14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66141 w 8068341"/>
              <a:gd name="connsiteY9" fmla="*/ 188595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8341 w 8068341"/>
              <a:gd name="connsiteY6" fmla="*/ 495258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8341"/>
              <a:gd name="connsiteY0" fmla="*/ 495258 h 2019300"/>
              <a:gd name="connsiteX1" fmla="*/ 1797901 w 8068341"/>
              <a:gd name="connsiteY1" fmla="*/ 495300 h 2019300"/>
              <a:gd name="connsiteX2" fmla="*/ 2457031 w 8068341"/>
              <a:gd name="connsiteY2" fmla="*/ 0 h 2019300"/>
              <a:gd name="connsiteX3" fmla="*/ 3965791 w 8068341"/>
              <a:gd name="connsiteY3" fmla="*/ 0 h 2019300"/>
              <a:gd name="connsiteX4" fmla="*/ 4613491 w 8068341"/>
              <a:gd name="connsiteY4" fmla="*/ 647700 h 2019300"/>
              <a:gd name="connsiteX5" fmla="*/ 6133681 w 8068341"/>
              <a:gd name="connsiteY5" fmla="*/ 655320 h 2019300"/>
              <a:gd name="connsiteX6" fmla="*/ 8064531 w 8068341"/>
              <a:gd name="connsiteY6" fmla="*/ 520023 h 2019300"/>
              <a:gd name="connsiteX7" fmla="*/ 6773761 w 8068341"/>
              <a:gd name="connsiteY7" fmla="*/ 525780 h 2019300"/>
              <a:gd name="connsiteX8" fmla="*/ 8068341 w 8068341"/>
              <a:gd name="connsiteY8" fmla="*/ 1440562 h 2019300"/>
              <a:gd name="connsiteX9" fmla="*/ 6777571 w 8068341"/>
              <a:gd name="connsiteY9" fmla="*/ 579120 h 2019300"/>
              <a:gd name="connsiteX10" fmla="*/ 6126061 w 8068341"/>
              <a:gd name="connsiteY10" fmla="*/ 2019300 h 2019300"/>
              <a:gd name="connsiteX11" fmla="*/ 4628731 w 8068341"/>
              <a:gd name="connsiteY11" fmla="*/ 2011680 h 2019300"/>
              <a:gd name="connsiteX12" fmla="*/ 3958171 w 8068341"/>
              <a:gd name="connsiteY12" fmla="*/ 1371600 h 2019300"/>
              <a:gd name="connsiteX13" fmla="*/ 2434171 w 8068341"/>
              <a:gd name="connsiteY13" fmla="*/ 1360170 h 2019300"/>
              <a:gd name="connsiteX14" fmla="*/ 0 w 8068341"/>
              <a:gd name="connsiteY14" fmla="*/ 1440562 h 2019300"/>
              <a:gd name="connsiteX15" fmla="*/ 0 w 8068341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2002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066436"/>
              <a:gd name="connsiteY0" fmla="*/ 495258 h 2019300"/>
              <a:gd name="connsiteX1" fmla="*/ 1797901 w 8066436"/>
              <a:gd name="connsiteY1" fmla="*/ 495300 h 2019300"/>
              <a:gd name="connsiteX2" fmla="*/ 2457031 w 8066436"/>
              <a:gd name="connsiteY2" fmla="*/ 0 h 2019300"/>
              <a:gd name="connsiteX3" fmla="*/ 3965791 w 8066436"/>
              <a:gd name="connsiteY3" fmla="*/ 0 h 2019300"/>
              <a:gd name="connsiteX4" fmla="*/ 4613491 w 8066436"/>
              <a:gd name="connsiteY4" fmla="*/ 647700 h 2019300"/>
              <a:gd name="connsiteX5" fmla="*/ 6133681 w 8066436"/>
              <a:gd name="connsiteY5" fmla="*/ 655320 h 2019300"/>
              <a:gd name="connsiteX6" fmla="*/ 8064531 w 8066436"/>
              <a:gd name="connsiteY6" fmla="*/ 542883 h 2019300"/>
              <a:gd name="connsiteX7" fmla="*/ 6773761 w 8066436"/>
              <a:gd name="connsiteY7" fmla="*/ 525780 h 2019300"/>
              <a:gd name="connsiteX8" fmla="*/ 8066436 w 8066436"/>
              <a:gd name="connsiteY8" fmla="*/ 577597 h 2019300"/>
              <a:gd name="connsiteX9" fmla="*/ 6777571 w 8066436"/>
              <a:gd name="connsiteY9" fmla="*/ 579120 h 2019300"/>
              <a:gd name="connsiteX10" fmla="*/ 6126061 w 8066436"/>
              <a:gd name="connsiteY10" fmla="*/ 2019300 h 2019300"/>
              <a:gd name="connsiteX11" fmla="*/ 4628731 w 8066436"/>
              <a:gd name="connsiteY11" fmla="*/ 2011680 h 2019300"/>
              <a:gd name="connsiteX12" fmla="*/ 3958171 w 8066436"/>
              <a:gd name="connsiteY12" fmla="*/ 1371600 h 2019300"/>
              <a:gd name="connsiteX13" fmla="*/ 2434171 w 8066436"/>
              <a:gd name="connsiteY13" fmla="*/ 1360170 h 2019300"/>
              <a:gd name="connsiteX14" fmla="*/ 0 w 8066436"/>
              <a:gd name="connsiteY14" fmla="*/ 1440562 h 2019300"/>
              <a:gd name="connsiteX15" fmla="*/ 0 w 8066436"/>
              <a:gd name="connsiteY15" fmla="*/ 495258 h 2019300"/>
              <a:gd name="connsiteX0" fmla="*/ 0 w 8268564"/>
              <a:gd name="connsiteY0" fmla="*/ 495258 h 2019300"/>
              <a:gd name="connsiteX1" fmla="*/ 1797901 w 8268564"/>
              <a:gd name="connsiteY1" fmla="*/ 495300 h 2019300"/>
              <a:gd name="connsiteX2" fmla="*/ 2457031 w 8268564"/>
              <a:gd name="connsiteY2" fmla="*/ 0 h 2019300"/>
              <a:gd name="connsiteX3" fmla="*/ 3965791 w 8268564"/>
              <a:gd name="connsiteY3" fmla="*/ 0 h 2019300"/>
              <a:gd name="connsiteX4" fmla="*/ 4613491 w 8268564"/>
              <a:gd name="connsiteY4" fmla="*/ 647700 h 2019300"/>
              <a:gd name="connsiteX5" fmla="*/ 6133681 w 8268564"/>
              <a:gd name="connsiteY5" fmla="*/ 655320 h 2019300"/>
              <a:gd name="connsiteX6" fmla="*/ 8064531 w 8268564"/>
              <a:gd name="connsiteY6" fmla="*/ 542883 h 2019300"/>
              <a:gd name="connsiteX7" fmla="*/ 8066436 w 8268564"/>
              <a:gd name="connsiteY7" fmla="*/ 577597 h 2019300"/>
              <a:gd name="connsiteX8" fmla="*/ 6777571 w 8268564"/>
              <a:gd name="connsiteY8" fmla="*/ 579120 h 2019300"/>
              <a:gd name="connsiteX9" fmla="*/ 6126061 w 8268564"/>
              <a:gd name="connsiteY9" fmla="*/ 2019300 h 2019300"/>
              <a:gd name="connsiteX10" fmla="*/ 4628731 w 8268564"/>
              <a:gd name="connsiteY10" fmla="*/ 2011680 h 2019300"/>
              <a:gd name="connsiteX11" fmla="*/ 3958171 w 8268564"/>
              <a:gd name="connsiteY11" fmla="*/ 1371600 h 2019300"/>
              <a:gd name="connsiteX12" fmla="*/ 2434171 w 8268564"/>
              <a:gd name="connsiteY12" fmla="*/ 1360170 h 2019300"/>
              <a:gd name="connsiteX13" fmla="*/ 0 w 8268564"/>
              <a:gd name="connsiteY13" fmla="*/ 1440562 h 2019300"/>
              <a:gd name="connsiteX14" fmla="*/ 0 w 8268564"/>
              <a:gd name="connsiteY14" fmla="*/ 495258 h 2019300"/>
              <a:gd name="connsiteX0" fmla="*/ 0 w 8112071"/>
              <a:gd name="connsiteY0" fmla="*/ 495258 h 2019300"/>
              <a:gd name="connsiteX1" fmla="*/ 1797901 w 8112071"/>
              <a:gd name="connsiteY1" fmla="*/ 495300 h 2019300"/>
              <a:gd name="connsiteX2" fmla="*/ 2457031 w 8112071"/>
              <a:gd name="connsiteY2" fmla="*/ 0 h 2019300"/>
              <a:gd name="connsiteX3" fmla="*/ 3965791 w 8112071"/>
              <a:gd name="connsiteY3" fmla="*/ 0 h 2019300"/>
              <a:gd name="connsiteX4" fmla="*/ 4613491 w 8112071"/>
              <a:gd name="connsiteY4" fmla="*/ 647700 h 2019300"/>
              <a:gd name="connsiteX5" fmla="*/ 6133681 w 8112071"/>
              <a:gd name="connsiteY5" fmla="*/ 655320 h 2019300"/>
              <a:gd name="connsiteX6" fmla="*/ 8064531 w 8112071"/>
              <a:gd name="connsiteY6" fmla="*/ 542883 h 2019300"/>
              <a:gd name="connsiteX7" fmla="*/ 6759606 w 8112071"/>
              <a:gd name="connsiteY7" fmla="*/ 518542 h 2019300"/>
              <a:gd name="connsiteX8" fmla="*/ 6777571 w 8112071"/>
              <a:gd name="connsiteY8" fmla="*/ 579120 h 2019300"/>
              <a:gd name="connsiteX9" fmla="*/ 6126061 w 8112071"/>
              <a:gd name="connsiteY9" fmla="*/ 2019300 h 2019300"/>
              <a:gd name="connsiteX10" fmla="*/ 4628731 w 8112071"/>
              <a:gd name="connsiteY10" fmla="*/ 2011680 h 2019300"/>
              <a:gd name="connsiteX11" fmla="*/ 3958171 w 8112071"/>
              <a:gd name="connsiteY11" fmla="*/ 1371600 h 2019300"/>
              <a:gd name="connsiteX12" fmla="*/ 2434171 w 8112071"/>
              <a:gd name="connsiteY12" fmla="*/ 1360170 h 2019300"/>
              <a:gd name="connsiteX13" fmla="*/ 0 w 8112071"/>
              <a:gd name="connsiteY13" fmla="*/ 1440562 h 2019300"/>
              <a:gd name="connsiteX14" fmla="*/ 0 w 8112071"/>
              <a:gd name="connsiteY14" fmla="*/ 495258 h 2019300"/>
              <a:gd name="connsiteX0" fmla="*/ 0 w 8072052"/>
              <a:gd name="connsiteY0" fmla="*/ 495258 h 2019300"/>
              <a:gd name="connsiteX1" fmla="*/ 1797901 w 8072052"/>
              <a:gd name="connsiteY1" fmla="*/ 495300 h 2019300"/>
              <a:gd name="connsiteX2" fmla="*/ 2457031 w 8072052"/>
              <a:gd name="connsiteY2" fmla="*/ 0 h 2019300"/>
              <a:gd name="connsiteX3" fmla="*/ 3965791 w 8072052"/>
              <a:gd name="connsiteY3" fmla="*/ 0 h 2019300"/>
              <a:gd name="connsiteX4" fmla="*/ 4613491 w 8072052"/>
              <a:gd name="connsiteY4" fmla="*/ 647700 h 2019300"/>
              <a:gd name="connsiteX5" fmla="*/ 6133681 w 8072052"/>
              <a:gd name="connsiteY5" fmla="*/ 655320 h 2019300"/>
              <a:gd name="connsiteX6" fmla="*/ 8064531 w 8072052"/>
              <a:gd name="connsiteY6" fmla="*/ 542883 h 2019300"/>
              <a:gd name="connsiteX7" fmla="*/ 6777571 w 8072052"/>
              <a:gd name="connsiteY7" fmla="*/ 579120 h 2019300"/>
              <a:gd name="connsiteX8" fmla="*/ 6126061 w 8072052"/>
              <a:gd name="connsiteY8" fmla="*/ 2019300 h 2019300"/>
              <a:gd name="connsiteX9" fmla="*/ 4628731 w 8072052"/>
              <a:gd name="connsiteY9" fmla="*/ 2011680 h 2019300"/>
              <a:gd name="connsiteX10" fmla="*/ 3958171 w 8072052"/>
              <a:gd name="connsiteY10" fmla="*/ 1371600 h 2019300"/>
              <a:gd name="connsiteX11" fmla="*/ 2434171 w 8072052"/>
              <a:gd name="connsiteY11" fmla="*/ 1360170 h 2019300"/>
              <a:gd name="connsiteX12" fmla="*/ 0 w 8072052"/>
              <a:gd name="connsiteY12" fmla="*/ 1440562 h 2019300"/>
              <a:gd name="connsiteX13" fmla="*/ 0 w 8072052"/>
              <a:gd name="connsiteY13" fmla="*/ 495258 h 2019300"/>
              <a:gd name="connsiteX0" fmla="*/ 0 w 8209400"/>
              <a:gd name="connsiteY0" fmla="*/ 495258 h 2019300"/>
              <a:gd name="connsiteX1" fmla="*/ 1797901 w 8209400"/>
              <a:gd name="connsiteY1" fmla="*/ 495300 h 2019300"/>
              <a:gd name="connsiteX2" fmla="*/ 2457031 w 8209400"/>
              <a:gd name="connsiteY2" fmla="*/ 0 h 2019300"/>
              <a:gd name="connsiteX3" fmla="*/ 3965791 w 8209400"/>
              <a:gd name="connsiteY3" fmla="*/ 0 h 2019300"/>
              <a:gd name="connsiteX4" fmla="*/ 4613491 w 8209400"/>
              <a:gd name="connsiteY4" fmla="*/ 647700 h 2019300"/>
              <a:gd name="connsiteX5" fmla="*/ 6133681 w 8209400"/>
              <a:gd name="connsiteY5" fmla="*/ 655320 h 2019300"/>
              <a:gd name="connsiteX6" fmla="*/ 7962482 w 8209400"/>
              <a:gd name="connsiteY6" fmla="*/ 558165 h 2019300"/>
              <a:gd name="connsiteX7" fmla="*/ 8064531 w 8209400"/>
              <a:gd name="connsiteY7" fmla="*/ 542883 h 2019300"/>
              <a:gd name="connsiteX8" fmla="*/ 6777571 w 8209400"/>
              <a:gd name="connsiteY8" fmla="*/ 579120 h 2019300"/>
              <a:gd name="connsiteX9" fmla="*/ 6126061 w 8209400"/>
              <a:gd name="connsiteY9" fmla="*/ 2019300 h 2019300"/>
              <a:gd name="connsiteX10" fmla="*/ 4628731 w 8209400"/>
              <a:gd name="connsiteY10" fmla="*/ 2011680 h 2019300"/>
              <a:gd name="connsiteX11" fmla="*/ 3958171 w 8209400"/>
              <a:gd name="connsiteY11" fmla="*/ 1371600 h 2019300"/>
              <a:gd name="connsiteX12" fmla="*/ 2434171 w 8209400"/>
              <a:gd name="connsiteY12" fmla="*/ 1360170 h 2019300"/>
              <a:gd name="connsiteX13" fmla="*/ 0 w 8209400"/>
              <a:gd name="connsiteY13" fmla="*/ 1440562 h 2019300"/>
              <a:gd name="connsiteX14" fmla="*/ 0 w 8209400"/>
              <a:gd name="connsiteY14" fmla="*/ 495258 h 2019300"/>
              <a:gd name="connsiteX0" fmla="*/ 0 w 8209400"/>
              <a:gd name="connsiteY0" fmla="*/ 495258 h 2019300"/>
              <a:gd name="connsiteX1" fmla="*/ 1797901 w 8209400"/>
              <a:gd name="connsiteY1" fmla="*/ 495300 h 2019300"/>
              <a:gd name="connsiteX2" fmla="*/ 2457031 w 8209400"/>
              <a:gd name="connsiteY2" fmla="*/ 0 h 2019300"/>
              <a:gd name="connsiteX3" fmla="*/ 3965791 w 8209400"/>
              <a:gd name="connsiteY3" fmla="*/ 0 h 2019300"/>
              <a:gd name="connsiteX4" fmla="*/ 4613491 w 8209400"/>
              <a:gd name="connsiteY4" fmla="*/ 647700 h 2019300"/>
              <a:gd name="connsiteX5" fmla="*/ 6133681 w 8209400"/>
              <a:gd name="connsiteY5" fmla="*/ 655320 h 2019300"/>
              <a:gd name="connsiteX6" fmla="*/ 7962482 w 8209400"/>
              <a:gd name="connsiteY6" fmla="*/ 558165 h 2019300"/>
              <a:gd name="connsiteX7" fmla="*/ 8064531 w 8209400"/>
              <a:gd name="connsiteY7" fmla="*/ 542883 h 2019300"/>
              <a:gd name="connsiteX8" fmla="*/ 6766141 w 8209400"/>
              <a:gd name="connsiteY8" fmla="*/ 590550 h 2019300"/>
              <a:gd name="connsiteX9" fmla="*/ 6126061 w 8209400"/>
              <a:gd name="connsiteY9" fmla="*/ 2019300 h 2019300"/>
              <a:gd name="connsiteX10" fmla="*/ 4628731 w 8209400"/>
              <a:gd name="connsiteY10" fmla="*/ 2011680 h 2019300"/>
              <a:gd name="connsiteX11" fmla="*/ 3958171 w 8209400"/>
              <a:gd name="connsiteY11" fmla="*/ 1371600 h 2019300"/>
              <a:gd name="connsiteX12" fmla="*/ 2434171 w 8209400"/>
              <a:gd name="connsiteY12" fmla="*/ 1360170 h 2019300"/>
              <a:gd name="connsiteX13" fmla="*/ 0 w 8209400"/>
              <a:gd name="connsiteY13" fmla="*/ 1440562 h 2019300"/>
              <a:gd name="connsiteX14" fmla="*/ 0 w 8209400"/>
              <a:gd name="connsiteY14" fmla="*/ 495258 h 2019300"/>
              <a:gd name="connsiteX0" fmla="*/ 0 w 8012917"/>
              <a:gd name="connsiteY0" fmla="*/ 495258 h 2019300"/>
              <a:gd name="connsiteX1" fmla="*/ 1797901 w 8012917"/>
              <a:gd name="connsiteY1" fmla="*/ 495300 h 2019300"/>
              <a:gd name="connsiteX2" fmla="*/ 2457031 w 8012917"/>
              <a:gd name="connsiteY2" fmla="*/ 0 h 2019300"/>
              <a:gd name="connsiteX3" fmla="*/ 3965791 w 8012917"/>
              <a:gd name="connsiteY3" fmla="*/ 0 h 2019300"/>
              <a:gd name="connsiteX4" fmla="*/ 4613491 w 8012917"/>
              <a:gd name="connsiteY4" fmla="*/ 647700 h 2019300"/>
              <a:gd name="connsiteX5" fmla="*/ 6133681 w 8012917"/>
              <a:gd name="connsiteY5" fmla="*/ 655320 h 2019300"/>
              <a:gd name="connsiteX6" fmla="*/ 7962482 w 8012917"/>
              <a:gd name="connsiteY6" fmla="*/ 558165 h 2019300"/>
              <a:gd name="connsiteX7" fmla="*/ 6771036 w 8012917"/>
              <a:gd name="connsiteY7" fmla="*/ 523833 h 2019300"/>
              <a:gd name="connsiteX8" fmla="*/ 6766141 w 8012917"/>
              <a:gd name="connsiteY8" fmla="*/ 590550 h 2019300"/>
              <a:gd name="connsiteX9" fmla="*/ 6126061 w 8012917"/>
              <a:gd name="connsiteY9" fmla="*/ 2019300 h 2019300"/>
              <a:gd name="connsiteX10" fmla="*/ 4628731 w 8012917"/>
              <a:gd name="connsiteY10" fmla="*/ 2011680 h 2019300"/>
              <a:gd name="connsiteX11" fmla="*/ 3958171 w 8012917"/>
              <a:gd name="connsiteY11" fmla="*/ 1371600 h 2019300"/>
              <a:gd name="connsiteX12" fmla="*/ 2434171 w 8012917"/>
              <a:gd name="connsiteY12" fmla="*/ 1360170 h 2019300"/>
              <a:gd name="connsiteX13" fmla="*/ 0 w 8012917"/>
              <a:gd name="connsiteY13" fmla="*/ 1440562 h 2019300"/>
              <a:gd name="connsiteX14" fmla="*/ 0 w 8012917"/>
              <a:gd name="connsiteY14" fmla="*/ 495258 h 2019300"/>
              <a:gd name="connsiteX0" fmla="*/ 0 w 8012855"/>
              <a:gd name="connsiteY0" fmla="*/ 495258 h 2019300"/>
              <a:gd name="connsiteX1" fmla="*/ 1797901 w 8012855"/>
              <a:gd name="connsiteY1" fmla="*/ 495300 h 2019300"/>
              <a:gd name="connsiteX2" fmla="*/ 2457031 w 8012855"/>
              <a:gd name="connsiteY2" fmla="*/ 0 h 2019300"/>
              <a:gd name="connsiteX3" fmla="*/ 3965791 w 8012855"/>
              <a:gd name="connsiteY3" fmla="*/ 0 h 2019300"/>
              <a:gd name="connsiteX4" fmla="*/ 4613491 w 8012855"/>
              <a:gd name="connsiteY4" fmla="*/ 647700 h 2019300"/>
              <a:gd name="connsiteX5" fmla="*/ 6133681 w 8012855"/>
              <a:gd name="connsiteY5" fmla="*/ 655320 h 2019300"/>
              <a:gd name="connsiteX6" fmla="*/ 7962482 w 8012855"/>
              <a:gd name="connsiteY6" fmla="*/ 558165 h 2019300"/>
              <a:gd name="connsiteX7" fmla="*/ 6769131 w 8012855"/>
              <a:gd name="connsiteY7" fmla="*/ 531453 h 2019300"/>
              <a:gd name="connsiteX8" fmla="*/ 6766141 w 8012855"/>
              <a:gd name="connsiteY8" fmla="*/ 590550 h 2019300"/>
              <a:gd name="connsiteX9" fmla="*/ 6126061 w 8012855"/>
              <a:gd name="connsiteY9" fmla="*/ 2019300 h 2019300"/>
              <a:gd name="connsiteX10" fmla="*/ 4628731 w 8012855"/>
              <a:gd name="connsiteY10" fmla="*/ 2011680 h 2019300"/>
              <a:gd name="connsiteX11" fmla="*/ 3958171 w 8012855"/>
              <a:gd name="connsiteY11" fmla="*/ 1371600 h 2019300"/>
              <a:gd name="connsiteX12" fmla="*/ 2434171 w 8012855"/>
              <a:gd name="connsiteY12" fmla="*/ 1360170 h 2019300"/>
              <a:gd name="connsiteX13" fmla="*/ 0 w 8012855"/>
              <a:gd name="connsiteY13" fmla="*/ 1440562 h 2019300"/>
              <a:gd name="connsiteX14" fmla="*/ 0 w 8012855"/>
              <a:gd name="connsiteY14" fmla="*/ 495258 h 2019300"/>
              <a:gd name="connsiteX0" fmla="*/ 0 w 8012855"/>
              <a:gd name="connsiteY0" fmla="*/ 495258 h 2019300"/>
              <a:gd name="connsiteX1" fmla="*/ 1797901 w 8012855"/>
              <a:gd name="connsiteY1" fmla="*/ 495300 h 2019300"/>
              <a:gd name="connsiteX2" fmla="*/ 2457031 w 8012855"/>
              <a:gd name="connsiteY2" fmla="*/ 0 h 2019300"/>
              <a:gd name="connsiteX3" fmla="*/ 3965791 w 8012855"/>
              <a:gd name="connsiteY3" fmla="*/ 0 h 2019300"/>
              <a:gd name="connsiteX4" fmla="*/ 4613491 w 8012855"/>
              <a:gd name="connsiteY4" fmla="*/ 647700 h 2019300"/>
              <a:gd name="connsiteX5" fmla="*/ 6133681 w 8012855"/>
              <a:gd name="connsiteY5" fmla="*/ 655320 h 2019300"/>
              <a:gd name="connsiteX6" fmla="*/ 7962482 w 8012855"/>
              <a:gd name="connsiteY6" fmla="*/ 558165 h 2019300"/>
              <a:gd name="connsiteX7" fmla="*/ 6769131 w 8012855"/>
              <a:gd name="connsiteY7" fmla="*/ 531453 h 2019300"/>
              <a:gd name="connsiteX8" fmla="*/ 6766141 w 8012855"/>
              <a:gd name="connsiteY8" fmla="*/ 590550 h 2019300"/>
              <a:gd name="connsiteX9" fmla="*/ 6126061 w 8012855"/>
              <a:gd name="connsiteY9" fmla="*/ 2019300 h 2019300"/>
              <a:gd name="connsiteX10" fmla="*/ 4628731 w 8012855"/>
              <a:gd name="connsiteY10" fmla="*/ 2011680 h 2019300"/>
              <a:gd name="connsiteX11" fmla="*/ 3958171 w 8012855"/>
              <a:gd name="connsiteY11" fmla="*/ 1371600 h 2019300"/>
              <a:gd name="connsiteX12" fmla="*/ 2434171 w 8012855"/>
              <a:gd name="connsiteY12" fmla="*/ 1360170 h 2019300"/>
              <a:gd name="connsiteX13" fmla="*/ 0 w 8012855"/>
              <a:gd name="connsiteY13" fmla="*/ 1440562 h 2019300"/>
              <a:gd name="connsiteX14" fmla="*/ 0 w 8012855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66141 w 8011693"/>
              <a:gd name="connsiteY8" fmla="*/ 5905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011693"/>
              <a:gd name="connsiteY0" fmla="*/ 495258 h 2019300"/>
              <a:gd name="connsiteX1" fmla="*/ 1797901 w 8011693"/>
              <a:gd name="connsiteY1" fmla="*/ 495300 h 2019300"/>
              <a:gd name="connsiteX2" fmla="*/ 2457031 w 8011693"/>
              <a:gd name="connsiteY2" fmla="*/ 0 h 2019300"/>
              <a:gd name="connsiteX3" fmla="*/ 3965791 w 8011693"/>
              <a:gd name="connsiteY3" fmla="*/ 0 h 2019300"/>
              <a:gd name="connsiteX4" fmla="*/ 4613491 w 8011693"/>
              <a:gd name="connsiteY4" fmla="*/ 647700 h 2019300"/>
              <a:gd name="connsiteX5" fmla="*/ 6133681 w 8011693"/>
              <a:gd name="connsiteY5" fmla="*/ 655320 h 2019300"/>
              <a:gd name="connsiteX6" fmla="*/ 7962482 w 8011693"/>
              <a:gd name="connsiteY6" fmla="*/ 558165 h 2019300"/>
              <a:gd name="connsiteX7" fmla="*/ 6769131 w 8011693"/>
              <a:gd name="connsiteY7" fmla="*/ 531453 h 2019300"/>
              <a:gd name="connsiteX8" fmla="*/ 6758521 w 8011693"/>
              <a:gd name="connsiteY8" fmla="*/ 628650 h 2019300"/>
              <a:gd name="connsiteX9" fmla="*/ 6126061 w 8011693"/>
              <a:gd name="connsiteY9" fmla="*/ 2019300 h 2019300"/>
              <a:gd name="connsiteX10" fmla="*/ 4628731 w 8011693"/>
              <a:gd name="connsiteY10" fmla="*/ 2011680 h 2019300"/>
              <a:gd name="connsiteX11" fmla="*/ 3958171 w 8011693"/>
              <a:gd name="connsiteY11" fmla="*/ 1371600 h 2019300"/>
              <a:gd name="connsiteX12" fmla="*/ 2434171 w 8011693"/>
              <a:gd name="connsiteY12" fmla="*/ 1360170 h 2019300"/>
              <a:gd name="connsiteX13" fmla="*/ 0 w 8011693"/>
              <a:gd name="connsiteY13" fmla="*/ 1440562 h 2019300"/>
              <a:gd name="connsiteX14" fmla="*/ 0 w 8011693"/>
              <a:gd name="connsiteY14" fmla="*/ 495258 h 2019300"/>
              <a:gd name="connsiteX0" fmla="*/ 0 w 8167236"/>
              <a:gd name="connsiteY0" fmla="*/ 495258 h 2019300"/>
              <a:gd name="connsiteX1" fmla="*/ 1797901 w 8167236"/>
              <a:gd name="connsiteY1" fmla="*/ 495300 h 2019300"/>
              <a:gd name="connsiteX2" fmla="*/ 2457031 w 8167236"/>
              <a:gd name="connsiteY2" fmla="*/ 0 h 2019300"/>
              <a:gd name="connsiteX3" fmla="*/ 3965791 w 8167236"/>
              <a:gd name="connsiteY3" fmla="*/ 0 h 2019300"/>
              <a:gd name="connsiteX4" fmla="*/ 4613491 w 8167236"/>
              <a:gd name="connsiteY4" fmla="*/ 647700 h 2019300"/>
              <a:gd name="connsiteX5" fmla="*/ 6133681 w 8167236"/>
              <a:gd name="connsiteY5" fmla="*/ 655320 h 2019300"/>
              <a:gd name="connsiteX6" fmla="*/ 7962482 w 8167236"/>
              <a:gd name="connsiteY6" fmla="*/ 558165 h 2019300"/>
              <a:gd name="connsiteX7" fmla="*/ 8009286 w 8167236"/>
              <a:gd name="connsiteY7" fmla="*/ 700998 h 2019300"/>
              <a:gd name="connsiteX8" fmla="*/ 6758521 w 8167236"/>
              <a:gd name="connsiteY8" fmla="*/ 628650 h 2019300"/>
              <a:gd name="connsiteX9" fmla="*/ 6126061 w 8167236"/>
              <a:gd name="connsiteY9" fmla="*/ 2019300 h 2019300"/>
              <a:gd name="connsiteX10" fmla="*/ 4628731 w 8167236"/>
              <a:gd name="connsiteY10" fmla="*/ 2011680 h 2019300"/>
              <a:gd name="connsiteX11" fmla="*/ 3958171 w 8167236"/>
              <a:gd name="connsiteY11" fmla="*/ 1371600 h 2019300"/>
              <a:gd name="connsiteX12" fmla="*/ 2434171 w 8167236"/>
              <a:gd name="connsiteY12" fmla="*/ 1360170 h 2019300"/>
              <a:gd name="connsiteX13" fmla="*/ 0 w 8167236"/>
              <a:gd name="connsiteY13" fmla="*/ 1440562 h 2019300"/>
              <a:gd name="connsiteX14" fmla="*/ 0 w 8167236"/>
              <a:gd name="connsiteY14" fmla="*/ 495258 h 2019300"/>
              <a:gd name="connsiteX0" fmla="*/ 0 w 8025404"/>
              <a:gd name="connsiteY0" fmla="*/ 495258 h 2019300"/>
              <a:gd name="connsiteX1" fmla="*/ 1797901 w 8025404"/>
              <a:gd name="connsiteY1" fmla="*/ 495300 h 2019300"/>
              <a:gd name="connsiteX2" fmla="*/ 2457031 w 8025404"/>
              <a:gd name="connsiteY2" fmla="*/ 0 h 2019300"/>
              <a:gd name="connsiteX3" fmla="*/ 3965791 w 8025404"/>
              <a:gd name="connsiteY3" fmla="*/ 0 h 2019300"/>
              <a:gd name="connsiteX4" fmla="*/ 4613491 w 8025404"/>
              <a:gd name="connsiteY4" fmla="*/ 647700 h 2019300"/>
              <a:gd name="connsiteX5" fmla="*/ 6133681 w 8025404"/>
              <a:gd name="connsiteY5" fmla="*/ 655320 h 2019300"/>
              <a:gd name="connsiteX6" fmla="*/ 6779477 w 8025404"/>
              <a:gd name="connsiteY6" fmla="*/ 523875 h 2019300"/>
              <a:gd name="connsiteX7" fmla="*/ 8009286 w 8025404"/>
              <a:gd name="connsiteY7" fmla="*/ 700998 h 2019300"/>
              <a:gd name="connsiteX8" fmla="*/ 6758521 w 8025404"/>
              <a:gd name="connsiteY8" fmla="*/ 628650 h 2019300"/>
              <a:gd name="connsiteX9" fmla="*/ 6126061 w 8025404"/>
              <a:gd name="connsiteY9" fmla="*/ 2019300 h 2019300"/>
              <a:gd name="connsiteX10" fmla="*/ 4628731 w 8025404"/>
              <a:gd name="connsiteY10" fmla="*/ 2011680 h 2019300"/>
              <a:gd name="connsiteX11" fmla="*/ 3958171 w 8025404"/>
              <a:gd name="connsiteY11" fmla="*/ 1371600 h 2019300"/>
              <a:gd name="connsiteX12" fmla="*/ 2434171 w 8025404"/>
              <a:gd name="connsiteY12" fmla="*/ 1360170 h 2019300"/>
              <a:gd name="connsiteX13" fmla="*/ 0 w 8025404"/>
              <a:gd name="connsiteY13" fmla="*/ 1440562 h 2019300"/>
              <a:gd name="connsiteX14" fmla="*/ 0 w 8025404"/>
              <a:gd name="connsiteY14" fmla="*/ 495258 h 2019300"/>
              <a:gd name="connsiteX0" fmla="*/ 0 w 8025404"/>
              <a:gd name="connsiteY0" fmla="*/ 495258 h 2019300"/>
              <a:gd name="connsiteX1" fmla="*/ 1797901 w 8025404"/>
              <a:gd name="connsiteY1" fmla="*/ 495300 h 2019300"/>
              <a:gd name="connsiteX2" fmla="*/ 2457031 w 8025404"/>
              <a:gd name="connsiteY2" fmla="*/ 0 h 2019300"/>
              <a:gd name="connsiteX3" fmla="*/ 3965791 w 8025404"/>
              <a:gd name="connsiteY3" fmla="*/ 0 h 2019300"/>
              <a:gd name="connsiteX4" fmla="*/ 4613491 w 8025404"/>
              <a:gd name="connsiteY4" fmla="*/ 647700 h 2019300"/>
              <a:gd name="connsiteX5" fmla="*/ 6133681 w 8025404"/>
              <a:gd name="connsiteY5" fmla="*/ 655320 h 2019300"/>
              <a:gd name="connsiteX6" fmla="*/ 6779477 w 8025404"/>
              <a:gd name="connsiteY6" fmla="*/ 523875 h 2019300"/>
              <a:gd name="connsiteX7" fmla="*/ 8009286 w 8025404"/>
              <a:gd name="connsiteY7" fmla="*/ 700998 h 2019300"/>
              <a:gd name="connsiteX8" fmla="*/ 6773761 w 8025404"/>
              <a:gd name="connsiteY8" fmla="*/ 630555 h 2019300"/>
              <a:gd name="connsiteX9" fmla="*/ 6126061 w 8025404"/>
              <a:gd name="connsiteY9" fmla="*/ 2019300 h 2019300"/>
              <a:gd name="connsiteX10" fmla="*/ 4628731 w 8025404"/>
              <a:gd name="connsiteY10" fmla="*/ 2011680 h 2019300"/>
              <a:gd name="connsiteX11" fmla="*/ 3958171 w 8025404"/>
              <a:gd name="connsiteY11" fmla="*/ 1371600 h 2019300"/>
              <a:gd name="connsiteX12" fmla="*/ 2434171 w 8025404"/>
              <a:gd name="connsiteY12" fmla="*/ 1360170 h 2019300"/>
              <a:gd name="connsiteX13" fmla="*/ 0 w 8025404"/>
              <a:gd name="connsiteY13" fmla="*/ 1440562 h 2019300"/>
              <a:gd name="connsiteX14" fmla="*/ 0 w 8025404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585"/>
              <a:gd name="connsiteY0" fmla="*/ 495258 h 2019300"/>
              <a:gd name="connsiteX1" fmla="*/ 1797901 w 8022585"/>
              <a:gd name="connsiteY1" fmla="*/ 495300 h 2019300"/>
              <a:gd name="connsiteX2" fmla="*/ 2457031 w 8022585"/>
              <a:gd name="connsiteY2" fmla="*/ 0 h 2019300"/>
              <a:gd name="connsiteX3" fmla="*/ 3965791 w 8022585"/>
              <a:gd name="connsiteY3" fmla="*/ 0 h 2019300"/>
              <a:gd name="connsiteX4" fmla="*/ 4613491 w 8022585"/>
              <a:gd name="connsiteY4" fmla="*/ 647700 h 2019300"/>
              <a:gd name="connsiteX5" fmla="*/ 6133681 w 8022585"/>
              <a:gd name="connsiteY5" fmla="*/ 655320 h 2019300"/>
              <a:gd name="connsiteX6" fmla="*/ 6779477 w 8022585"/>
              <a:gd name="connsiteY6" fmla="*/ 523875 h 2019300"/>
              <a:gd name="connsiteX7" fmla="*/ 8009286 w 8022585"/>
              <a:gd name="connsiteY7" fmla="*/ 700998 h 2019300"/>
              <a:gd name="connsiteX8" fmla="*/ 6773761 w 8022585"/>
              <a:gd name="connsiteY8" fmla="*/ 630555 h 2019300"/>
              <a:gd name="connsiteX9" fmla="*/ 6126061 w 8022585"/>
              <a:gd name="connsiteY9" fmla="*/ 2019300 h 2019300"/>
              <a:gd name="connsiteX10" fmla="*/ 4628731 w 8022585"/>
              <a:gd name="connsiteY10" fmla="*/ 2011680 h 2019300"/>
              <a:gd name="connsiteX11" fmla="*/ 3958171 w 8022585"/>
              <a:gd name="connsiteY11" fmla="*/ 1371600 h 2019300"/>
              <a:gd name="connsiteX12" fmla="*/ 2434171 w 8022585"/>
              <a:gd name="connsiteY12" fmla="*/ 1360170 h 2019300"/>
              <a:gd name="connsiteX13" fmla="*/ 0 w 8022585"/>
              <a:gd name="connsiteY13" fmla="*/ 1440562 h 2019300"/>
              <a:gd name="connsiteX14" fmla="*/ 0 w 8022585"/>
              <a:gd name="connsiteY14" fmla="*/ 495258 h 2019300"/>
              <a:gd name="connsiteX0" fmla="*/ 0 w 8022347"/>
              <a:gd name="connsiteY0" fmla="*/ 495258 h 2019300"/>
              <a:gd name="connsiteX1" fmla="*/ 1797901 w 8022347"/>
              <a:gd name="connsiteY1" fmla="*/ 495300 h 2019300"/>
              <a:gd name="connsiteX2" fmla="*/ 2457031 w 8022347"/>
              <a:gd name="connsiteY2" fmla="*/ 0 h 2019300"/>
              <a:gd name="connsiteX3" fmla="*/ 3965791 w 8022347"/>
              <a:gd name="connsiteY3" fmla="*/ 0 h 2019300"/>
              <a:gd name="connsiteX4" fmla="*/ 4613491 w 8022347"/>
              <a:gd name="connsiteY4" fmla="*/ 647700 h 2019300"/>
              <a:gd name="connsiteX5" fmla="*/ 6133681 w 8022347"/>
              <a:gd name="connsiteY5" fmla="*/ 655320 h 2019300"/>
              <a:gd name="connsiteX6" fmla="*/ 6779477 w 8022347"/>
              <a:gd name="connsiteY6" fmla="*/ 523875 h 2019300"/>
              <a:gd name="connsiteX7" fmla="*/ 8009286 w 8022347"/>
              <a:gd name="connsiteY7" fmla="*/ 700998 h 2019300"/>
              <a:gd name="connsiteX8" fmla="*/ 6773761 w 8022347"/>
              <a:gd name="connsiteY8" fmla="*/ 630555 h 2019300"/>
              <a:gd name="connsiteX9" fmla="*/ 6126061 w 8022347"/>
              <a:gd name="connsiteY9" fmla="*/ 2019300 h 2019300"/>
              <a:gd name="connsiteX10" fmla="*/ 4628731 w 8022347"/>
              <a:gd name="connsiteY10" fmla="*/ 2011680 h 2019300"/>
              <a:gd name="connsiteX11" fmla="*/ 3958171 w 8022347"/>
              <a:gd name="connsiteY11" fmla="*/ 1371600 h 2019300"/>
              <a:gd name="connsiteX12" fmla="*/ 2434171 w 8022347"/>
              <a:gd name="connsiteY12" fmla="*/ 1360170 h 2019300"/>
              <a:gd name="connsiteX13" fmla="*/ 0 w 8022347"/>
              <a:gd name="connsiteY13" fmla="*/ 1440562 h 2019300"/>
              <a:gd name="connsiteX14" fmla="*/ 0 w 8022347"/>
              <a:gd name="connsiteY14" fmla="*/ 495258 h 2019300"/>
              <a:gd name="connsiteX0" fmla="*/ 0 w 8101786"/>
              <a:gd name="connsiteY0" fmla="*/ 495258 h 2019300"/>
              <a:gd name="connsiteX1" fmla="*/ 1797901 w 8101786"/>
              <a:gd name="connsiteY1" fmla="*/ 495300 h 2019300"/>
              <a:gd name="connsiteX2" fmla="*/ 2457031 w 8101786"/>
              <a:gd name="connsiteY2" fmla="*/ 0 h 2019300"/>
              <a:gd name="connsiteX3" fmla="*/ 3965791 w 8101786"/>
              <a:gd name="connsiteY3" fmla="*/ 0 h 2019300"/>
              <a:gd name="connsiteX4" fmla="*/ 4613491 w 8101786"/>
              <a:gd name="connsiteY4" fmla="*/ 647700 h 2019300"/>
              <a:gd name="connsiteX5" fmla="*/ 6133681 w 8101786"/>
              <a:gd name="connsiteY5" fmla="*/ 655320 h 2019300"/>
              <a:gd name="connsiteX6" fmla="*/ 6779477 w 8101786"/>
              <a:gd name="connsiteY6" fmla="*/ 523875 h 2019300"/>
              <a:gd name="connsiteX7" fmla="*/ 7874853 w 8101786"/>
              <a:gd name="connsiteY7" fmla="*/ 674370 h 2019300"/>
              <a:gd name="connsiteX8" fmla="*/ 8009286 w 8101786"/>
              <a:gd name="connsiteY8" fmla="*/ 700998 h 2019300"/>
              <a:gd name="connsiteX9" fmla="*/ 6773761 w 8101786"/>
              <a:gd name="connsiteY9" fmla="*/ 630555 h 2019300"/>
              <a:gd name="connsiteX10" fmla="*/ 6126061 w 8101786"/>
              <a:gd name="connsiteY10" fmla="*/ 2019300 h 2019300"/>
              <a:gd name="connsiteX11" fmla="*/ 4628731 w 8101786"/>
              <a:gd name="connsiteY11" fmla="*/ 2011680 h 2019300"/>
              <a:gd name="connsiteX12" fmla="*/ 3958171 w 8101786"/>
              <a:gd name="connsiteY12" fmla="*/ 1371600 h 2019300"/>
              <a:gd name="connsiteX13" fmla="*/ 2434171 w 8101786"/>
              <a:gd name="connsiteY13" fmla="*/ 1360170 h 2019300"/>
              <a:gd name="connsiteX14" fmla="*/ 0 w 8101786"/>
              <a:gd name="connsiteY14" fmla="*/ 1440562 h 2019300"/>
              <a:gd name="connsiteX15" fmla="*/ 0 w 8101786"/>
              <a:gd name="connsiteY15" fmla="*/ 495258 h 2019300"/>
              <a:gd name="connsiteX0" fmla="*/ 0 w 8148713"/>
              <a:gd name="connsiteY0" fmla="*/ 495258 h 2019300"/>
              <a:gd name="connsiteX1" fmla="*/ 1797901 w 8148713"/>
              <a:gd name="connsiteY1" fmla="*/ 495300 h 2019300"/>
              <a:gd name="connsiteX2" fmla="*/ 2457031 w 8148713"/>
              <a:gd name="connsiteY2" fmla="*/ 0 h 2019300"/>
              <a:gd name="connsiteX3" fmla="*/ 3965791 w 8148713"/>
              <a:gd name="connsiteY3" fmla="*/ 0 h 2019300"/>
              <a:gd name="connsiteX4" fmla="*/ 4613491 w 8148713"/>
              <a:gd name="connsiteY4" fmla="*/ 647700 h 2019300"/>
              <a:gd name="connsiteX5" fmla="*/ 6133681 w 8148713"/>
              <a:gd name="connsiteY5" fmla="*/ 655320 h 2019300"/>
              <a:gd name="connsiteX6" fmla="*/ 6779477 w 8148713"/>
              <a:gd name="connsiteY6" fmla="*/ 523875 h 2019300"/>
              <a:gd name="connsiteX7" fmla="*/ 7996773 w 8148713"/>
              <a:gd name="connsiteY7" fmla="*/ 571500 h 2019300"/>
              <a:gd name="connsiteX8" fmla="*/ 8009286 w 8148713"/>
              <a:gd name="connsiteY8" fmla="*/ 700998 h 2019300"/>
              <a:gd name="connsiteX9" fmla="*/ 6773761 w 8148713"/>
              <a:gd name="connsiteY9" fmla="*/ 630555 h 2019300"/>
              <a:gd name="connsiteX10" fmla="*/ 6126061 w 8148713"/>
              <a:gd name="connsiteY10" fmla="*/ 2019300 h 2019300"/>
              <a:gd name="connsiteX11" fmla="*/ 4628731 w 8148713"/>
              <a:gd name="connsiteY11" fmla="*/ 2011680 h 2019300"/>
              <a:gd name="connsiteX12" fmla="*/ 3958171 w 8148713"/>
              <a:gd name="connsiteY12" fmla="*/ 1371600 h 2019300"/>
              <a:gd name="connsiteX13" fmla="*/ 2434171 w 8148713"/>
              <a:gd name="connsiteY13" fmla="*/ 1360170 h 2019300"/>
              <a:gd name="connsiteX14" fmla="*/ 0 w 8148713"/>
              <a:gd name="connsiteY14" fmla="*/ 1440562 h 2019300"/>
              <a:gd name="connsiteX15" fmla="*/ 0 w 8148713"/>
              <a:gd name="connsiteY15" fmla="*/ 495258 h 2019300"/>
              <a:gd name="connsiteX0" fmla="*/ 0 w 8148713"/>
              <a:gd name="connsiteY0" fmla="*/ 495258 h 2019300"/>
              <a:gd name="connsiteX1" fmla="*/ 1797901 w 8148713"/>
              <a:gd name="connsiteY1" fmla="*/ 495300 h 2019300"/>
              <a:gd name="connsiteX2" fmla="*/ 2457031 w 8148713"/>
              <a:gd name="connsiteY2" fmla="*/ 0 h 2019300"/>
              <a:gd name="connsiteX3" fmla="*/ 3965791 w 8148713"/>
              <a:gd name="connsiteY3" fmla="*/ 0 h 2019300"/>
              <a:gd name="connsiteX4" fmla="*/ 4613491 w 8148713"/>
              <a:gd name="connsiteY4" fmla="*/ 647700 h 2019300"/>
              <a:gd name="connsiteX5" fmla="*/ 6133681 w 8148713"/>
              <a:gd name="connsiteY5" fmla="*/ 655320 h 2019300"/>
              <a:gd name="connsiteX6" fmla="*/ 6779477 w 8148713"/>
              <a:gd name="connsiteY6" fmla="*/ 523875 h 2019300"/>
              <a:gd name="connsiteX7" fmla="*/ 7996773 w 8148713"/>
              <a:gd name="connsiteY7" fmla="*/ 571500 h 2019300"/>
              <a:gd name="connsiteX8" fmla="*/ 8009286 w 8148713"/>
              <a:gd name="connsiteY8" fmla="*/ 700998 h 2019300"/>
              <a:gd name="connsiteX9" fmla="*/ 6773761 w 8148713"/>
              <a:gd name="connsiteY9" fmla="*/ 630555 h 2019300"/>
              <a:gd name="connsiteX10" fmla="*/ 6126061 w 8148713"/>
              <a:gd name="connsiteY10" fmla="*/ 2019300 h 2019300"/>
              <a:gd name="connsiteX11" fmla="*/ 4628731 w 8148713"/>
              <a:gd name="connsiteY11" fmla="*/ 2011680 h 2019300"/>
              <a:gd name="connsiteX12" fmla="*/ 3958171 w 8148713"/>
              <a:gd name="connsiteY12" fmla="*/ 1371600 h 2019300"/>
              <a:gd name="connsiteX13" fmla="*/ 2434171 w 8148713"/>
              <a:gd name="connsiteY13" fmla="*/ 1360170 h 2019300"/>
              <a:gd name="connsiteX14" fmla="*/ 0 w 8148713"/>
              <a:gd name="connsiteY14" fmla="*/ 1440562 h 2019300"/>
              <a:gd name="connsiteX15" fmla="*/ 0 w 8148713"/>
              <a:gd name="connsiteY15" fmla="*/ 495258 h 2019300"/>
              <a:gd name="connsiteX0" fmla="*/ 0 w 8088360"/>
              <a:gd name="connsiteY0" fmla="*/ 495258 h 2019300"/>
              <a:gd name="connsiteX1" fmla="*/ 1797901 w 8088360"/>
              <a:gd name="connsiteY1" fmla="*/ 495300 h 2019300"/>
              <a:gd name="connsiteX2" fmla="*/ 2457031 w 8088360"/>
              <a:gd name="connsiteY2" fmla="*/ 0 h 2019300"/>
              <a:gd name="connsiteX3" fmla="*/ 3965791 w 8088360"/>
              <a:gd name="connsiteY3" fmla="*/ 0 h 2019300"/>
              <a:gd name="connsiteX4" fmla="*/ 4613491 w 8088360"/>
              <a:gd name="connsiteY4" fmla="*/ 647700 h 2019300"/>
              <a:gd name="connsiteX5" fmla="*/ 6133681 w 8088360"/>
              <a:gd name="connsiteY5" fmla="*/ 655320 h 2019300"/>
              <a:gd name="connsiteX6" fmla="*/ 6779477 w 8088360"/>
              <a:gd name="connsiteY6" fmla="*/ 523875 h 2019300"/>
              <a:gd name="connsiteX7" fmla="*/ 7996773 w 8088360"/>
              <a:gd name="connsiteY7" fmla="*/ 571500 h 2019300"/>
              <a:gd name="connsiteX8" fmla="*/ 8009286 w 8088360"/>
              <a:gd name="connsiteY8" fmla="*/ 700998 h 2019300"/>
              <a:gd name="connsiteX9" fmla="*/ 6773761 w 8088360"/>
              <a:gd name="connsiteY9" fmla="*/ 630555 h 2019300"/>
              <a:gd name="connsiteX10" fmla="*/ 6126061 w 8088360"/>
              <a:gd name="connsiteY10" fmla="*/ 2019300 h 2019300"/>
              <a:gd name="connsiteX11" fmla="*/ 4628731 w 8088360"/>
              <a:gd name="connsiteY11" fmla="*/ 2011680 h 2019300"/>
              <a:gd name="connsiteX12" fmla="*/ 3958171 w 8088360"/>
              <a:gd name="connsiteY12" fmla="*/ 1371600 h 2019300"/>
              <a:gd name="connsiteX13" fmla="*/ 2434171 w 8088360"/>
              <a:gd name="connsiteY13" fmla="*/ 1360170 h 2019300"/>
              <a:gd name="connsiteX14" fmla="*/ 0 w 8088360"/>
              <a:gd name="connsiteY14" fmla="*/ 1440562 h 2019300"/>
              <a:gd name="connsiteX15" fmla="*/ 0 w 8088360"/>
              <a:gd name="connsiteY15" fmla="*/ 495258 h 2019300"/>
              <a:gd name="connsiteX0" fmla="*/ 0 w 8085670"/>
              <a:gd name="connsiteY0" fmla="*/ 495258 h 2019300"/>
              <a:gd name="connsiteX1" fmla="*/ 1797901 w 8085670"/>
              <a:gd name="connsiteY1" fmla="*/ 495300 h 2019300"/>
              <a:gd name="connsiteX2" fmla="*/ 2457031 w 8085670"/>
              <a:gd name="connsiteY2" fmla="*/ 0 h 2019300"/>
              <a:gd name="connsiteX3" fmla="*/ 3965791 w 8085670"/>
              <a:gd name="connsiteY3" fmla="*/ 0 h 2019300"/>
              <a:gd name="connsiteX4" fmla="*/ 4613491 w 8085670"/>
              <a:gd name="connsiteY4" fmla="*/ 647700 h 2019300"/>
              <a:gd name="connsiteX5" fmla="*/ 6133681 w 8085670"/>
              <a:gd name="connsiteY5" fmla="*/ 655320 h 2019300"/>
              <a:gd name="connsiteX6" fmla="*/ 6779477 w 8085670"/>
              <a:gd name="connsiteY6" fmla="*/ 523875 h 2019300"/>
              <a:gd name="connsiteX7" fmla="*/ 7985343 w 8085670"/>
              <a:gd name="connsiteY7" fmla="*/ 525780 h 2019300"/>
              <a:gd name="connsiteX8" fmla="*/ 8009286 w 8085670"/>
              <a:gd name="connsiteY8" fmla="*/ 700998 h 2019300"/>
              <a:gd name="connsiteX9" fmla="*/ 6773761 w 8085670"/>
              <a:gd name="connsiteY9" fmla="*/ 630555 h 2019300"/>
              <a:gd name="connsiteX10" fmla="*/ 6126061 w 8085670"/>
              <a:gd name="connsiteY10" fmla="*/ 2019300 h 2019300"/>
              <a:gd name="connsiteX11" fmla="*/ 4628731 w 8085670"/>
              <a:gd name="connsiteY11" fmla="*/ 2011680 h 2019300"/>
              <a:gd name="connsiteX12" fmla="*/ 3958171 w 8085670"/>
              <a:gd name="connsiteY12" fmla="*/ 1371600 h 2019300"/>
              <a:gd name="connsiteX13" fmla="*/ 2434171 w 8085670"/>
              <a:gd name="connsiteY13" fmla="*/ 1360170 h 2019300"/>
              <a:gd name="connsiteX14" fmla="*/ 0 w 8085670"/>
              <a:gd name="connsiteY14" fmla="*/ 1440562 h 2019300"/>
              <a:gd name="connsiteX15" fmla="*/ 0 w 8085670"/>
              <a:gd name="connsiteY15" fmla="*/ 495258 h 2019300"/>
              <a:gd name="connsiteX0" fmla="*/ 0 w 8009286"/>
              <a:gd name="connsiteY0" fmla="*/ 495258 h 2019300"/>
              <a:gd name="connsiteX1" fmla="*/ 1797901 w 8009286"/>
              <a:gd name="connsiteY1" fmla="*/ 495300 h 2019300"/>
              <a:gd name="connsiteX2" fmla="*/ 2457031 w 8009286"/>
              <a:gd name="connsiteY2" fmla="*/ 0 h 2019300"/>
              <a:gd name="connsiteX3" fmla="*/ 3965791 w 8009286"/>
              <a:gd name="connsiteY3" fmla="*/ 0 h 2019300"/>
              <a:gd name="connsiteX4" fmla="*/ 4613491 w 8009286"/>
              <a:gd name="connsiteY4" fmla="*/ 647700 h 2019300"/>
              <a:gd name="connsiteX5" fmla="*/ 6133681 w 8009286"/>
              <a:gd name="connsiteY5" fmla="*/ 655320 h 2019300"/>
              <a:gd name="connsiteX6" fmla="*/ 6779477 w 8009286"/>
              <a:gd name="connsiteY6" fmla="*/ 523875 h 2019300"/>
              <a:gd name="connsiteX7" fmla="*/ 7985343 w 8009286"/>
              <a:gd name="connsiteY7" fmla="*/ 525780 h 2019300"/>
              <a:gd name="connsiteX8" fmla="*/ 8009286 w 8009286"/>
              <a:gd name="connsiteY8" fmla="*/ 700998 h 2019300"/>
              <a:gd name="connsiteX9" fmla="*/ 6773761 w 8009286"/>
              <a:gd name="connsiteY9" fmla="*/ 630555 h 2019300"/>
              <a:gd name="connsiteX10" fmla="*/ 6126061 w 8009286"/>
              <a:gd name="connsiteY10" fmla="*/ 2019300 h 2019300"/>
              <a:gd name="connsiteX11" fmla="*/ 4628731 w 8009286"/>
              <a:gd name="connsiteY11" fmla="*/ 2011680 h 2019300"/>
              <a:gd name="connsiteX12" fmla="*/ 3958171 w 8009286"/>
              <a:gd name="connsiteY12" fmla="*/ 1371600 h 2019300"/>
              <a:gd name="connsiteX13" fmla="*/ 2434171 w 8009286"/>
              <a:gd name="connsiteY13" fmla="*/ 1360170 h 2019300"/>
              <a:gd name="connsiteX14" fmla="*/ 0 w 8009286"/>
              <a:gd name="connsiteY14" fmla="*/ 1440562 h 2019300"/>
              <a:gd name="connsiteX15" fmla="*/ 0 w 8009286"/>
              <a:gd name="connsiteY15" fmla="*/ 495258 h 2019300"/>
              <a:gd name="connsiteX0" fmla="*/ 0 w 8009286"/>
              <a:gd name="connsiteY0" fmla="*/ 495258 h 2019300"/>
              <a:gd name="connsiteX1" fmla="*/ 1797901 w 8009286"/>
              <a:gd name="connsiteY1" fmla="*/ 495300 h 2019300"/>
              <a:gd name="connsiteX2" fmla="*/ 2457031 w 8009286"/>
              <a:gd name="connsiteY2" fmla="*/ 0 h 2019300"/>
              <a:gd name="connsiteX3" fmla="*/ 3965791 w 8009286"/>
              <a:gd name="connsiteY3" fmla="*/ 0 h 2019300"/>
              <a:gd name="connsiteX4" fmla="*/ 4613491 w 8009286"/>
              <a:gd name="connsiteY4" fmla="*/ 647700 h 2019300"/>
              <a:gd name="connsiteX5" fmla="*/ 6133681 w 8009286"/>
              <a:gd name="connsiteY5" fmla="*/ 655320 h 2019300"/>
              <a:gd name="connsiteX6" fmla="*/ 6779477 w 8009286"/>
              <a:gd name="connsiteY6" fmla="*/ 523875 h 2019300"/>
              <a:gd name="connsiteX7" fmla="*/ 7985343 w 8009286"/>
              <a:gd name="connsiteY7" fmla="*/ 525780 h 2019300"/>
              <a:gd name="connsiteX8" fmla="*/ 8009286 w 8009286"/>
              <a:gd name="connsiteY8" fmla="*/ 700998 h 2019300"/>
              <a:gd name="connsiteX9" fmla="*/ 6773761 w 8009286"/>
              <a:gd name="connsiteY9" fmla="*/ 630555 h 2019300"/>
              <a:gd name="connsiteX10" fmla="*/ 6126061 w 8009286"/>
              <a:gd name="connsiteY10" fmla="*/ 2019300 h 2019300"/>
              <a:gd name="connsiteX11" fmla="*/ 4628731 w 8009286"/>
              <a:gd name="connsiteY11" fmla="*/ 2011680 h 2019300"/>
              <a:gd name="connsiteX12" fmla="*/ 3958171 w 8009286"/>
              <a:gd name="connsiteY12" fmla="*/ 1371600 h 2019300"/>
              <a:gd name="connsiteX13" fmla="*/ 2434171 w 8009286"/>
              <a:gd name="connsiteY13" fmla="*/ 1360170 h 2019300"/>
              <a:gd name="connsiteX14" fmla="*/ 0 w 8009286"/>
              <a:gd name="connsiteY14" fmla="*/ 1440562 h 2019300"/>
              <a:gd name="connsiteX15" fmla="*/ 0 w 800928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3761 w 7986426"/>
              <a:gd name="connsiteY9" fmla="*/ 6305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7571 w 7986426"/>
              <a:gd name="connsiteY9" fmla="*/ 5924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86426"/>
              <a:gd name="connsiteY0" fmla="*/ 495258 h 2019300"/>
              <a:gd name="connsiteX1" fmla="*/ 1797901 w 7986426"/>
              <a:gd name="connsiteY1" fmla="*/ 495300 h 2019300"/>
              <a:gd name="connsiteX2" fmla="*/ 2457031 w 7986426"/>
              <a:gd name="connsiteY2" fmla="*/ 0 h 2019300"/>
              <a:gd name="connsiteX3" fmla="*/ 3965791 w 7986426"/>
              <a:gd name="connsiteY3" fmla="*/ 0 h 2019300"/>
              <a:gd name="connsiteX4" fmla="*/ 4613491 w 7986426"/>
              <a:gd name="connsiteY4" fmla="*/ 647700 h 2019300"/>
              <a:gd name="connsiteX5" fmla="*/ 6133681 w 7986426"/>
              <a:gd name="connsiteY5" fmla="*/ 655320 h 2019300"/>
              <a:gd name="connsiteX6" fmla="*/ 6779477 w 7986426"/>
              <a:gd name="connsiteY6" fmla="*/ 523875 h 2019300"/>
              <a:gd name="connsiteX7" fmla="*/ 7985343 w 7986426"/>
              <a:gd name="connsiteY7" fmla="*/ 525780 h 2019300"/>
              <a:gd name="connsiteX8" fmla="*/ 7986426 w 7986426"/>
              <a:gd name="connsiteY8" fmla="*/ 638133 h 2019300"/>
              <a:gd name="connsiteX9" fmla="*/ 6777571 w 7986426"/>
              <a:gd name="connsiteY9" fmla="*/ 592455 h 2019300"/>
              <a:gd name="connsiteX10" fmla="*/ 6126061 w 7986426"/>
              <a:gd name="connsiteY10" fmla="*/ 2019300 h 2019300"/>
              <a:gd name="connsiteX11" fmla="*/ 4628731 w 7986426"/>
              <a:gd name="connsiteY11" fmla="*/ 2011680 h 2019300"/>
              <a:gd name="connsiteX12" fmla="*/ 3958171 w 7986426"/>
              <a:gd name="connsiteY12" fmla="*/ 1371600 h 2019300"/>
              <a:gd name="connsiteX13" fmla="*/ 2434171 w 7986426"/>
              <a:gd name="connsiteY13" fmla="*/ 1360170 h 2019300"/>
              <a:gd name="connsiteX14" fmla="*/ 0 w 7986426"/>
              <a:gd name="connsiteY14" fmla="*/ 1440562 h 2019300"/>
              <a:gd name="connsiteX15" fmla="*/ 0 w 7986426"/>
              <a:gd name="connsiteY15" fmla="*/ 495258 h 2019300"/>
              <a:gd name="connsiteX0" fmla="*/ 0 w 7990236"/>
              <a:gd name="connsiteY0" fmla="*/ 495258 h 2019300"/>
              <a:gd name="connsiteX1" fmla="*/ 1797901 w 7990236"/>
              <a:gd name="connsiteY1" fmla="*/ 495300 h 2019300"/>
              <a:gd name="connsiteX2" fmla="*/ 2457031 w 7990236"/>
              <a:gd name="connsiteY2" fmla="*/ 0 h 2019300"/>
              <a:gd name="connsiteX3" fmla="*/ 3965791 w 7990236"/>
              <a:gd name="connsiteY3" fmla="*/ 0 h 2019300"/>
              <a:gd name="connsiteX4" fmla="*/ 4613491 w 7990236"/>
              <a:gd name="connsiteY4" fmla="*/ 647700 h 2019300"/>
              <a:gd name="connsiteX5" fmla="*/ 6133681 w 7990236"/>
              <a:gd name="connsiteY5" fmla="*/ 655320 h 2019300"/>
              <a:gd name="connsiteX6" fmla="*/ 6779477 w 7990236"/>
              <a:gd name="connsiteY6" fmla="*/ 523875 h 2019300"/>
              <a:gd name="connsiteX7" fmla="*/ 7985343 w 7990236"/>
              <a:gd name="connsiteY7" fmla="*/ 525780 h 2019300"/>
              <a:gd name="connsiteX8" fmla="*/ 7990236 w 7990236"/>
              <a:gd name="connsiteY8" fmla="*/ 594318 h 2019300"/>
              <a:gd name="connsiteX9" fmla="*/ 6777571 w 7990236"/>
              <a:gd name="connsiteY9" fmla="*/ 592455 h 2019300"/>
              <a:gd name="connsiteX10" fmla="*/ 6126061 w 7990236"/>
              <a:gd name="connsiteY10" fmla="*/ 2019300 h 2019300"/>
              <a:gd name="connsiteX11" fmla="*/ 4628731 w 7990236"/>
              <a:gd name="connsiteY11" fmla="*/ 2011680 h 2019300"/>
              <a:gd name="connsiteX12" fmla="*/ 3958171 w 7990236"/>
              <a:gd name="connsiteY12" fmla="*/ 1371600 h 2019300"/>
              <a:gd name="connsiteX13" fmla="*/ 2434171 w 7990236"/>
              <a:gd name="connsiteY13" fmla="*/ 1360170 h 2019300"/>
              <a:gd name="connsiteX14" fmla="*/ 0 w 7990236"/>
              <a:gd name="connsiteY14" fmla="*/ 1440562 h 2019300"/>
              <a:gd name="connsiteX15" fmla="*/ 0 w 7990236"/>
              <a:gd name="connsiteY15" fmla="*/ 495258 h 2019300"/>
              <a:gd name="connsiteX0" fmla="*/ 0 w 7990335"/>
              <a:gd name="connsiteY0" fmla="*/ 495258 h 2019300"/>
              <a:gd name="connsiteX1" fmla="*/ 1797901 w 7990335"/>
              <a:gd name="connsiteY1" fmla="*/ 495300 h 2019300"/>
              <a:gd name="connsiteX2" fmla="*/ 2457031 w 7990335"/>
              <a:gd name="connsiteY2" fmla="*/ 0 h 2019300"/>
              <a:gd name="connsiteX3" fmla="*/ 3965791 w 7990335"/>
              <a:gd name="connsiteY3" fmla="*/ 0 h 2019300"/>
              <a:gd name="connsiteX4" fmla="*/ 4613491 w 7990335"/>
              <a:gd name="connsiteY4" fmla="*/ 647700 h 2019300"/>
              <a:gd name="connsiteX5" fmla="*/ 6133681 w 7990335"/>
              <a:gd name="connsiteY5" fmla="*/ 655320 h 2019300"/>
              <a:gd name="connsiteX6" fmla="*/ 6779477 w 7990335"/>
              <a:gd name="connsiteY6" fmla="*/ 523875 h 2019300"/>
              <a:gd name="connsiteX7" fmla="*/ 7985343 w 7990335"/>
              <a:gd name="connsiteY7" fmla="*/ 525780 h 2019300"/>
              <a:gd name="connsiteX8" fmla="*/ 7990236 w 7990335"/>
              <a:gd name="connsiteY8" fmla="*/ 594318 h 2019300"/>
              <a:gd name="connsiteX9" fmla="*/ 6777571 w 7990335"/>
              <a:gd name="connsiteY9" fmla="*/ 592455 h 2019300"/>
              <a:gd name="connsiteX10" fmla="*/ 6126061 w 7990335"/>
              <a:gd name="connsiteY10" fmla="*/ 2019300 h 2019300"/>
              <a:gd name="connsiteX11" fmla="*/ 4628731 w 7990335"/>
              <a:gd name="connsiteY11" fmla="*/ 2011680 h 2019300"/>
              <a:gd name="connsiteX12" fmla="*/ 3958171 w 7990335"/>
              <a:gd name="connsiteY12" fmla="*/ 1371600 h 2019300"/>
              <a:gd name="connsiteX13" fmla="*/ 2434171 w 7990335"/>
              <a:gd name="connsiteY13" fmla="*/ 1360170 h 2019300"/>
              <a:gd name="connsiteX14" fmla="*/ 0 w 7990335"/>
              <a:gd name="connsiteY14" fmla="*/ 1440562 h 2019300"/>
              <a:gd name="connsiteX15" fmla="*/ 0 w 7990335"/>
              <a:gd name="connsiteY15" fmla="*/ 495258 h 2019300"/>
              <a:gd name="connsiteX0" fmla="*/ 0 w 7990335"/>
              <a:gd name="connsiteY0" fmla="*/ 495258 h 2019300"/>
              <a:gd name="connsiteX1" fmla="*/ 1797901 w 7990335"/>
              <a:gd name="connsiteY1" fmla="*/ 495300 h 2019300"/>
              <a:gd name="connsiteX2" fmla="*/ 2457031 w 7990335"/>
              <a:gd name="connsiteY2" fmla="*/ 0 h 2019300"/>
              <a:gd name="connsiteX3" fmla="*/ 3965791 w 7990335"/>
              <a:gd name="connsiteY3" fmla="*/ 0 h 2019300"/>
              <a:gd name="connsiteX4" fmla="*/ 4613491 w 7990335"/>
              <a:gd name="connsiteY4" fmla="*/ 647700 h 2019300"/>
              <a:gd name="connsiteX5" fmla="*/ 6133681 w 7990335"/>
              <a:gd name="connsiteY5" fmla="*/ 655320 h 2019300"/>
              <a:gd name="connsiteX6" fmla="*/ 6779477 w 7990335"/>
              <a:gd name="connsiteY6" fmla="*/ 523875 h 2019300"/>
              <a:gd name="connsiteX7" fmla="*/ 7985343 w 7990335"/>
              <a:gd name="connsiteY7" fmla="*/ 525780 h 2019300"/>
              <a:gd name="connsiteX8" fmla="*/ 7990236 w 7990335"/>
              <a:gd name="connsiteY8" fmla="*/ 594318 h 2019300"/>
              <a:gd name="connsiteX9" fmla="*/ 6777571 w 7990335"/>
              <a:gd name="connsiteY9" fmla="*/ 592455 h 2019300"/>
              <a:gd name="connsiteX10" fmla="*/ 6126061 w 7990335"/>
              <a:gd name="connsiteY10" fmla="*/ 2019300 h 2019300"/>
              <a:gd name="connsiteX11" fmla="*/ 4628731 w 7990335"/>
              <a:gd name="connsiteY11" fmla="*/ 2011680 h 2019300"/>
              <a:gd name="connsiteX12" fmla="*/ 3958171 w 7990335"/>
              <a:gd name="connsiteY12" fmla="*/ 1371600 h 2019300"/>
              <a:gd name="connsiteX13" fmla="*/ 2434171 w 7990335"/>
              <a:gd name="connsiteY13" fmla="*/ 1360170 h 2019300"/>
              <a:gd name="connsiteX14" fmla="*/ 0 w 7990335"/>
              <a:gd name="connsiteY14" fmla="*/ 1440562 h 2019300"/>
              <a:gd name="connsiteX15" fmla="*/ 0 w 7990335"/>
              <a:gd name="connsiteY15" fmla="*/ 495258 h 2019300"/>
              <a:gd name="connsiteX0" fmla="*/ 0 w 7990281"/>
              <a:gd name="connsiteY0" fmla="*/ 495258 h 2019300"/>
              <a:gd name="connsiteX1" fmla="*/ 1797901 w 7990281"/>
              <a:gd name="connsiteY1" fmla="*/ 495300 h 2019300"/>
              <a:gd name="connsiteX2" fmla="*/ 2457031 w 7990281"/>
              <a:gd name="connsiteY2" fmla="*/ 0 h 2019300"/>
              <a:gd name="connsiteX3" fmla="*/ 3965791 w 7990281"/>
              <a:gd name="connsiteY3" fmla="*/ 0 h 2019300"/>
              <a:gd name="connsiteX4" fmla="*/ 4613491 w 7990281"/>
              <a:gd name="connsiteY4" fmla="*/ 647700 h 2019300"/>
              <a:gd name="connsiteX5" fmla="*/ 6133681 w 7990281"/>
              <a:gd name="connsiteY5" fmla="*/ 655320 h 2019300"/>
              <a:gd name="connsiteX6" fmla="*/ 6779477 w 7990281"/>
              <a:gd name="connsiteY6" fmla="*/ 523875 h 2019300"/>
              <a:gd name="connsiteX7" fmla="*/ 7985343 w 7990281"/>
              <a:gd name="connsiteY7" fmla="*/ 525780 h 2019300"/>
              <a:gd name="connsiteX8" fmla="*/ 7990236 w 7990281"/>
              <a:gd name="connsiteY8" fmla="*/ 594318 h 2019300"/>
              <a:gd name="connsiteX9" fmla="*/ 6777571 w 7990281"/>
              <a:gd name="connsiteY9" fmla="*/ 592455 h 2019300"/>
              <a:gd name="connsiteX10" fmla="*/ 6126061 w 7990281"/>
              <a:gd name="connsiteY10" fmla="*/ 2019300 h 2019300"/>
              <a:gd name="connsiteX11" fmla="*/ 4628731 w 7990281"/>
              <a:gd name="connsiteY11" fmla="*/ 2011680 h 2019300"/>
              <a:gd name="connsiteX12" fmla="*/ 3958171 w 7990281"/>
              <a:gd name="connsiteY12" fmla="*/ 1371600 h 2019300"/>
              <a:gd name="connsiteX13" fmla="*/ 2434171 w 7990281"/>
              <a:gd name="connsiteY13" fmla="*/ 1360170 h 2019300"/>
              <a:gd name="connsiteX14" fmla="*/ 0 w 7990281"/>
              <a:gd name="connsiteY14" fmla="*/ 1440562 h 2019300"/>
              <a:gd name="connsiteX15" fmla="*/ 0 w 7990281"/>
              <a:gd name="connsiteY15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0 w 7992963"/>
              <a:gd name="connsiteY14" fmla="*/ 1440562 h 2019300"/>
              <a:gd name="connsiteX15" fmla="*/ 0 w 7992963"/>
              <a:gd name="connsiteY15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1802982 w 7992963"/>
              <a:gd name="connsiteY14" fmla="*/ 138557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371600 h 2019300"/>
              <a:gd name="connsiteX13" fmla="*/ 2434171 w 7992963"/>
              <a:gd name="connsiteY13" fmla="*/ 13601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653540 h 2019300"/>
              <a:gd name="connsiteX13" fmla="*/ 2434171 w 7992963"/>
              <a:gd name="connsiteY13" fmla="*/ 13601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201168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6061 w 7992963"/>
              <a:gd name="connsiteY10" fmla="*/ 2019300 h 2019300"/>
              <a:gd name="connsiteX11" fmla="*/ 4628731 w 7992963"/>
              <a:gd name="connsiteY11" fmla="*/ 19558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1963420"/>
              <a:gd name="connsiteX1" fmla="*/ 1797901 w 7992963"/>
              <a:gd name="connsiteY1" fmla="*/ 495300 h 1963420"/>
              <a:gd name="connsiteX2" fmla="*/ 2457031 w 7992963"/>
              <a:gd name="connsiteY2" fmla="*/ 0 h 1963420"/>
              <a:gd name="connsiteX3" fmla="*/ 3965791 w 7992963"/>
              <a:gd name="connsiteY3" fmla="*/ 0 h 1963420"/>
              <a:gd name="connsiteX4" fmla="*/ 4613491 w 7992963"/>
              <a:gd name="connsiteY4" fmla="*/ 647700 h 1963420"/>
              <a:gd name="connsiteX5" fmla="*/ 6133681 w 7992963"/>
              <a:gd name="connsiteY5" fmla="*/ 655320 h 1963420"/>
              <a:gd name="connsiteX6" fmla="*/ 6779477 w 7992963"/>
              <a:gd name="connsiteY6" fmla="*/ 523875 h 1963420"/>
              <a:gd name="connsiteX7" fmla="*/ 7992963 w 7992963"/>
              <a:gd name="connsiteY7" fmla="*/ 527685 h 1963420"/>
              <a:gd name="connsiteX8" fmla="*/ 7990236 w 7992963"/>
              <a:gd name="connsiteY8" fmla="*/ 594318 h 1963420"/>
              <a:gd name="connsiteX9" fmla="*/ 6777571 w 7992963"/>
              <a:gd name="connsiteY9" fmla="*/ 592455 h 1963420"/>
              <a:gd name="connsiteX10" fmla="*/ 6131141 w 7992963"/>
              <a:gd name="connsiteY10" fmla="*/ 1963420 h 1963420"/>
              <a:gd name="connsiteX11" fmla="*/ 4628731 w 7992963"/>
              <a:gd name="connsiteY11" fmla="*/ 1955800 h 1963420"/>
              <a:gd name="connsiteX12" fmla="*/ 3958171 w 7992963"/>
              <a:gd name="connsiteY12" fmla="*/ 1653540 h 1963420"/>
              <a:gd name="connsiteX13" fmla="*/ 2449411 w 7992963"/>
              <a:gd name="connsiteY13" fmla="*/ 1652270 h 1963420"/>
              <a:gd name="connsiteX14" fmla="*/ 1805522 w 7992963"/>
              <a:gd name="connsiteY14" fmla="*/ 1441450 h 1963420"/>
              <a:gd name="connsiteX15" fmla="*/ 0 w 7992963"/>
              <a:gd name="connsiteY15" fmla="*/ 1440562 h 1963420"/>
              <a:gd name="connsiteX16" fmla="*/ 0 w 7992963"/>
              <a:gd name="connsiteY16" fmla="*/ 495258 h 196342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31141 w 7992963"/>
              <a:gd name="connsiteY10" fmla="*/ 1963420 h 2019300"/>
              <a:gd name="connsiteX11" fmla="*/ 4621111 w 7992963"/>
              <a:gd name="connsiteY11" fmla="*/ 20193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2019300"/>
              <a:gd name="connsiteX1" fmla="*/ 1797901 w 7992963"/>
              <a:gd name="connsiteY1" fmla="*/ 495300 h 2019300"/>
              <a:gd name="connsiteX2" fmla="*/ 2457031 w 7992963"/>
              <a:gd name="connsiteY2" fmla="*/ 0 h 2019300"/>
              <a:gd name="connsiteX3" fmla="*/ 3965791 w 7992963"/>
              <a:gd name="connsiteY3" fmla="*/ 0 h 2019300"/>
              <a:gd name="connsiteX4" fmla="*/ 4613491 w 7992963"/>
              <a:gd name="connsiteY4" fmla="*/ 647700 h 2019300"/>
              <a:gd name="connsiteX5" fmla="*/ 6133681 w 7992963"/>
              <a:gd name="connsiteY5" fmla="*/ 655320 h 2019300"/>
              <a:gd name="connsiteX6" fmla="*/ 6779477 w 7992963"/>
              <a:gd name="connsiteY6" fmla="*/ 523875 h 2019300"/>
              <a:gd name="connsiteX7" fmla="*/ 7992963 w 7992963"/>
              <a:gd name="connsiteY7" fmla="*/ 527685 h 2019300"/>
              <a:gd name="connsiteX8" fmla="*/ 7990236 w 7992963"/>
              <a:gd name="connsiteY8" fmla="*/ 594318 h 2019300"/>
              <a:gd name="connsiteX9" fmla="*/ 6777571 w 7992963"/>
              <a:gd name="connsiteY9" fmla="*/ 592455 h 2019300"/>
              <a:gd name="connsiteX10" fmla="*/ 6128601 w 7992963"/>
              <a:gd name="connsiteY10" fmla="*/ 1943100 h 2019300"/>
              <a:gd name="connsiteX11" fmla="*/ 4621111 w 7992963"/>
              <a:gd name="connsiteY11" fmla="*/ 2019300 h 2019300"/>
              <a:gd name="connsiteX12" fmla="*/ 3958171 w 7992963"/>
              <a:gd name="connsiteY12" fmla="*/ 1653540 h 2019300"/>
              <a:gd name="connsiteX13" fmla="*/ 2449411 w 7992963"/>
              <a:gd name="connsiteY13" fmla="*/ 1652270 h 2019300"/>
              <a:gd name="connsiteX14" fmla="*/ 1805522 w 7992963"/>
              <a:gd name="connsiteY14" fmla="*/ 1441450 h 2019300"/>
              <a:gd name="connsiteX15" fmla="*/ 0 w 7992963"/>
              <a:gd name="connsiteY15" fmla="*/ 1440562 h 2019300"/>
              <a:gd name="connsiteX16" fmla="*/ 0 w 7992963"/>
              <a:gd name="connsiteY16" fmla="*/ 495258 h 2019300"/>
              <a:gd name="connsiteX0" fmla="*/ 0 w 7992963"/>
              <a:gd name="connsiteY0" fmla="*/ 495258 h 1945640"/>
              <a:gd name="connsiteX1" fmla="*/ 1797901 w 7992963"/>
              <a:gd name="connsiteY1" fmla="*/ 495300 h 1945640"/>
              <a:gd name="connsiteX2" fmla="*/ 2457031 w 7992963"/>
              <a:gd name="connsiteY2" fmla="*/ 0 h 1945640"/>
              <a:gd name="connsiteX3" fmla="*/ 3965791 w 7992963"/>
              <a:gd name="connsiteY3" fmla="*/ 0 h 1945640"/>
              <a:gd name="connsiteX4" fmla="*/ 4613491 w 7992963"/>
              <a:gd name="connsiteY4" fmla="*/ 647700 h 1945640"/>
              <a:gd name="connsiteX5" fmla="*/ 6133681 w 7992963"/>
              <a:gd name="connsiteY5" fmla="*/ 655320 h 1945640"/>
              <a:gd name="connsiteX6" fmla="*/ 6779477 w 7992963"/>
              <a:gd name="connsiteY6" fmla="*/ 523875 h 1945640"/>
              <a:gd name="connsiteX7" fmla="*/ 7992963 w 7992963"/>
              <a:gd name="connsiteY7" fmla="*/ 527685 h 1945640"/>
              <a:gd name="connsiteX8" fmla="*/ 7990236 w 7992963"/>
              <a:gd name="connsiteY8" fmla="*/ 594318 h 1945640"/>
              <a:gd name="connsiteX9" fmla="*/ 6777571 w 7992963"/>
              <a:gd name="connsiteY9" fmla="*/ 592455 h 1945640"/>
              <a:gd name="connsiteX10" fmla="*/ 6128601 w 7992963"/>
              <a:gd name="connsiteY10" fmla="*/ 1943100 h 1945640"/>
              <a:gd name="connsiteX11" fmla="*/ 4616031 w 7992963"/>
              <a:gd name="connsiteY11" fmla="*/ 1945640 h 1945640"/>
              <a:gd name="connsiteX12" fmla="*/ 3958171 w 7992963"/>
              <a:gd name="connsiteY12" fmla="*/ 1653540 h 1945640"/>
              <a:gd name="connsiteX13" fmla="*/ 2449411 w 7992963"/>
              <a:gd name="connsiteY13" fmla="*/ 1652270 h 1945640"/>
              <a:gd name="connsiteX14" fmla="*/ 1805522 w 7992963"/>
              <a:gd name="connsiteY14" fmla="*/ 1441450 h 1945640"/>
              <a:gd name="connsiteX15" fmla="*/ 0 w 7992963"/>
              <a:gd name="connsiteY15" fmla="*/ 1440562 h 1945640"/>
              <a:gd name="connsiteX16" fmla="*/ 0 w 7992963"/>
              <a:gd name="connsiteY16" fmla="*/ 495258 h 1945640"/>
              <a:gd name="connsiteX0" fmla="*/ 0 w 7992963"/>
              <a:gd name="connsiteY0" fmla="*/ 495258 h 2011680"/>
              <a:gd name="connsiteX1" fmla="*/ 1797901 w 7992963"/>
              <a:gd name="connsiteY1" fmla="*/ 495300 h 2011680"/>
              <a:gd name="connsiteX2" fmla="*/ 2457031 w 7992963"/>
              <a:gd name="connsiteY2" fmla="*/ 0 h 2011680"/>
              <a:gd name="connsiteX3" fmla="*/ 3965791 w 7992963"/>
              <a:gd name="connsiteY3" fmla="*/ 0 h 2011680"/>
              <a:gd name="connsiteX4" fmla="*/ 4613491 w 7992963"/>
              <a:gd name="connsiteY4" fmla="*/ 647700 h 2011680"/>
              <a:gd name="connsiteX5" fmla="*/ 6133681 w 7992963"/>
              <a:gd name="connsiteY5" fmla="*/ 655320 h 2011680"/>
              <a:gd name="connsiteX6" fmla="*/ 6779477 w 7992963"/>
              <a:gd name="connsiteY6" fmla="*/ 523875 h 2011680"/>
              <a:gd name="connsiteX7" fmla="*/ 7992963 w 7992963"/>
              <a:gd name="connsiteY7" fmla="*/ 527685 h 2011680"/>
              <a:gd name="connsiteX8" fmla="*/ 7990236 w 7992963"/>
              <a:gd name="connsiteY8" fmla="*/ 594318 h 2011680"/>
              <a:gd name="connsiteX9" fmla="*/ 6777571 w 7992963"/>
              <a:gd name="connsiteY9" fmla="*/ 592455 h 2011680"/>
              <a:gd name="connsiteX10" fmla="*/ 6128601 w 7992963"/>
              <a:gd name="connsiteY10" fmla="*/ 1943100 h 2011680"/>
              <a:gd name="connsiteX11" fmla="*/ 4610951 w 7992963"/>
              <a:gd name="connsiteY11" fmla="*/ 2011680 h 2011680"/>
              <a:gd name="connsiteX12" fmla="*/ 3958171 w 7992963"/>
              <a:gd name="connsiteY12" fmla="*/ 1653540 h 2011680"/>
              <a:gd name="connsiteX13" fmla="*/ 2449411 w 7992963"/>
              <a:gd name="connsiteY13" fmla="*/ 1652270 h 2011680"/>
              <a:gd name="connsiteX14" fmla="*/ 1805522 w 7992963"/>
              <a:gd name="connsiteY14" fmla="*/ 1441450 h 2011680"/>
              <a:gd name="connsiteX15" fmla="*/ 0 w 7992963"/>
              <a:gd name="connsiteY15" fmla="*/ 1440562 h 2011680"/>
              <a:gd name="connsiteX16" fmla="*/ 0 w 7992963"/>
              <a:gd name="connsiteY16" fmla="*/ 495258 h 2011680"/>
              <a:gd name="connsiteX0" fmla="*/ 0 w 7992963"/>
              <a:gd name="connsiteY0" fmla="*/ 495258 h 1943100"/>
              <a:gd name="connsiteX1" fmla="*/ 1797901 w 7992963"/>
              <a:gd name="connsiteY1" fmla="*/ 495300 h 1943100"/>
              <a:gd name="connsiteX2" fmla="*/ 2457031 w 7992963"/>
              <a:gd name="connsiteY2" fmla="*/ 0 h 1943100"/>
              <a:gd name="connsiteX3" fmla="*/ 3965791 w 7992963"/>
              <a:gd name="connsiteY3" fmla="*/ 0 h 1943100"/>
              <a:gd name="connsiteX4" fmla="*/ 4613491 w 7992963"/>
              <a:gd name="connsiteY4" fmla="*/ 647700 h 1943100"/>
              <a:gd name="connsiteX5" fmla="*/ 6133681 w 7992963"/>
              <a:gd name="connsiteY5" fmla="*/ 655320 h 1943100"/>
              <a:gd name="connsiteX6" fmla="*/ 6779477 w 7992963"/>
              <a:gd name="connsiteY6" fmla="*/ 523875 h 1943100"/>
              <a:gd name="connsiteX7" fmla="*/ 7992963 w 7992963"/>
              <a:gd name="connsiteY7" fmla="*/ 527685 h 1943100"/>
              <a:gd name="connsiteX8" fmla="*/ 7990236 w 7992963"/>
              <a:gd name="connsiteY8" fmla="*/ 594318 h 1943100"/>
              <a:gd name="connsiteX9" fmla="*/ 6777571 w 7992963"/>
              <a:gd name="connsiteY9" fmla="*/ 592455 h 1943100"/>
              <a:gd name="connsiteX10" fmla="*/ 6128601 w 7992963"/>
              <a:gd name="connsiteY10" fmla="*/ 1943100 h 1943100"/>
              <a:gd name="connsiteX11" fmla="*/ 4618571 w 7992963"/>
              <a:gd name="connsiteY11" fmla="*/ 1821180 h 1943100"/>
              <a:gd name="connsiteX12" fmla="*/ 3958171 w 7992963"/>
              <a:gd name="connsiteY12" fmla="*/ 1653540 h 1943100"/>
              <a:gd name="connsiteX13" fmla="*/ 2449411 w 7992963"/>
              <a:gd name="connsiteY13" fmla="*/ 1652270 h 1943100"/>
              <a:gd name="connsiteX14" fmla="*/ 1805522 w 7992963"/>
              <a:gd name="connsiteY14" fmla="*/ 1441450 h 1943100"/>
              <a:gd name="connsiteX15" fmla="*/ 0 w 7992963"/>
              <a:gd name="connsiteY15" fmla="*/ 1440562 h 1943100"/>
              <a:gd name="connsiteX16" fmla="*/ 0 w 7992963"/>
              <a:gd name="connsiteY16" fmla="*/ 495258 h 1943100"/>
              <a:gd name="connsiteX0" fmla="*/ 0 w 7992963"/>
              <a:gd name="connsiteY0" fmla="*/ 49525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8601 w 7992963"/>
              <a:gd name="connsiteY10" fmla="*/ 194310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495258 h 2016760"/>
              <a:gd name="connsiteX0" fmla="*/ 0 w 7992963"/>
              <a:gd name="connsiteY0" fmla="*/ 49525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495258 h 2016760"/>
              <a:gd name="connsiteX0" fmla="*/ 7620 w 7992963"/>
              <a:gd name="connsiteY0" fmla="*/ 93340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7620 w 7992963"/>
              <a:gd name="connsiteY16" fmla="*/ 933408 h 2016760"/>
              <a:gd name="connsiteX0" fmla="*/ 0 w 7992963"/>
              <a:gd name="connsiteY0" fmla="*/ 1150578 h 2016760"/>
              <a:gd name="connsiteX1" fmla="*/ 1797901 w 7992963"/>
              <a:gd name="connsiteY1" fmla="*/ 49530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1150578 h 2016760"/>
              <a:gd name="connsiteX0" fmla="*/ 0 w 7992963"/>
              <a:gd name="connsiteY0" fmla="*/ 1150578 h 2016760"/>
              <a:gd name="connsiteX1" fmla="*/ 1801711 w 7992963"/>
              <a:gd name="connsiteY1" fmla="*/ 1150620 h 2016760"/>
              <a:gd name="connsiteX2" fmla="*/ 2457031 w 7992963"/>
              <a:gd name="connsiteY2" fmla="*/ 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1150578 h 2016760"/>
              <a:gd name="connsiteX0" fmla="*/ 0 w 7992963"/>
              <a:gd name="connsiteY0" fmla="*/ 1150578 h 2016760"/>
              <a:gd name="connsiteX1" fmla="*/ 1801711 w 7992963"/>
              <a:gd name="connsiteY1" fmla="*/ 1150620 h 2016760"/>
              <a:gd name="connsiteX2" fmla="*/ 2457031 w 7992963"/>
              <a:gd name="connsiteY2" fmla="*/ 144780 h 2016760"/>
              <a:gd name="connsiteX3" fmla="*/ 3965791 w 7992963"/>
              <a:gd name="connsiteY3" fmla="*/ 0 h 2016760"/>
              <a:gd name="connsiteX4" fmla="*/ 4613491 w 7992963"/>
              <a:gd name="connsiteY4" fmla="*/ 647700 h 2016760"/>
              <a:gd name="connsiteX5" fmla="*/ 6133681 w 7992963"/>
              <a:gd name="connsiteY5" fmla="*/ 655320 h 2016760"/>
              <a:gd name="connsiteX6" fmla="*/ 6779477 w 7992963"/>
              <a:gd name="connsiteY6" fmla="*/ 523875 h 2016760"/>
              <a:gd name="connsiteX7" fmla="*/ 7992963 w 7992963"/>
              <a:gd name="connsiteY7" fmla="*/ 527685 h 2016760"/>
              <a:gd name="connsiteX8" fmla="*/ 7990236 w 7992963"/>
              <a:gd name="connsiteY8" fmla="*/ 594318 h 2016760"/>
              <a:gd name="connsiteX9" fmla="*/ 6777571 w 7992963"/>
              <a:gd name="connsiteY9" fmla="*/ 592455 h 2016760"/>
              <a:gd name="connsiteX10" fmla="*/ 6123521 w 7992963"/>
              <a:gd name="connsiteY10" fmla="*/ 2011680 h 2016760"/>
              <a:gd name="connsiteX11" fmla="*/ 4610951 w 7992963"/>
              <a:gd name="connsiteY11" fmla="*/ 2016760 h 2016760"/>
              <a:gd name="connsiteX12" fmla="*/ 3958171 w 7992963"/>
              <a:gd name="connsiteY12" fmla="*/ 1653540 h 2016760"/>
              <a:gd name="connsiteX13" fmla="*/ 2449411 w 7992963"/>
              <a:gd name="connsiteY13" fmla="*/ 1652270 h 2016760"/>
              <a:gd name="connsiteX14" fmla="*/ 1805522 w 7992963"/>
              <a:gd name="connsiteY14" fmla="*/ 1441450 h 2016760"/>
              <a:gd name="connsiteX15" fmla="*/ 0 w 7992963"/>
              <a:gd name="connsiteY15" fmla="*/ 1440562 h 2016760"/>
              <a:gd name="connsiteX16" fmla="*/ 0 w 7992963"/>
              <a:gd name="connsiteY16" fmla="*/ 1150578 h 2016760"/>
              <a:gd name="connsiteX0" fmla="*/ 0 w 7992963"/>
              <a:gd name="connsiteY0" fmla="*/ 1017228 h 1883410"/>
              <a:gd name="connsiteX1" fmla="*/ 1801711 w 7992963"/>
              <a:gd name="connsiteY1" fmla="*/ 1017270 h 1883410"/>
              <a:gd name="connsiteX2" fmla="*/ 2457031 w 7992963"/>
              <a:gd name="connsiteY2" fmla="*/ 11430 h 1883410"/>
              <a:gd name="connsiteX3" fmla="*/ 3954361 w 7992963"/>
              <a:gd name="connsiteY3" fmla="*/ 0 h 1883410"/>
              <a:gd name="connsiteX4" fmla="*/ 4613491 w 7992963"/>
              <a:gd name="connsiteY4" fmla="*/ 514350 h 1883410"/>
              <a:gd name="connsiteX5" fmla="*/ 6133681 w 7992963"/>
              <a:gd name="connsiteY5" fmla="*/ 521970 h 1883410"/>
              <a:gd name="connsiteX6" fmla="*/ 6779477 w 7992963"/>
              <a:gd name="connsiteY6" fmla="*/ 390525 h 1883410"/>
              <a:gd name="connsiteX7" fmla="*/ 7992963 w 7992963"/>
              <a:gd name="connsiteY7" fmla="*/ 394335 h 1883410"/>
              <a:gd name="connsiteX8" fmla="*/ 7990236 w 7992963"/>
              <a:gd name="connsiteY8" fmla="*/ 460968 h 1883410"/>
              <a:gd name="connsiteX9" fmla="*/ 6777571 w 7992963"/>
              <a:gd name="connsiteY9" fmla="*/ 459105 h 1883410"/>
              <a:gd name="connsiteX10" fmla="*/ 6123521 w 7992963"/>
              <a:gd name="connsiteY10" fmla="*/ 1878330 h 1883410"/>
              <a:gd name="connsiteX11" fmla="*/ 4610951 w 7992963"/>
              <a:gd name="connsiteY11" fmla="*/ 1883410 h 1883410"/>
              <a:gd name="connsiteX12" fmla="*/ 3958171 w 7992963"/>
              <a:gd name="connsiteY12" fmla="*/ 1520190 h 1883410"/>
              <a:gd name="connsiteX13" fmla="*/ 2449411 w 7992963"/>
              <a:gd name="connsiteY13" fmla="*/ 1518920 h 1883410"/>
              <a:gd name="connsiteX14" fmla="*/ 1805522 w 7992963"/>
              <a:gd name="connsiteY14" fmla="*/ 1308100 h 1883410"/>
              <a:gd name="connsiteX15" fmla="*/ 0 w 7992963"/>
              <a:gd name="connsiteY15" fmla="*/ 1307212 h 1883410"/>
              <a:gd name="connsiteX16" fmla="*/ 0 w 7992963"/>
              <a:gd name="connsiteY16" fmla="*/ 1017228 h 1883410"/>
              <a:gd name="connsiteX0" fmla="*/ 0 w 7992963"/>
              <a:gd name="connsiteY0" fmla="*/ 1017228 h 1883410"/>
              <a:gd name="connsiteX1" fmla="*/ 1801711 w 7992963"/>
              <a:gd name="connsiteY1" fmla="*/ 1017270 h 1883410"/>
              <a:gd name="connsiteX2" fmla="*/ 2457031 w 7992963"/>
              <a:gd name="connsiteY2" fmla="*/ 11430 h 1883410"/>
              <a:gd name="connsiteX3" fmla="*/ 3954361 w 7992963"/>
              <a:gd name="connsiteY3" fmla="*/ 0 h 1883410"/>
              <a:gd name="connsiteX4" fmla="*/ 4613491 w 7992963"/>
              <a:gd name="connsiteY4" fmla="*/ 514350 h 1883410"/>
              <a:gd name="connsiteX5" fmla="*/ 6133681 w 7992963"/>
              <a:gd name="connsiteY5" fmla="*/ 521970 h 1883410"/>
              <a:gd name="connsiteX6" fmla="*/ 6779477 w 7992963"/>
              <a:gd name="connsiteY6" fmla="*/ 390525 h 1883410"/>
              <a:gd name="connsiteX7" fmla="*/ 7992963 w 7992963"/>
              <a:gd name="connsiteY7" fmla="*/ 394335 h 1883410"/>
              <a:gd name="connsiteX8" fmla="*/ 7990236 w 7992963"/>
              <a:gd name="connsiteY8" fmla="*/ 460968 h 1883410"/>
              <a:gd name="connsiteX9" fmla="*/ 6777571 w 7992963"/>
              <a:gd name="connsiteY9" fmla="*/ 459105 h 1883410"/>
              <a:gd name="connsiteX10" fmla="*/ 6123521 w 7992963"/>
              <a:gd name="connsiteY10" fmla="*/ 1878330 h 1883410"/>
              <a:gd name="connsiteX11" fmla="*/ 4610951 w 7992963"/>
              <a:gd name="connsiteY11" fmla="*/ 1883410 h 1883410"/>
              <a:gd name="connsiteX12" fmla="*/ 3958171 w 7992963"/>
              <a:gd name="connsiteY12" fmla="*/ 1520190 h 1883410"/>
              <a:gd name="connsiteX13" fmla="*/ 2449411 w 7992963"/>
              <a:gd name="connsiteY13" fmla="*/ 1663700 h 1883410"/>
              <a:gd name="connsiteX14" fmla="*/ 1805522 w 7992963"/>
              <a:gd name="connsiteY14" fmla="*/ 1308100 h 1883410"/>
              <a:gd name="connsiteX15" fmla="*/ 0 w 7992963"/>
              <a:gd name="connsiteY15" fmla="*/ 1307212 h 1883410"/>
              <a:gd name="connsiteX16" fmla="*/ 0 w 7992963"/>
              <a:gd name="connsiteY16" fmla="*/ 1017228 h 1883410"/>
              <a:gd name="connsiteX0" fmla="*/ 0 w 7992963"/>
              <a:gd name="connsiteY0" fmla="*/ 1017228 h 1883410"/>
              <a:gd name="connsiteX1" fmla="*/ 1801711 w 7992963"/>
              <a:gd name="connsiteY1" fmla="*/ 1017270 h 1883410"/>
              <a:gd name="connsiteX2" fmla="*/ 2457031 w 7992963"/>
              <a:gd name="connsiteY2" fmla="*/ 11430 h 1883410"/>
              <a:gd name="connsiteX3" fmla="*/ 3954361 w 7992963"/>
              <a:gd name="connsiteY3" fmla="*/ 0 h 1883410"/>
              <a:gd name="connsiteX4" fmla="*/ 4613491 w 7992963"/>
              <a:gd name="connsiteY4" fmla="*/ 514350 h 1883410"/>
              <a:gd name="connsiteX5" fmla="*/ 6133681 w 7992963"/>
              <a:gd name="connsiteY5" fmla="*/ 521970 h 1883410"/>
              <a:gd name="connsiteX6" fmla="*/ 6779477 w 7992963"/>
              <a:gd name="connsiteY6" fmla="*/ 390525 h 1883410"/>
              <a:gd name="connsiteX7" fmla="*/ 7992963 w 7992963"/>
              <a:gd name="connsiteY7" fmla="*/ 394335 h 1883410"/>
              <a:gd name="connsiteX8" fmla="*/ 7990236 w 7992963"/>
              <a:gd name="connsiteY8" fmla="*/ 460968 h 1883410"/>
              <a:gd name="connsiteX9" fmla="*/ 6777571 w 7992963"/>
              <a:gd name="connsiteY9" fmla="*/ 459105 h 1883410"/>
              <a:gd name="connsiteX10" fmla="*/ 6123521 w 7992963"/>
              <a:gd name="connsiteY10" fmla="*/ 1878330 h 1883410"/>
              <a:gd name="connsiteX11" fmla="*/ 4610951 w 7992963"/>
              <a:gd name="connsiteY11" fmla="*/ 1883410 h 1883410"/>
              <a:gd name="connsiteX12" fmla="*/ 3961981 w 7992963"/>
              <a:gd name="connsiteY12" fmla="*/ 1672590 h 1883410"/>
              <a:gd name="connsiteX13" fmla="*/ 2449411 w 7992963"/>
              <a:gd name="connsiteY13" fmla="*/ 1663700 h 1883410"/>
              <a:gd name="connsiteX14" fmla="*/ 1805522 w 7992963"/>
              <a:gd name="connsiteY14" fmla="*/ 1308100 h 1883410"/>
              <a:gd name="connsiteX15" fmla="*/ 0 w 7992963"/>
              <a:gd name="connsiteY15" fmla="*/ 1307212 h 1883410"/>
              <a:gd name="connsiteX16" fmla="*/ 0 w 7992963"/>
              <a:gd name="connsiteY16" fmla="*/ 1017228 h 1883410"/>
              <a:gd name="connsiteX0" fmla="*/ 0 w 7992963"/>
              <a:gd name="connsiteY0" fmla="*/ 1017228 h 1883410"/>
              <a:gd name="connsiteX1" fmla="*/ 1801711 w 7992963"/>
              <a:gd name="connsiteY1" fmla="*/ 1017270 h 1883410"/>
              <a:gd name="connsiteX2" fmla="*/ 2457031 w 7992963"/>
              <a:gd name="connsiteY2" fmla="*/ 11430 h 1883410"/>
              <a:gd name="connsiteX3" fmla="*/ 3954361 w 7992963"/>
              <a:gd name="connsiteY3" fmla="*/ 0 h 1883410"/>
              <a:gd name="connsiteX4" fmla="*/ 4613491 w 7992963"/>
              <a:gd name="connsiteY4" fmla="*/ 1264920 h 1883410"/>
              <a:gd name="connsiteX5" fmla="*/ 6133681 w 7992963"/>
              <a:gd name="connsiteY5" fmla="*/ 521970 h 1883410"/>
              <a:gd name="connsiteX6" fmla="*/ 6779477 w 7992963"/>
              <a:gd name="connsiteY6" fmla="*/ 390525 h 1883410"/>
              <a:gd name="connsiteX7" fmla="*/ 7992963 w 7992963"/>
              <a:gd name="connsiteY7" fmla="*/ 394335 h 1883410"/>
              <a:gd name="connsiteX8" fmla="*/ 7990236 w 7992963"/>
              <a:gd name="connsiteY8" fmla="*/ 460968 h 1883410"/>
              <a:gd name="connsiteX9" fmla="*/ 6777571 w 7992963"/>
              <a:gd name="connsiteY9" fmla="*/ 459105 h 1883410"/>
              <a:gd name="connsiteX10" fmla="*/ 6123521 w 7992963"/>
              <a:gd name="connsiteY10" fmla="*/ 1878330 h 1883410"/>
              <a:gd name="connsiteX11" fmla="*/ 4610951 w 7992963"/>
              <a:gd name="connsiteY11" fmla="*/ 1883410 h 1883410"/>
              <a:gd name="connsiteX12" fmla="*/ 3961981 w 7992963"/>
              <a:gd name="connsiteY12" fmla="*/ 1672590 h 1883410"/>
              <a:gd name="connsiteX13" fmla="*/ 2449411 w 7992963"/>
              <a:gd name="connsiteY13" fmla="*/ 1663700 h 1883410"/>
              <a:gd name="connsiteX14" fmla="*/ 1805522 w 7992963"/>
              <a:gd name="connsiteY14" fmla="*/ 1308100 h 1883410"/>
              <a:gd name="connsiteX15" fmla="*/ 0 w 7992963"/>
              <a:gd name="connsiteY15" fmla="*/ 1307212 h 1883410"/>
              <a:gd name="connsiteX16" fmla="*/ 0 w 7992963"/>
              <a:gd name="connsiteY16" fmla="*/ 1017228 h 188341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3491 w 7992963"/>
              <a:gd name="connsiteY4" fmla="*/ 1264920 h 2028190"/>
              <a:gd name="connsiteX5" fmla="*/ 6133681 w 7992963"/>
              <a:gd name="connsiteY5" fmla="*/ 52197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23521 w 7992963"/>
              <a:gd name="connsiteY10" fmla="*/ 187833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3491 w 7992963"/>
              <a:gd name="connsiteY4" fmla="*/ 1264920 h 2028190"/>
              <a:gd name="connsiteX5" fmla="*/ 6122251 w 7992963"/>
              <a:gd name="connsiteY5" fmla="*/ 124587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23521 w 7992963"/>
              <a:gd name="connsiteY10" fmla="*/ 187833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7301 w 7992963"/>
              <a:gd name="connsiteY4" fmla="*/ 1234440 h 2028190"/>
              <a:gd name="connsiteX5" fmla="*/ 6122251 w 7992963"/>
              <a:gd name="connsiteY5" fmla="*/ 124587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23521 w 7992963"/>
              <a:gd name="connsiteY10" fmla="*/ 187833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7301 w 7992963"/>
              <a:gd name="connsiteY4" fmla="*/ 1234440 h 2028190"/>
              <a:gd name="connsiteX5" fmla="*/ 6126061 w 7992963"/>
              <a:gd name="connsiteY5" fmla="*/ 124206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23521 w 7992963"/>
              <a:gd name="connsiteY10" fmla="*/ 187833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7301 w 7992963"/>
              <a:gd name="connsiteY4" fmla="*/ 1234440 h 2028190"/>
              <a:gd name="connsiteX5" fmla="*/ 6126061 w 7992963"/>
              <a:gd name="connsiteY5" fmla="*/ 124206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15901 w 7992963"/>
              <a:gd name="connsiteY10" fmla="*/ 201930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28190"/>
              <a:gd name="connsiteX1" fmla="*/ 1801711 w 7992963"/>
              <a:gd name="connsiteY1" fmla="*/ 1017270 h 2028190"/>
              <a:gd name="connsiteX2" fmla="*/ 2457031 w 7992963"/>
              <a:gd name="connsiteY2" fmla="*/ 11430 h 2028190"/>
              <a:gd name="connsiteX3" fmla="*/ 3954361 w 7992963"/>
              <a:gd name="connsiteY3" fmla="*/ 0 h 2028190"/>
              <a:gd name="connsiteX4" fmla="*/ 4617301 w 7992963"/>
              <a:gd name="connsiteY4" fmla="*/ 1234440 h 2028190"/>
              <a:gd name="connsiteX5" fmla="*/ 6114631 w 7992963"/>
              <a:gd name="connsiteY5" fmla="*/ 1238250 h 2028190"/>
              <a:gd name="connsiteX6" fmla="*/ 6779477 w 7992963"/>
              <a:gd name="connsiteY6" fmla="*/ 390525 h 2028190"/>
              <a:gd name="connsiteX7" fmla="*/ 7992963 w 7992963"/>
              <a:gd name="connsiteY7" fmla="*/ 394335 h 2028190"/>
              <a:gd name="connsiteX8" fmla="*/ 7990236 w 7992963"/>
              <a:gd name="connsiteY8" fmla="*/ 460968 h 2028190"/>
              <a:gd name="connsiteX9" fmla="*/ 6777571 w 7992963"/>
              <a:gd name="connsiteY9" fmla="*/ 459105 h 2028190"/>
              <a:gd name="connsiteX10" fmla="*/ 6115901 w 7992963"/>
              <a:gd name="connsiteY10" fmla="*/ 2019300 h 2028190"/>
              <a:gd name="connsiteX11" fmla="*/ 4610951 w 7992963"/>
              <a:gd name="connsiteY11" fmla="*/ 2028190 h 2028190"/>
              <a:gd name="connsiteX12" fmla="*/ 3961981 w 7992963"/>
              <a:gd name="connsiteY12" fmla="*/ 1672590 h 2028190"/>
              <a:gd name="connsiteX13" fmla="*/ 2449411 w 7992963"/>
              <a:gd name="connsiteY13" fmla="*/ 1663700 h 2028190"/>
              <a:gd name="connsiteX14" fmla="*/ 1805522 w 7992963"/>
              <a:gd name="connsiteY14" fmla="*/ 1308100 h 2028190"/>
              <a:gd name="connsiteX15" fmla="*/ 0 w 7992963"/>
              <a:gd name="connsiteY15" fmla="*/ 1307212 h 2028190"/>
              <a:gd name="connsiteX16" fmla="*/ 0 w 7992963"/>
              <a:gd name="connsiteY16" fmla="*/ 1017228 h 2028190"/>
              <a:gd name="connsiteX0" fmla="*/ 0 w 7992963"/>
              <a:gd name="connsiteY0" fmla="*/ 1017228 h 2036570"/>
              <a:gd name="connsiteX1" fmla="*/ 1801711 w 7992963"/>
              <a:gd name="connsiteY1" fmla="*/ 1017270 h 2036570"/>
              <a:gd name="connsiteX2" fmla="*/ 2457031 w 7992963"/>
              <a:gd name="connsiteY2" fmla="*/ 11430 h 2036570"/>
              <a:gd name="connsiteX3" fmla="*/ 3954361 w 7992963"/>
              <a:gd name="connsiteY3" fmla="*/ 0 h 2036570"/>
              <a:gd name="connsiteX4" fmla="*/ 4617301 w 7992963"/>
              <a:gd name="connsiteY4" fmla="*/ 1234440 h 2036570"/>
              <a:gd name="connsiteX5" fmla="*/ 6114631 w 7992963"/>
              <a:gd name="connsiteY5" fmla="*/ 1238250 h 2036570"/>
              <a:gd name="connsiteX6" fmla="*/ 6779477 w 7992963"/>
              <a:gd name="connsiteY6" fmla="*/ 390525 h 2036570"/>
              <a:gd name="connsiteX7" fmla="*/ 7992963 w 7992963"/>
              <a:gd name="connsiteY7" fmla="*/ 394335 h 2036570"/>
              <a:gd name="connsiteX8" fmla="*/ 7990236 w 7992963"/>
              <a:gd name="connsiteY8" fmla="*/ 460968 h 2036570"/>
              <a:gd name="connsiteX9" fmla="*/ 6773761 w 7992963"/>
              <a:gd name="connsiteY9" fmla="*/ 2025015 h 2036570"/>
              <a:gd name="connsiteX10" fmla="*/ 6115901 w 7992963"/>
              <a:gd name="connsiteY10" fmla="*/ 2019300 h 2036570"/>
              <a:gd name="connsiteX11" fmla="*/ 4610951 w 7992963"/>
              <a:gd name="connsiteY11" fmla="*/ 2028190 h 2036570"/>
              <a:gd name="connsiteX12" fmla="*/ 3961981 w 7992963"/>
              <a:gd name="connsiteY12" fmla="*/ 1672590 h 2036570"/>
              <a:gd name="connsiteX13" fmla="*/ 2449411 w 7992963"/>
              <a:gd name="connsiteY13" fmla="*/ 1663700 h 2036570"/>
              <a:gd name="connsiteX14" fmla="*/ 1805522 w 7992963"/>
              <a:gd name="connsiteY14" fmla="*/ 1308100 h 2036570"/>
              <a:gd name="connsiteX15" fmla="*/ 0 w 7992963"/>
              <a:gd name="connsiteY15" fmla="*/ 1307212 h 2036570"/>
              <a:gd name="connsiteX16" fmla="*/ 0 w 7992963"/>
              <a:gd name="connsiteY16" fmla="*/ 1017228 h 2036570"/>
              <a:gd name="connsiteX0" fmla="*/ 0 w 7992963"/>
              <a:gd name="connsiteY0" fmla="*/ 1017228 h 2036570"/>
              <a:gd name="connsiteX1" fmla="*/ 1801711 w 7992963"/>
              <a:gd name="connsiteY1" fmla="*/ 1017270 h 2036570"/>
              <a:gd name="connsiteX2" fmla="*/ 2457031 w 7992963"/>
              <a:gd name="connsiteY2" fmla="*/ 11430 h 2036570"/>
              <a:gd name="connsiteX3" fmla="*/ 3954361 w 7992963"/>
              <a:gd name="connsiteY3" fmla="*/ 0 h 2036570"/>
              <a:gd name="connsiteX4" fmla="*/ 4617301 w 7992963"/>
              <a:gd name="connsiteY4" fmla="*/ 1234440 h 2036570"/>
              <a:gd name="connsiteX5" fmla="*/ 6114631 w 7992963"/>
              <a:gd name="connsiteY5" fmla="*/ 1238250 h 2036570"/>
              <a:gd name="connsiteX6" fmla="*/ 6764237 w 7992963"/>
              <a:gd name="connsiteY6" fmla="*/ 1141095 h 2036570"/>
              <a:gd name="connsiteX7" fmla="*/ 7992963 w 7992963"/>
              <a:gd name="connsiteY7" fmla="*/ 394335 h 2036570"/>
              <a:gd name="connsiteX8" fmla="*/ 7990236 w 7992963"/>
              <a:gd name="connsiteY8" fmla="*/ 460968 h 2036570"/>
              <a:gd name="connsiteX9" fmla="*/ 6773761 w 7992963"/>
              <a:gd name="connsiteY9" fmla="*/ 2025015 h 2036570"/>
              <a:gd name="connsiteX10" fmla="*/ 6115901 w 7992963"/>
              <a:gd name="connsiteY10" fmla="*/ 2019300 h 2036570"/>
              <a:gd name="connsiteX11" fmla="*/ 4610951 w 7992963"/>
              <a:gd name="connsiteY11" fmla="*/ 2028190 h 2036570"/>
              <a:gd name="connsiteX12" fmla="*/ 3961981 w 7992963"/>
              <a:gd name="connsiteY12" fmla="*/ 1672590 h 2036570"/>
              <a:gd name="connsiteX13" fmla="*/ 2449411 w 7992963"/>
              <a:gd name="connsiteY13" fmla="*/ 1663700 h 2036570"/>
              <a:gd name="connsiteX14" fmla="*/ 1805522 w 7992963"/>
              <a:gd name="connsiteY14" fmla="*/ 1308100 h 2036570"/>
              <a:gd name="connsiteX15" fmla="*/ 0 w 7992963"/>
              <a:gd name="connsiteY15" fmla="*/ 1307212 h 2036570"/>
              <a:gd name="connsiteX16" fmla="*/ 0 w 7992963"/>
              <a:gd name="connsiteY16" fmla="*/ 1017228 h 2036570"/>
              <a:gd name="connsiteX0" fmla="*/ 0 w 7992963"/>
              <a:gd name="connsiteY0" fmla="*/ 1017228 h 2061779"/>
              <a:gd name="connsiteX1" fmla="*/ 1801711 w 7992963"/>
              <a:gd name="connsiteY1" fmla="*/ 1017270 h 2061779"/>
              <a:gd name="connsiteX2" fmla="*/ 2457031 w 7992963"/>
              <a:gd name="connsiteY2" fmla="*/ 11430 h 2061779"/>
              <a:gd name="connsiteX3" fmla="*/ 3954361 w 7992963"/>
              <a:gd name="connsiteY3" fmla="*/ 0 h 2061779"/>
              <a:gd name="connsiteX4" fmla="*/ 4617301 w 7992963"/>
              <a:gd name="connsiteY4" fmla="*/ 1234440 h 2061779"/>
              <a:gd name="connsiteX5" fmla="*/ 6114631 w 7992963"/>
              <a:gd name="connsiteY5" fmla="*/ 1238250 h 2061779"/>
              <a:gd name="connsiteX6" fmla="*/ 6764237 w 7992963"/>
              <a:gd name="connsiteY6" fmla="*/ 1141095 h 2061779"/>
              <a:gd name="connsiteX7" fmla="*/ 7992963 w 7992963"/>
              <a:gd name="connsiteY7" fmla="*/ 394335 h 2061779"/>
              <a:gd name="connsiteX8" fmla="*/ 7990236 w 7992963"/>
              <a:gd name="connsiteY8" fmla="*/ 460968 h 2061779"/>
              <a:gd name="connsiteX9" fmla="*/ 6773761 w 7992963"/>
              <a:gd name="connsiteY9" fmla="*/ 2025015 h 2061779"/>
              <a:gd name="connsiteX10" fmla="*/ 6115901 w 7992963"/>
              <a:gd name="connsiteY10" fmla="*/ 2019300 h 2061779"/>
              <a:gd name="connsiteX11" fmla="*/ 4610951 w 7992963"/>
              <a:gd name="connsiteY11" fmla="*/ 2028190 h 2061779"/>
              <a:gd name="connsiteX12" fmla="*/ 3961981 w 7992963"/>
              <a:gd name="connsiteY12" fmla="*/ 1672590 h 2061779"/>
              <a:gd name="connsiteX13" fmla="*/ 2449411 w 7992963"/>
              <a:gd name="connsiteY13" fmla="*/ 1663700 h 2061779"/>
              <a:gd name="connsiteX14" fmla="*/ 1805522 w 7992963"/>
              <a:gd name="connsiteY14" fmla="*/ 1308100 h 2061779"/>
              <a:gd name="connsiteX15" fmla="*/ 0 w 7992963"/>
              <a:gd name="connsiteY15" fmla="*/ 1307212 h 2061779"/>
              <a:gd name="connsiteX16" fmla="*/ 0 w 7992963"/>
              <a:gd name="connsiteY16" fmla="*/ 1017228 h 2061779"/>
              <a:gd name="connsiteX0" fmla="*/ 0 w 7992963"/>
              <a:gd name="connsiteY0" fmla="*/ 1017228 h 2031482"/>
              <a:gd name="connsiteX1" fmla="*/ 1801711 w 7992963"/>
              <a:gd name="connsiteY1" fmla="*/ 1017270 h 2031482"/>
              <a:gd name="connsiteX2" fmla="*/ 2457031 w 7992963"/>
              <a:gd name="connsiteY2" fmla="*/ 11430 h 2031482"/>
              <a:gd name="connsiteX3" fmla="*/ 3954361 w 7992963"/>
              <a:gd name="connsiteY3" fmla="*/ 0 h 2031482"/>
              <a:gd name="connsiteX4" fmla="*/ 4617301 w 7992963"/>
              <a:gd name="connsiteY4" fmla="*/ 1234440 h 2031482"/>
              <a:gd name="connsiteX5" fmla="*/ 6114631 w 7992963"/>
              <a:gd name="connsiteY5" fmla="*/ 1238250 h 2031482"/>
              <a:gd name="connsiteX6" fmla="*/ 6764237 w 7992963"/>
              <a:gd name="connsiteY6" fmla="*/ 1141095 h 2031482"/>
              <a:gd name="connsiteX7" fmla="*/ 7992963 w 7992963"/>
              <a:gd name="connsiteY7" fmla="*/ 394335 h 2031482"/>
              <a:gd name="connsiteX8" fmla="*/ 7990236 w 7992963"/>
              <a:gd name="connsiteY8" fmla="*/ 460968 h 2031482"/>
              <a:gd name="connsiteX9" fmla="*/ 6773761 w 7992963"/>
              <a:gd name="connsiteY9" fmla="*/ 2025015 h 2031482"/>
              <a:gd name="connsiteX10" fmla="*/ 6115901 w 7992963"/>
              <a:gd name="connsiteY10" fmla="*/ 2019300 h 2031482"/>
              <a:gd name="connsiteX11" fmla="*/ 4610951 w 7992963"/>
              <a:gd name="connsiteY11" fmla="*/ 2028190 h 2031482"/>
              <a:gd name="connsiteX12" fmla="*/ 3961981 w 7992963"/>
              <a:gd name="connsiteY12" fmla="*/ 1672590 h 2031482"/>
              <a:gd name="connsiteX13" fmla="*/ 2449411 w 7992963"/>
              <a:gd name="connsiteY13" fmla="*/ 1663700 h 2031482"/>
              <a:gd name="connsiteX14" fmla="*/ 1805522 w 7992963"/>
              <a:gd name="connsiteY14" fmla="*/ 1308100 h 2031482"/>
              <a:gd name="connsiteX15" fmla="*/ 0 w 7992963"/>
              <a:gd name="connsiteY15" fmla="*/ 1307212 h 2031482"/>
              <a:gd name="connsiteX16" fmla="*/ 0 w 7992963"/>
              <a:gd name="connsiteY16" fmla="*/ 1017228 h 2031482"/>
              <a:gd name="connsiteX0" fmla="*/ 0 w 7992963"/>
              <a:gd name="connsiteY0" fmla="*/ 1017228 h 2031482"/>
              <a:gd name="connsiteX1" fmla="*/ 1801711 w 7992963"/>
              <a:gd name="connsiteY1" fmla="*/ 1017270 h 2031482"/>
              <a:gd name="connsiteX2" fmla="*/ 2457031 w 7992963"/>
              <a:gd name="connsiteY2" fmla="*/ 11430 h 2031482"/>
              <a:gd name="connsiteX3" fmla="*/ 3954361 w 7992963"/>
              <a:gd name="connsiteY3" fmla="*/ 0 h 2031482"/>
              <a:gd name="connsiteX4" fmla="*/ 4617301 w 7992963"/>
              <a:gd name="connsiteY4" fmla="*/ 1234440 h 2031482"/>
              <a:gd name="connsiteX5" fmla="*/ 6114631 w 7992963"/>
              <a:gd name="connsiteY5" fmla="*/ 1238250 h 2031482"/>
              <a:gd name="connsiteX6" fmla="*/ 6764237 w 7992963"/>
              <a:gd name="connsiteY6" fmla="*/ 1141095 h 2031482"/>
              <a:gd name="connsiteX7" fmla="*/ 7992963 w 7992963"/>
              <a:gd name="connsiteY7" fmla="*/ 394335 h 2031482"/>
              <a:gd name="connsiteX8" fmla="*/ 7990236 w 7992963"/>
              <a:gd name="connsiteY8" fmla="*/ 460968 h 2031482"/>
              <a:gd name="connsiteX9" fmla="*/ 6773761 w 7992963"/>
              <a:gd name="connsiteY9" fmla="*/ 2025015 h 2031482"/>
              <a:gd name="connsiteX10" fmla="*/ 6115901 w 7992963"/>
              <a:gd name="connsiteY10" fmla="*/ 2019300 h 2031482"/>
              <a:gd name="connsiteX11" fmla="*/ 4610951 w 7992963"/>
              <a:gd name="connsiteY11" fmla="*/ 2028190 h 2031482"/>
              <a:gd name="connsiteX12" fmla="*/ 3961981 w 7992963"/>
              <a:gd name="connsiteY12" fmla="*/ 1672590 h 2031482"/>
              <a:gd name="connsiteX13" fmla="*/ 2449411 w 7992963"/>
              <a:gd name="connsiteY13" fmla="*/ 1663700 h 2031482"/>
              <a:gd name="connsiteX14" fmla="*/ 1805522 w 7992963"/>
              <a:gd name="connsiteY14" fmla="*/ 1308100 h 2031482"/>
              <a:gd name="connsiteX15" fmla="*/ 0 w 7992963"/>
              <a:gd name="connsiteY15" fmla="*/ 1307212 h 2031482"/>
              <a:gd name="connsiteX16" fmla="*/ 0 w 7992963"/>
              <a:gd name="connsiteY16" fmla="*/ 1017228 h 2031482"/>
              <a:gd name="connsiteX0" fmla="*/ 0 w 7992963"/>
              <a:gd name="connsiteY0" fmla="*/ 1017228 h 2034498"/>
              <a:gd name="connsiteX1" fmla="*/ 1801711 w 7992963"/>
              <a:gd name="connsiteY1" fmla="*/ 1017270 h 2034498"/>
              <a:gd name="connsiteX2" fmla="*/ 2457031 w 7992963"/>
              <a:gd name="connsiteY2" fmla="*/ 11430 h 2034498"/>
              <a:gd name="connsiteX3" fmla="*/ 3954361 w 7992963"/>
              <a:gd name="connsiteY3" fmla="*/ 0 h 2034498"/>
              <a:gd name="connsiteX4" fmla="*/ 4617301 w 7992963"/>
              <a:gd name="connsiteY4" fmla="*/ 1234440 h 2034498"/>
              <a:gd name="connsiteX5" fmla="*/ 6114631 w 7992963"/>
              <a:gd name="connsiteY5" fmla="*/ 1238250 h 2034498"/>
              <a:gd name="connsiteX6" fmla="*/ 6764237 w 7992963"/>
              <a:gd name="connsiteY6" fmla="*/ 1141095 h 2034498"/>
              <a:gd name="connsiteX7" fmla="*/ 7992963 w 7992963"/>
              <a:gd name="connsiteY7" fmla="*/ 394335 h 2034498"/>
              <a:gd name="connsiteX8" fmla="*/ 7971186 w 7992963"/>
              <a:gd name="connsiteY8" fmla="*/ 2034498 h 2034498"/>
              <a:gd name="connsiteX9" fmla="*/ 6773761 w 7992963"/>
              <a:gd name="connsiteY9" fmla="*/ 2025015 h 2034498"/>
              <a:gd name="connsiteX10" fmla="*/ 6115901 w 7992963"/>
              <a:gd name="connsiteY10" fmla="*/ 2019300 h 2034498"/>
              <a:gd name="connsiteX11" fmla="*/ 4610951 w 7992963"/>
              <a:gd name="connsiteY11" fmla="*/ 2028190 h 2034498"/>
              <a:gd name="connsiteX12" fmla="*/ 3961981 w 7992963"/>
              <a:gd name="connsiteY12" fmla="*/ 1672590 h 2034498"/>
              <a:gd name="connsiteX13" fmla="*/ 2449411 w 7992963"/>
              <a:gd name="connsiteY13" fmla="*/ 1663700 h 2034498"/>
              <a:gd name="connsiteX14" fmla="*/ 1805522 w 7992963"/>
              <a:gd name="connsiteY14" fmla="*/ 1308100 h 2034498"/>
              <a:gd name="connsiteX15" fmla="*/ 0 w 7992963"/>
              <a:gd name="connsiteY15" fmla="*/ 1307212 h 2034498"/>
              <a:gd name="connsiteX16" fmla="*/ 0 w 7992963"/>
              <a:gd name="connsiteY16" fmla="*/ 1017228 h 2034498"/>
              <a:gd name="connsiteX0" fmla="*/ 0 w 7971290"/>
              <a:gd name="connsiteY0" fmla="*/ 1017228 h 2034498"/>
              <a:gd name="connsiteX1" fmla="*/ 1801711 w 7971290"/>
              <a:gd name="connsiteY1" fmla="*/ 1017270 h 2034498"/>
              <a:gd name="connsiteX2" fmla="*/ 2457031 w 7971290"/>
              <a:gd name="connsiteY2" fmla="*/ 11430 h 2034498"/>
              <a:gd name="connsiteX3" fmla="*/ 3954361 w 7971290"/>
              <a:gd name="connsiteY3" fmla="*/ 0 h 2034498"/>
              <a:gd name="connsiteX4" fmla="*/ 4617301 w 7971290"/>
              <a:gd name="connsiteY4" fmla="*/ 1234440 h 2034498"/>
              <a:gd name="connsiteX5" fmla="*/ 6114631 w 7971290"/>
              <a:gd name="connsiteY5" fmla="*/ 1238250 h 2034498"/>
              <a:gd name="connsiteX6" fmla="*/ 6764237 w 7971290"/>
              <a:gd name="connsiteY6" fmla="*/ 1141095 h 2034498"/>
              <a:gd name="connsiteX7" fmla="*/ 7970103 w 7971290"/>
              <a:gd name="connsiteY7" fmla="*/ 1076325 h 2034498"/>
              <a:gd name="connsiteX8" fmla="*/ 7971186 w 7971290"/>
              <a:gd name="connsiteY8" fmla="*/ 2034498 h 2034498"/>
              <a:gd name="connsiteX9" fmla="*/ 6773761 w 7971290"/>
              <a:gd name="connsiteY9" fmla="*/ 2025015 h 2034498"/>
              <a:gd name="connsiteX10" fmla="*/ 6115901 w 7971290"/>
              <a:gd name="connsiteY10" fmla="*/ 2019300 h 2034498"/>
              <a:gd name="connsiteX11" fmla="*/ 4610951 w 7971290"/>
              <a:gd name="connsiteY11" fmla="*/ 2028190 h 2034498"/>
              <a:gd name="connsiteX12" fmla="*/ 3961981 w 7971290"/>
              <a:gd name="connsiteY12" fmla="*/ 1672590 h 2034498"/>
              <a:gd name="connsiteX13" fmla="*/ 2449411 w 7971290"/>
              <a:gd name="connsiteY13" fmla="*/ 1663700 h 2034498"/>
              <a:gd name="connsiteX14" fmla="*/ 1805522 w 7971290"/>
              <a:gd name="connsiteY14" fmla="*/ 1308100 h 2034498"/>
              <a:gd name="connsiteX15" fmla="*/ 0 w 7971290"/>
              <a:gd name="connsiteY15" fmla="*/ 1307212 h 2034498"/>
              <a:gd name="connsiteX16" fmla="*/ 0 w 7971290"/>
              <a:gd name="connsiteY16" fmla="*/ 1017228 h 2034498"/>
              <a:gd name="connsiteX0" fmla="*/ 0 w 7971290"/>
              <a:gd name="connsiteY0" fmla="*/ 1017228 h 2034498"/>
              <a:gd name="connsiteX1" fmla="*/ 1801711 w 7971290"/>
              <a:gd name="connsiteY1" fmla="*/ 1017270 h 2034498"/>
              <a:gd name="connsiteX2" fmla="*/ 2457031 w 7971290"/>
              <a:gd name="connsiteY2" fmla="*/ 11430 h 2034498"/>
              <a:gd name="connsiteX3" fmla="*/ 3954361 w 7971290"/>
              <a:gd name="connsiteY3" fmla="*/ 0 h 2034498"/>
              <a:gd name="connsiteX4" fmla="*/ 4617301 w 7971290"/>
              <a:gd name="connsiteY4" fmla="*/ 1234440 h 2034498"/>
              <a:gd name="connsiteX5" fmla="*/ 6114631 w 7971290"/>
              <a:gd name="connsiteY5" fmla="*/ 1238250 h 2034498"/>
              <a:gd name="connsiteX6" fmla="*/ 6764237 w 7971290"/>
              <a:gd name="connsiteY6" fmla="*/ 1095375 h 2034498"/>
              <a:gd name="connsiteX7" fmla="*/ 7970103 w 7971290"/>
              <a:gd name="connsiteY7" fmla="*/ 1076325 h 2034498"/>
              <a:gd name="connsiteX8" fmla="*/ 7971186 w 7971290"/>
              <a:gd name="connsiteY8" fmla="*/ 2034498 h 2034498"/>
              <a:gd name="connsiteX9" fmla="*/ 6773761 w 7971290"/>
              <a:gd name="connsiteY9" fmla="*/ 2025015 h 2034498"/>
              <a:gd name="connsiteX10" fmla="*/ 6115901 w 7971290"/>
              <a:gd name="connsiteY10" fmla="*/ 2019300 h 2034498"/>
              <a:gd name="connsiteX11" fmla="*/ 4610951 w 7971290"/>
              <a:gd name="connsiteY11" fmla="*/ 2028190 h 2034498"/>
              <a:gd name="connsiteX12" fmla="*/ 3961981 w 7971290"/>
              <a:gd name="connsiteY12" fmla="*/ 1672590 h 2034498"/>
              <a:gd name="connsiteX13" fmla="*/ 2449411 w 7971290"/>
              <a:gd name="connsiteY13" fmla="*/ 1663700 h 2034498"/>
              <a:gd name="connsiteX14" fmla="*/ 1805522 w 7971290"/>
              <a:gd name="connsiteY14" fmla="*/ 1308100 h 2034498"/>
              <a:gd name="connsiteX15" fmla="*/ 0 w 7971290"/>
              <a:gd name="connsiteY15" fmla="*/ 1307212 h 2034498"/>
              <a:gd name="connsiteX16" fmla="*/ 0 w 7971290"/>
              <a:gd name="connsiteY16" fmla="*/ 1017228 h 2034498"/>
              <a:gd name="connsiteX0" fmla="*/ 0 w 7971290"/>
              <a:gd name="connsiteY0" fmla="*/ 1017228 h 2034498"/>
              <a:gd name="connsiteX1" fmla="*/ 1801711 w 7971290"/>
              <a:gd name="connsiteY1" fmla="*/ 1017270 h 2034498"/>
              <a:gd name="connsiteX2" fmla="*/ 2457031 w 7971290"/>
              <a:gd name="connsiteY2" fmla="*/ 11430 h 2034498"/>
              <a:gd name="connsiteX3" fmla="*/ 3954361 w 7971290"/>
              <a:gd name="connsiteY3" fmla="*/ 0 h 2034498"/>
              <a:gd name="connsiteX4" fmla="*/ 4617301 w 7971290"/>
              <a:gd name="connsiteY4" fmla="*/ 1234440 h 2034498"/>
              <a:gd name="connsiteX5" fmla="*/ 6114631 w 7971290"/>
              <a:gd name="connsiteY5" fmla="*/ 1238250 h 2034498"/>
              <a:gd name="connsiteX6" fmla="*/ 6764237 w 7971290"/>
              <a:gd name="connsiteY6" fmla="*/ 1095375 h 2034498"/>
              <a:gd name="connsiteX7" fmla="*/ 7970103 w 7971290"/>
              <a:gd name="connsiteY7" fmla="*/ 1076325 h 2034498"/>
              <a:gd name="connsiteX8" fmla="*/ 7971186 w 7971290"/>
              <a:gd name="connsiteY8" fmla="*/ 2034498 h 2034498"/>
              <a:gd name="connsiteX9" fmla="*/ 6753441 w 7971290"/>
              <a:gd name="connsiteY9" fmla="*/ 1877695 h 2034498"/>
              <a:gd name="connsiteX10" fmla="*/ 6115901 w 7971290"/>
              <a:gd name="connsiteY10" fmla="*/ 2019300 h 2034498"/>
              <a:gd name="connsiteX11" fmla="*/ 4610951 w 7971290"/>
              <a:gd name="connsiteY11" fmla="*/ 2028190 h 2034498"/>
              <a:gd name="connsiteX12" fmla="*/ 3961981 w 7971290"/>
              <a:gd name="connsiteY12" fmla="*/ 1672590 h 2034498"/>
              <a:gd name="connsiteX13" fmla="*/ 2449411 w 7971290"/>
              <a:gd name="connsiteY13" fmla="*/ 1663700 h 2034498"/>
              <a:gd name="connsiteX14" fmla="*/ 1805522 w 7971290"/>
              <a:gd name="connsiteY14" fmla="*/ 1308100 h 2034498"/>
              <a:gd name="connsiteX15" fmla="*/ 0 w 7971290"/>
              <a:gd name="connsiteY15" fmla="*/ 1307212 h 2034498"/>
              <a:gd name="connsiteX16" fmla="*/ 0 w 7971290"/>
              <a:gd name="connsiteY16" fmla="*/ 1017228 h 2034498"/>
              <a:gd name="connsiteX0" fmla="*/ 0 w 7981369"/>
              <a:gd name="connsiteY0" fmla="*/ 1017228 h 2028190"/>
              <a:gd name="connsiteX1" fmla="*/ 1801711 w 7981369"/>
              <a:gd name="connsiteY1" fmla="*/ 1017270 h 2028190"/>
              <a:gd name="connsiteX2" fmla="*/ 2457031 w 7981369"/>
              <a:gd name="connsiteY2" fmla="*/ 11430 h 2028190"/>
              <a:gd name="connsiteX3" fmla="*/ 3954361 w 7981369"/>
              <a:gd name="connsiteY3" fmla="*/ 0 h 2028190"/>
              <a:gd name="connsiteX4" fmla="*/ 4617301 w 7981369"/>
              <a:gd name="connsiteY4" fmla="*/ 1234440 h 2028190"/>
              <a:gd name="connsiteX5" fmla="*/ 6114631 w 7981369"/>
              <a:gd name="connsiteY5" fmla="*/ 1238250 h 2028190"/>
              <a:gd name="connsiteX6" fmla="*/ 6764237 w 7981369"/>
              <a:gd name="connsiteY6" fmla="*/ 1095375 h 2028190"/>
              <a:gd name="connsiteX7" fmla="*/ 7970103 w 7981369"/>
              <a:gd name="connsiteY7" fmla="*/ 1076325 h 2028190"/>
              <a:gd name="connsiteX8" fmla="*/ 7981346 w 7981369"/>
              <a:gd name="connsiteY8" fmla="*/ 1892258 h 2028190"/>
              <a:gd name="connsiteX9" fmla="*/ 6753441 w 7981369"/>
              <a:gd name="connsiteY9" fmla="*/ 1877695 h 2028190"/>
              <a:gd name="connsiteX10" fmla="*/ 6115901 w 7981369"/>
              <a:gd name="connsiteY10" fmla="*/ 2019300 h 2028190"/>
              <a:gd name="connsiteX11" fmla="*/ 4610951 w 7981369"/>
              <a:gd name="connsiteY11" fmla="*/ 2028190 h 2028190"/>
              <a:gd name="connsiteX12" fmla="*/ 3961981 w 7981369"/>
              <a:gd name="connsiteY12" fmla="*/ 1672590 h 2028190"/>
              <a:gd name="connsiteX13" fmla="*/ 2449411 w 7981369"/>
              <a:gd name="connsiteY13" fmla="*/ 1663700 h 2028190"/>
              <a:gd name="connsiteX14" fmla="*/ 1805522 w 7981369"/>
              <a:gd name="connsiteY14" fmla="*/ 1308100 h 2028190"/>
              <a:gd name="connsiteX15" fmla="*/ 0 w 7981369"/>
              <a:gd name="connsiteY15" fmla="*/ 1307212 h 2028190"/>
              <a:gd name="connsiteX16" fmla="*/ 0 w 7981369"/>
              <a:gd name="connsiteY16" fmla="*/ 1017228 h 2028190"/>
              <a:gd name="connsiteX0" fmla="*/ 0 w 7990423"/>
              <a:gd name="connsiteY0" fmla="*/ 1017228 h 2028190"/>
              <a:gd name="connsiteX1" fmla="*/ 1801711 w 7990423"/>
              <a:gd name="connsiteY1" fmla="*/ 1017270 h 2028190"/>
              <a:gd name="connsiteX2" fmla="*/ 2457031 w 7990423"/>
              <a:gd name="connsiteY2" fmla="*/ 11430 h 2028190"/>
              <a:gd name="connsiteX3" fmla="*/ 3954361 w 7990423"/>
              <a:gd name="connsiteY3" fmla="*/ 0 h 2028190"/>
              <a:gd name="connsiteX4" fmla="*/ 4617301 w 7990423"/>
              <a:gd name="connsiteY4" fmla="*/ 1234440 h 2028190"/>
              <a:gd name="connsiteX5" fmla="*/ 6114631 w 7990423"/>
              <a:gd name="connsiteY5" fmla="*/ 1238250 h 2028190"/>
              <a:gd name="connsiteX6" fmla="*/ 6764237 w 7990423"/>
              <a:gd name="connsiteY6" fmla="*/ 1095375 h 2028190"/>
              <a:gd name="connsiteX7" fmla="*/ 7990423 w 7990423"/>
              <a:gd name="connsiteY7" fmla="*/ 1076325 h 2028190"/>
              <a:gd name="connsiteX8" fmla="*/ 7981346 w 7990423"/>
              <a:gd name="connsiteY8" fmla="*/ 1892258 h 2028190"/>
              <a:gd name="connsiteX9" fmla="*/ 6753441 w 7990423"/>
              <a:gd name="connsiteY9" fmla="*/ 1877695 h 2028190"/>
              <a:gd name="connsiteX10" fmla="*/ 6115901 w 7990423"/>
              <a:gd name="connsiteY10" fmla="*/ 2019300 h 2028190"/>
              <a:gd name="connsiteX11" fmla="*/ 4610951 w 7990423"/>
              <a:gd name="connsiteY11" fmla="*/ 2028190 h 2028190"/>
              <a:gd name="connsiteX12" fmla="*/ 3961981 w 7990423"/>
              <a:gd name="connsiteY12" fmla="*/ 1672590 h 2028190"/>
              <a:gd name="connsiteX13" fmla="*/ 2449411 w 7990423"/>
              <a:gd name="connsiteY13" fmla="*/ 1663700 h 2028190"/>
              <a:gd name="connsiteX14" fmla="*/ 1805522 w 7990423"/>
              <a:gd name="connsiteY14" fmla="*/ 1308100 h 2028190"/>
              <a:gd name="connsiteX15" fmla="*/ 0 w 7990423"/>
              <a:gd name="connsiteY15" fmla="*/ 1307212 h 2028190"/>
              <a:gd name="connsiteX16" fmla="*/ 0 w 7990423"/>
              <a:gd name="connsiteY16" fmla="*/ 1017228 h 2028190"/>
              <a:gd name="connsiteX0" fmla="*/ 0 w 7981383"/>
              <a:gd name="connsiteY0" fmla="*/ 1017228 h 2028190"/>
              <a:gd name="connsiteX1" fmla="*/ 1801711 w 7981383"/>
              <a:gd name="connsiteY1" fmla="*/ 1017270 h 2028190"/>
              <a:gd name="connsiteX2" fmla="*/ 2457031 w 7981383"/>
              <a:gd name="connsiteY2" fmla="*/ 11430 h 2028190"/>
              <a:gd name="connsiteX3" fmla="*/ 3954361 w 7981383"/>
              <a:gd name="connsiteY3" fmla="*/ 0 h 2028190"/>
              <a:gd name="connsiteX4" fmla="*/ 4617301 w 7981383"/>
              <a:gd name="connsiteY4" fmla="*/ 1234440 h 2028190"/>
              <a:gd name="connsiteX5" fmla="*/ 6114631 w 7981383"/>
              <a:gd name="connsiteY5" fmla="*/ 1238250 h 2028190"/>
              <a:gd name="connsiteX6" fmla="*/ 6764237 w 7981383"/>
              <a:gd name="connsiteY6" fmla="*/ 1095375 h 2028190"/>
              <a:gd name="connsiteX7" fmla="*/ 7975183 w 7981383"/>
              <a:gd name="connsiteY7" fmla="*/ 1071245 h 2028190"/>
              <a:gd name="connsiteX8" fmla="*/ 7981346 w 7981383"/>
              <a:gd name="connsiteY8" fmla="*/ 1892258 h 2028190"/>
              <a:gd name="connsiteX9" fmla="*/ 6753441 w 7981383"/>
              <a:gd name="connsiteY9" fmla="*/ 1877695 h 2028190"/>
              <a:gd name="connsiteX10" fmla="*/ 6115901 w 7981383"/>
              <a:gd name="connsiteY10" fmla="*/ 2019300 h 2028190"/>
              <a:gd name="connsiteX11" fmla="*/ 4610951 w 7981383"/>
              <a:gd name="connsiteY11" fmla="*/ 2028190 h 2028190"/>
              <a:gd name="connsiteX12" fmla="*/ 3961981 w 7981383"/>
              <a:gd name="connsiteY12" fmla="*/ 1672590 h 2028190"/>
              <a:gd name="connsiteX13" fmla="*/ 2449411 w 7981383"/>
              <a:gd name="connsiteY13" fmla="*/ 1663700 h 2028190"/>
              <a:gd name="connsiteX14" fmla="*/ 1805522 w 7981383"/>
              <a:gd name="connsiteY14" fmla="*/ 1308100 h 2028190"/>
              <a:gd name="connsiteX15" fmla="*/ 0 w 7981383"/>
              <a:gd name="connsiteY15" fmla="*/ 1307212 h 2028190"/>
              <a:gd name="connsiteX16" fmla="*/ 0 w 798138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7632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028190"/>
              <a:gd name="connsiteX1" fmla="*/ 1801711 w 7985343"/>
              <a:gd name="connsiteY1" fmla="*/ 1017270 h 2028190"/>
              <a:gd name="connsiteX2" fmla="*/ 2457031 w 7985343"/>
              <a:gd name="connsiteY2" fmla="*/ 11430 h 2028190"/>
              <a:gd name="connsiteX3" fmla="*/ 3954361 w 7985343"/>
              <a:gd name="connsiteY3" fmla="*/ 0 h 2028190"/>
              <a:gd name="connsiteX4" fmla="*/ 4617301 w 7985343"/>
              <a:gd name="connsiteY4" fmla="*/ 1234440 h 2028190"/>
              <a:gd name="connsiteX5" fmla="*/ 6114631 w 7985343"/>
              <a:gd name="connsiteY5" fmla="*/ 1238250 h 2028190"/>
              <a:gd name="connsiteX6" fmla="*/ 6764237 w 7985343"/>
              <a:gd name="connsiteY6" fmla="*/ 1095375 h 2028190"/>
              <a:gd name="connsiteX7" fmla="*/ 7985343 w 7985343"/>
              <a:gd name="connsiteY7" fmla="*/ 1086485 h 2028190"/>
              <a:gd name="connsiteX8" fmla="*/ 7981346 w 7985343"/>
              <a:gd name="connsiteY8" fmla="*/ 1892258 h 2028190"/>
              <a:gd name="connsiteX9" fmla="*/ 6753441 w 7985343"/>
              <a:gd name="connsiteY9" fmla="*/ 1877695 h 2028190"/>
              <a:gd name="connsiteX10" fmla="*/ 6115901 w 7985343"/>
              <a:gd name="connsiteY10" fmla="*/ 2019300 h 2028190"/>
              <a:gd name="connsiteX11" fmla="*/ 4610951 w 7985343"/>
              <a:gd name="connsiteY11" fmla="*/ 2028190 h 2028190"/>
              <a:gd name="connsiteX12" fmla="*/ 3961981 w 7985343"/>
              <a:gd name="connsiteY12" fmla="*/ 1672590 h 2028190"/>
              <a:gd name="connsiteX13" fmla="*/ 2449411 w 7985343"/>
              <a:gd name="connsiteY13" fmla="*/ 1663700 h 2028190"/>
              <a:gd name="connsiteX14" fmla="*/ 1805522 w 7985343"/>
              <a:gd name="connsiteY14" fmla="*/ 1308100 h 2028190"/>
              <a:gd name="connsiteX15" fmla="*/ 0 w 7985343"/>
              <a:gd name="connsiteY15" fmla="*/ 1307212 h 2028190"/>
              <a:gd name="connsiteX16" fmla="*/ 0 w 7985343"/>
              <a:gd name="connsiteY16" fmla="*/ 1017228 h 2028190"/>
              <a:gd name="connsiteX0" fmla="*/ 0 w 7985343"/>
              <a:gd name="connsiteY0" fmla="*/ 1017228 h 2322475"/>
              <a:gd name="connsiteX1" fmla="*/ 1801711 w 7985343"/>
              <a:gd name="connsiteY1" fmla="*/ 1017270 h 2322475"/>
              <a:gd name="connsiteX2" fmla="*/ 2457031 w 7985343"/>
              <a:gd name="connsiteY2" fmla="*/ 11430 h 2322475"/>
              <a:gd name="connsiteX3" fmla="*/ 3954361 w 7985343"/>
              <a:gd name="connsiteY3" fmla="*/ 0 h 2322475"/>
              <a:gd name="connsiteX4" fmla="*/ 4617301 w 7985343"/>
              <a:gd name="connsiteY4" fmla="*/ 1234440 h 2322475"/>
              <a:gd name="connsiteX5" fmla="*/ 6114631 w 7985343"/>
              <a:gd name="connsiteY5" fmla="*/ 1238250 h 2322475"/>
              <a:gd name="connsiteX6" fmla="*/ 6764237 w 7985343"/>
              <a:gd name="connsiteY6" fmla="*/ 1095375 h 2322475"/>
              <a:gd name="connsiteX7" fmla="*/ 7985343 w 7985343"/>
              <a:gd name="connsiteY7" fmla="*/ 1086485 h 2322475"/>
              <a:gd name="connsiteX8" fmla="*/ 7981346 w 7985343"/>
              <a:gd name="connsiteY8" fmla="*/ 1892258 h 2322475"/>
              <a:gd name="connsiteX9" fmla="*/ 6759791 w 7985343"/>
              <a:gd name="connsiteY9" fmla="*/ 2322195 h 2322475"/>
              <a:gd name="connsiteX10" fmla="*/ 6115901 w 7985343"/>
              <a:gd name="connsiteY10" fmla="*/ 2019300 h 2322475"/>
              <a:gd name="connsiteX11" fmla="*/ 4610951 w 7985343"/>
              <a:gd name="connsiteY11" fmla="*/ 2028190 h 2322475"/>
              <a:gd name="connsiteX12" fmla="*/ 3961981 w 7985343"/>
              <a:gd name="connsiteY12" fmla="*/ 1672590 h 2322475"/>
              <a:gd name="connsiteX13" fmla="*/ 2449411 w 7985343"/>
              <a:gd name="connsiteY13" fmla="*/ 1663700 h 2322475"/>
              <a:gd name="connsiteX14" fmla="*/ 1805522 w 7985343"/>
              <a:gd name="connsiteY14" fmla="*/ 1308100 h 2322475"/>
              <a:gd name="connsiteX15" fmla="*/ 0 w 7985343"/>
              <a:gd name="connsiteY15" fmla="*/ 1307212 h 2322475"/>
              <a:gd name="connsiteX16" fmla="*/ 0 w 7985343"/>
              <a:gd name="connsiteY16" fmla="*/ 1017228 h 2322475"/>
              <a:gd name="connsiteX0" fmla="*/ 0 w 8000411"/>
              <a:gd name="connsiteY0" fmla="*/ 1017228 h 2336758"/>
              <a:gd name="connsiteX1" fmla="*/ 1801711 w 8000411"/>
              <a:gd name="connsiteY1" fmla="*/ 1017270 h 2336758"/>
              <a:gd name="connsiteX2" fmla="*/ 2457031 w 8000411"/>
              <a:gd name="connsiteY2" fmla="*/ 11430 h 2336758"/>
              <a:gd name="connsiteX3" fmla="*/ 3954361 w 8000411"/>
              <a:gd name="connsiteY3" fmla="*/ 0 h 2336758"/>
              <a:gd name="connsiteX4" fmla="*/ 4617301 w 8000411"/>
              <a:gd name="connsiteY4" fmla="*/ 1234440 h 2336758"/>
              <a:gd name="connsiteX5" fmla="*/ 6114631 w 8000411"/>
              <a:gd name="connsiteY5" fmla="*/ 1238250 h 2336758"/>
              <a:gd name="connsiteX6" fmla="*/ 6764237 w 8000411"/>
              <a:gd name="connsiteY6" fmla="*/ 1095375 h 2336758"/>
              <a:gd name="connsiteX7" fmla="*/ 7985343 w 8000411"/>
              <a:gd name="connsiteY7" fmla="*/ 1086485 h 2336758"/>
              <a:gd name="connsiteX8" fmla="*/ 8000396 w 8000411"/>
              <a:gd name="connsiteY8" fmla="*/ 2336758 h 2336758"/>
              <a:gd name="connsiteX9" fmla="*/ 6759791 w 8000411"/>
              <a:gd name="connsiteY9" fmla="*/ 2322195 h 2336758"/>
              <a:gd name="connsiteX10" fmla="*/ 6115901 w 8000411"/>
              <a:gd name="connsiteY10" fmla="*/ 2019300 h 2336758"/>
              <a:gd name="connsiteX11" fmla="*/ 4610951 w 8000411"/>
              <a:gd name="connsiteY11" fmla="*/ 2028190 h 2336758"/>
              <a:gd name="connsiteX12" fmla="*/ 3961981 w 8000411"/>
              <a:gd name="connsiteY12" fmla="*/ 1672590 h 2336758"/>
              <a:gd name="connsiteX13" fmla="*/ 2449411 w 8000411"/>
              <a:gd name="connsiteY13" fmla="*/ 1663700 h 2336758"/>
              <a:gd name="connsiteX14" fmla="*/ 1805522 w 8000411"/>
              <a:gd name="connsiteY14" fmla="*/ 1308100 h 2336758"/>
              <a:gd name="connsiteX15" fmla="*/ 0 w 8000411"/>
              <a:gd name="connsiteY15" fmla="*/ 1307212 h 2336758"/>
              <a:gd name="connsiteX16" fmla="*/ 0 w 8000411"/>
              <a:gd name="connsiteY16" fmla="*/ 1017228 h 2336758"/>
              <a:gd name="connsiteX0" fmla="*/ 0 w 7987741"/>
              <a:gd name="connsiteY0" fmla="*/ 1017228 h 2336758"/>
              <a:gd name="connsiteX1" fmla="*/ 1801711 w 7987741"/>
              <a:gd name="connsiteY1" fmla="*/ 1017270 h 2336758"/>
              <a:gd name="connsiteX2" fmla="*/ 2457031 w 7987741"/>
              <a:gd name="connsiteY2" fmla="*/ 11430 h 2336758"/>
              <a:gd name="connsiteX3" fmla="*/ 3954361 w 7987741"/>
              <a:gd name="connsiteY3" fmla="*/ 0 h 2336758"/>
              <a:gd name="connsiteX4" fmla="*/ 4617301 w 7987741"/>
              <a:gd name="connsiteY4" fmla="*/ 1234440 h 2336758"/>
              <a:gd name="connsiteX5" fmla="*/ 6114631 w 7987741"/>
              <a:gd name="connsiteY5" fmla="*/ 1238250 h 2336758"/>
              <a:gd name="connsiteX6" fmla="*/ 6764237 w 7987741"/>
              <a:gd name="connsiteY6" fmla="*/ 1095375 h 2336758"/>
              <a:gd name="connsiteX7" fmla="*/ 7985343 w 7987741"/>
              <a:gd name="connsiteY7" fmla="*/ 1086485 h 2336758"/>
              <a:gd name="connsiteX8" fmla="*/ 7987696 w 7987741"/>
              <a:gd name="connsiteY8" fmla="*/ 2336758 h 2336758"/>
              <a:gd name="connsiteX9" fmla="*/ 6759791 w 7987741"/>
              <a:gd name="connsiteY9" fmla="*/ 2322195 h 2336758"/>
              <a:gd name="connsiteX10" fmla="*/ 6115901 w 7987741"/>
              <a:gd name="connsiteY10" fmla="*/ 2019300 h 2336758"/>
              <a:gd name="connsiteX11" fmla="*/ 4610951 w 7987741"/>
              <a:gd name="connsiteY11" fmla="*/ 2028190 h 2336758"/>
              <a:gd name="connsiteX12" fmla="*/ 3961981 w 7987741"/>
              <a:gd name="connsiteY12" fmla="*/ 1672590 h 2336758"/>
              <a:gd name="connsiteX13" fmla="*/ 2449411 w 7987741"/>
              <a:gd name="connsiteY13" fmla="*/ 1663700 h 2336758"/>
              <a:gd name="connsiteX14" fmla="*/ 1805522 w 7987741"/>
              <a:gd name="connsiteY14" fmla="*/ 1308100 h 2336758"/>
              <a:gd name="connsiteX15" fmla="*/ 0 w 7987741"/>
              <a:gd name="connsiteY15" fmla="*/ 1307212 h 2336758"/>
              <a:gd name="connsiteX16" fmla="*/ 0 w 7987741"/>
              <a:gd name="connsiteY16" fmla="*/ 1017228 h 2336758"/>
              <a:gd name="connsiteX0" fmla="*/ 0 w 7985343"/>
              <a:gd name="connsiteY0" fmla="*/ 1017228 h 2336758"/>
              <a:gd name="connsiteX1" fmla="*/ 1801711 w 7985343"/>
              <a:gd name="connsiteY1" fmla="*/ 1017270 h 2336758"/>
              <a:gd name="connsiteX2" fmla="*/ 2457031 w 7985343"/>
              <a:gd name="connsiteY2" fmla="*/ 11430 h 2336758"/>
              <a:gd name="connsiteX3" fmla="*/ 3954361 w 7985343"/>
              <a:gd name="connsiteY3" fmla="*/ 0 h 2336758"/>
              <a:gd name="connsiteX4" fmla="*/ 4617301 w 7985343"/>
              <a:gd name="connsiteY4" fmla="*/ 1234440 h 2336758"/>
              <a:gd name="connsiteX5" fmla="*/ 6114631 w 7985343"/>
              <a:gd name="connsiteY5" fmla="*/ 1238250 h 2336758"/>
              <a:gd name="connsiteX6" fmla="*/ 6764237 w 7985343"/>
              <a:gd name="connsiteY6" fmla="*/ 1095375 h 2336758"/>
              <a:gd name="connsiteX7" fmla="*/ 7985343 w 7985343"/>
              <a:gd name="connsiteY7" fmla="*/ 1086485 h 2336758"/>
              <a:gd name="connsiteX8" fmla="*/ 7962296 w 7985343"/>
              <a:gd name="connsiteY8" fmla="*/ 2336758 h 2336758"/>
              <a:gd name="connsiteX9" fmla="*/ 6759791 w 7985343"/>
              <a:gd name="connsiteY9" fmla="*/ 2322195 h 2336758"/>
              <a:gd name="connsiteX10" fmla="*/ 6115901 w 7985343"/>
              <a:gd name="connsiteY10" fmla="*/ 2019300 h 2336758"/>
              <a:gd name="connsiteX11" fmla="*/ 4610951 w 7985343"/>
              <a:gd name="connsiteY11" fmla="*/ 2028190 h 2336758"/>
              <a:gd name="connsiteX12" fmla="*/ 3961981 w 7985343"/>
              <a:gd name="connsiteY12" fmla="*/ 1672590 h 2336758"/>
              <a:gd name="connsiteX13" fmla="*/ 2449411 w 7985343"/>
              <a:gd name="connsiteY13" fmla="*/ 1663700 h 2336758"/>
              <a:gd name="connsiteX14" fmla="*/ 1805522 w 7985343"/>
              <a:gd name="connsiteY14" fmla="*/ 1308100 h 2336758"/>
              <a:gd name="connsiteX15" fmla="*/ 0 w 7985343"/>
              <a:gd name="connsiteY15" fmla="*/ 1307212 h 2336758"/>
              <a:gd name="connsiteX16" fmla="*/ 0 w 7985343"/>
              <a:gd name="connsiteY16" fmla="*/ 1017228 h 2336758"/>
              <a:gd name="connsiteX0" fmla="*/ 0 w 7985343"/>
              <a:gd name="connsiteY0" fmla="*/ 1017228 h 2336758"/>
              <a:gd name="connsiteX1" fmla="*/ 1801711 w 7985343"/>
              <a:gd name="connsiteY1" fmla="*/ 1017270 h 2336758"/>
              <a:gd name="connsiteX2" fmla="*/ 2457031 w 7985343"/>
              <a:gd name="connsiteY2" fmla="*/ 11430 h 2336758"/>
              <a:gd name="connsiteX3" fmla="*/ 3954361 w 7985343"/>
              <a:gd name="connsiteY3" fmla="*/ 0 h 2336758"/>
              <a:gd name="connsiteX4" fmla="*/ 4617301 w 7985343"/>
              <a:gd name="connsiteY4" fmla="*/ 1234440 h 2336758"/>
              <a:gd name="connsiteX5" fmla="*/ 6114631 w 7985343"/>
              <a:gd name="connsiteY5" fmla="*/ 1238250 h 2336758"/>
              <a:gd name="connsiteX6" fmla="*/ 6764237 w 7985343"/>
              <a:gd name="connsiteY6" fmla="*/ 1095375 h 2336758"/>
              <a:gd name="connsiteX7" fmla="*/ 7985343 w 7985343"/>
              <a:gd name="connsiteY7" fmla="*/ 1086485 h 2336758"/>
              <a:gd name="connsiteX8" fmla="*/ 7981346 w 7985343"/>
              <a:gd name="connsiteY8" fmla="*/ 2336758 h 2336758"/>
              <a:gd name="connsiteX9" fmla="*/ 6759791 w 7985343"/>
              <a:gd name="connsiteY9" fmla="*/ 2322195 h 2336758"/>
              <a:gd name="connsiteX10" fmla="*/ 6115901 w 7985343"/>
              <a:gd name="connsiteY10" fmla="*/ 2019300 h 2336758"/>
              <a:gd name="connsiteX11" fmla="*/ 4610951 w 7985343"/>
              <a:gd name="connsiteY11" fmla="*/ 2028190 h 2336758"/>
              <a:gd name="connsiteX12" fmla="*/ 3961981 w 7985343"/>
              <a:gd name="connsiteY12" fmla="*/ 1672590 h 2336758"/>
              <a:gd name="connsiteX13" fmla="*/ 2449411 w 7985343"/>
              <a:gd name="connsiteY13" fmla="*/ 1663700 h 2336758"/>
              <a:gd name="connsiteX14" fmla="*/ 1805522 w 7985343"/>
              <a:gd name="connsiteY14" fmla="*/ 1308100 h 2336758"/>
              <a:gd name="connsiteX15" fmla="*/ 0 w 7985343"/>
              <a:gd name="connsiteY15" fmla="*/ 1307212 h 2336758"/>
              <a:gd name="connsiteX16" fmla="*/ 0 w 7985343"/>
              <a:gd name="connsiteY16" fmla="*/ 1017228 h 2336758"/>
              <a:gd name="connsiteX0" fmla="*/ 0 w 7985343"/>
              <a:gd name="connsiteY0" fmla="*/ 1017228 h 2336758"/>
              <a:gd name="connsiteX1" fmla="*/ 1801711 w 7985343"/>
              <a:gd name="connsiteY1" fmla="*/ 1017270 h 2336758"/>
              <a:gd name="connsiteX2" fmla="*/ 2457031 w 7985343"/>
              <a:gd name="connsiteY2" fmla="*/ 11430 h 2336758"/>
              <a:gd name="connsiteX3" fmla="*/ 3954361 w 7985343"/>
              <a:gd name="connsiteY3" fmla="*/ 0 h 2336758"/>
              <a:gd name="connsiteX4" fmla="*/ 4617301 w 7985343"/>
              <a:gd name="connsiteY4" fmla="*/ 1234440 h 2336758"/>
              <a:gd name="connsiteX5" fmla="*/ 6114631 w 7985343"/>
              <a:gd name="connsiteY5" fmla="*/ 1238250 h 2336758"/>
              <a:gd name="connsiteX6" fmla="*/ 6764237 w 7985343"/>
              <a:gd name="connsiteY6" fmla="*/ 1095375 h 2336758"/>
              <a:gd name="connsiteX7" fmla="*/ 7985343 w 7985343"/>
              <a:gd name="connsiteY7" fmla="*/ 1086485 h 2336758"/>
              <a:gd name="connsiteX8" fmla="*/ 7981346 w 7985343"/>
              <a:gd name="connsiteY8" fmla="*/ 2336758 h 2336758"/>
              <a:gd name="connsiteX9" fmla="*/ 6759791 w 7985343"/>
              <a:gd name="connsiteY9" fmla="*/ 2322195 h 2336758"/>
              <a:gd name="connsiteX10" fmla="*/ 6115901 w 7985343"/>
              <a:gd name="connsiteY10" fmla="*/ 2019300 h 2336758"/>
              <a:gd name="connsiteX11" fmla="*/ 4610951 w 7985343"/>
              <a:gd name="connsiteY11" fmla="*/ 2028190 h 2336758"/>
              <a:gd name="connsiteX12" fmla="*/ 3961981 w 7985343"/>
              <a:gd name="connsiteY12" fmla="*/ 1672590 h 2336758"/>
              <a:gd name="connsiteX13" fmla="*/ 2449411 w 7985343"/>
              <a:gd name="connsiteY13" fmla="*/ 1663700 h 2336758"/>
              <a:gd name="connsiteX14" fmla="*/ 1805522 w 7985343"/>
              <a:gd name="connsiteY14" fmla="*/ 1308100 h 2336758"/>
              <a:gd name="connsiteX15" fmla="*/ 0 w 7985343"/>
              <a:gd name="connsiteY15" fmla="*/ 2240662 h 2336758"/>
              <a:gd name="connsiteX16" fmla="*/ 0 w 7985343"/>
              <a:gd name="connsiteY16" fmla="*/ 1017228 h 2336758"/>
              <a:gd name="connsiteX0" fmla="*/ 0 w 7985343"/>
              <a:gd name="connsiteY0" fmla="*/ 1017228 h 2336758"/>
              <a:gd name="connsiteX1" fmla="*/ 1801711 w 7985343"/>
              <a:gd name="connsiteY1" fmla="*/ 1017270 h 2336758"/>
              <a:gd name="connsiteX2" fmla="*/ 2457031 w 7985343"/>
              <a:gd name="connsiteY2" fmla="*/ 11430 h 2336758"/>
              <a:gd name="connsiteX3" fmla="*/ 3954361 w 7985343"/>
              <a:gd name="connsiteY3" fmla="*/ 0 h 2336758"/>
              <a:gd name="connsiteX4" fmla="*/ 4617301 w 7985343"/>
              <a:gd name="connsiteY4" fmla="*/ 1234440 h 2336758"/>
              <a:gd name="connsiteX5" fmla="*/ 6114631 w 7985343"/>
              <a:gd name="connsiteY5" fmla="*/ 1238250 h 2336758"/>
              <a:gd name="connsiteX6" fmla="*/ 6764237 w 7985343"/>
              <a:gd name="connsiteY6" fmla="*/ 1095375 h 2336758"/>
              <a:gd name="connsiteX7" fmla="*/ 7985343 w 7985343"/>
              <a:gd name="connsiteY7" fmla="*/ 1086485 h 2336758"/>
              <a:gd name="connsiteX8" fmla="*/ 7981346 w 7985343"/>
              <a:gd name="connsiteY8" fmla="*/ 2336758 h 2336758"/>
              <a:gd name="connsiteX9" fmla="*/ 6759791 w 7985343"/>
              <a:gd name="connsiteY9" fmla="*/ 2322195 h 2336758"/>
              <a:gd name="connsiteX10" fmla="*/ 6115901 w 7985343"/>
              <a:gd name="connsiteY10" fmla="*/ 2019300 h 2336758"/>
              <a:gd name="connsiteX11" fmla="*/ 4610951 w 7985343"/>
              <a:gd name="connsiteY11" fmla="*/ 2028190 h 2336758"/>
              <a:gd name="connsiteX12" fmla="*/ 3961981 w 7985343"/>
              <a:gd name="connsiteY12" fmla="*/ 1672590 h 2336758"/>
              <a:gd name="connsiteX13" fmla="*/ 2449411 w 7985343"/>
              <a:gd name="connsiteY13" fmla="*/ 1663700 h 2336758"/>
              <a:gd name="connsiteX14" fmla="*/ 1792822 w 7985343"/>
              <a:gd name="connsiteY14" fmla="*/ 2241550 h 2336758"/>
              <a:gd name="connsiteX15" fmla="*/ 0 w 7985343"/>
              <a:gd name="connsiteY15" fmla="*/ 2240662 h 2336758"/>
              <a:gd name="connsiteX16" fmla="*/ 0 w 7985343"/>
              <a:gd name="connsiteY16" fmla="*/ 1017228 h 2336758"/>
              <a:gd name="connsiteX0" fmla="*/ 0 w 7981391"/>
              <a:gd name="connsiteY0" fmla="*/ 1017228 h 2336758"/>
              <a:gd name="connsiteX1" fmla="*/ 1801711 w 7981391"/>
              <a:gd name="connsiteY1" fmla="*/ 1017270 h 2336758"/>
              <a:gd name="connsiteX2" fmla="*/ 2457031 w 7981391"/>
              <a:gd name="connsiteY2" fmla="*/ 11430 h 2336758"/>
              <a:gd name="connsiteX3" fmla="*/ 3954361 w 7981391"/>
              <a:gd name="connsiteY3" fmla="*/ 0 h 2336758"/>
              <a:gd name="connsiteX4" fmla="*/ 4617301 w 7981391"/>
              <a:gd name="connsiteY4" fmla="*/ 1234440 h 2336758"/>
              <a:gd name="connsiteX5" fmla="*/ 6114631 w 7981391"/>
              <a:gd name="connsiteY5" fmla="*/ 1238250 h 2336758"/>
              <a:gd name="connsiteX6" fmla="*/ 6764237 w 7981391"/>
              <a:gd name="connsiteY6" fmla="*/ 1095375 h 2336758"/>
              <a:gd name="connsiteX7" fmla="*/ 7978993 w 7981391"/>
              <a:gd name="connsiteY7" fmla="*/ 1096010 h 2336758"/>
              <a:gd name="connsiteX8" fmla="*/ 7981346 w 7981391"/>
              <a:gd name="connsiteY8" fmla="*/ 2336758 h 2336758"/>
              <a:gd name="connsiteX9" fmla="*/ 6759791 w 7981391"/>
              <a:gd name="connsiteY9" fmla="*/ 2322195 h 2336758"/>
              <a:gd name="connsiteX10" fmla="*/ 6115901 w 7981391"/>
              <a:gd name="connsiteY10" fmla="*/ 2019300 h 2336758"/>
              <a:gd name="connsiteX11" fmla="*/ 4610951 w 7981391"/>
              <a:gd name="connsiteY11" fmla="*/ 2028190 h 2336758"/>
              <a:gd name="connsiteX12" fmla="*/ 3961981 w 7981391"/>
              <a:gd name="connsiteY12" fmla="*/ 1672590 h 2336758"/>
              <a:gd name="connsiteX13" fmla="*/ 2449411 w 7981391"/>
              <a:gd name="connsiteY13" fmla="*/ 1663700 h 2336758"/>
              <a:gd name="connsiteX14" fmla="*/ 1792822 w 7981391"/>
              <a:gd name="connsiteY14" fmla="*/ 2241550 h 2336758"/>
              <a:gd name="connsiteX15" fmla="*/ 0 w 7981391"/>
              <a:gd name="connsiteY15" fmla="*/ 2240662 h 2336758"/>
              <a:gd name="connsiteX16" fmla="*/ 0 w 7981391"/>
              <a:gd name="connsiteY16" fmla="*/ 1017228 h 2336758"/>
              <a:gd name="connsiteX0" fmla="*/ 0 w 7988518"/>
              <a:gd name="connsiteY0" fmla="*/ 1017228 h 2336758"/>
              <a:gd name="connsiteX1" fmla="*/ 1801711 w 7988518"/>
              <a:gd name="connsiteY1" fmla="*/ 1017270 h 2336758"/>
              <a:gd name="connsiteX2" fmla="*/ 2457031 w 7988518"/>
              <a:gd name="connsiteY2" fmla="*/ 11430 h 2336758"/>
              <a:gd name="connsiteX3" fmla="*/ 3954361 w 7988518"/>
              <a:gd name="connsiteY3" fmla="*/ 0 h 2336758"/>
              <a:gd name="connsiteX4" fmla="*/ 4617301 w 7988518"/>
              <a:gd name="connsiteY4" fmla="*/ 1234440 h 2336758"/>
              <a:gd name="connsiteX5" fmla="*/ 6114631 w 7988518"/>
              <a:gd name="connsiteY5" fmla="*/ 1238250 h 2336758"/>
              <a:gd name="connsiteX6" fmla="*/ 6764237 w 7988518"/>
              <a:gd name="connsiteY6" fmla="*/ 1095375 h 2336758"/>
              <a:gd name="connsiteX7" fmla="*/ 7988518 w 7988518"/>
              <a:gd name="connsiteY7" fmla="*/ 1096010 h 2336758"/>
              <a:gd name="connsiteX8" fmla="*/ 7981346 w 7988518"/>
              <a:gd name="connsiteY8" fmla="*/ 2336758 h 2336758"/>
              <a:gd name="connsiteX9" fmla="*/ 6759791 w 7988518"/>
              <a:gd name="connsiteY9" fmla="*/ 2322195 h 2336758"/>
              <a:gd name="connsiteX10" fmla="*/ 6115901 w 7988518"/>
              <a:gd name="connsiteY10" fmla="*/ 2019300 h 2336758"/>
              <a:gd name="connsiteX11" fmla="*/ 4610951 w 7988518"/>
              <a:gd name="connsiteY11" fmla="*/ 2028190 h 2336758"/>
              <a:gd name="connsiteX12" fmla="*/ 3961981 w 7988518"/>
              <a:gd name="connsiteY12" fmla="*/ 1672590 h 2336758"/>
              <a:gd name="connsiteX13" fmla="*/ 2449411 w 7988518"/>
              <a:gd name="connsiteY13" fmla="*/ 1663700 h 2336758"/>
              <a:gd name="connsiteX14" fmla="*/ 1792822 w 7988518"/>
              <a:gd name="connsiteY14" fmla="*/ 2241550 h 2336758"/>
              <a:gd name="connsiteX15" fmla="*/ 0 w 7988518"/>
              <a:gd name="connsiteY15" fmla="*/ 2240662 h 2336758"/>
              <a:gd name="connsiteX16" fmla="*/ 0 w 7988518"/>
              <a:gd name="connsiteY16" fmla="*/ 1017228 h 2336758"/>
              <a:gd name="connsiteX0" fmla="*/ 0 w 7982168"/>
              <a:gd name="connsiteY0" fmla="*/ 1017228 h 2336758"/>
              <a:gd name="connsiteX1" fmla="*/ 1801711 w 7982168"/>
              <a:gd name="connsiteY1" fmla="*/ 1017270 h 2336758"/>
              <a:gd name="connsiteX2" fmla="*/ 2457031 w 7982168"/>
              <a:gd name="connsiteY2" fmla="*/ 11430 h 2336758"/>
              <a:gd name="connsiteX3" fmla="*/ 3954361 w 7982168"/>
              <a:gd name="connsiteY3" fmla="*/ 0 h 2336758"/>
              <a:gd name="connsiteX4" fmla="*/ 4617301 w 7982168"/>
              <a:gd name="connsiteY4" fmla="*/ 1234440 h 2336758"/>
              <a:gd name="connsiteX5" fmla="*/ 6114631 w 7982168"/>
              <a:gd name="connsiteY5" fmla="*/ 1238250 h 2336758"/>
              <a:gd name="connsiteX6" fmla="*/ 6764237 w 7982168"/>
              <a:gd name="connsiteY6" fmla="*/ 1095375 h 2336758"/>
              <a:gd name="connsiteX7" fmla="*/ 7982168 w 7982168"/>
              <a:gd name="connsiteY7" fmla="*/ 1096010 h 2336758"/>
              <a:gd name="connsiteX8" fmla="*/ 7981346 w 7982168"/>
              <a:gd name="connsiteY8" fmla="*/ 2336758 h 2336758"/>
              <a:gd name="connsiteX9" fmla="*/ 6759791 w 7982168"/>
              <a:gd name="connsiteY9" fmla="*/ 2322195 h 2336758"/>
              <a:gd name="connsiteX10" fmla="*/ 6115901 w 7982168"/>
              <a:gd name="connsiteY10" fmla="*/ 2019300 h 2336758"/>
              <a:gd name="connsiteX11" fmla="*/ 4610951 w 7982168"/>
              <a:gd name="connsiteY11" fmla="*/ 2028190 h 2336758"/>
              <a:gd name="connsiteX12" fmla="*/ 3961981 w 7982168"/>
              <a:gd name="connsiteY12" fmla="*/ 1672590 h 2336758"/>
              <a:gd name="connsiteX13" fmla="*/ 2449411 w 7982168"/>
              <a:gd name="connsiteY13" fmla="*/ 1663700 h 2336758"/>
              <a:gd name="connsiteX14" fmla="*/ 1792822 w 7982168"/>
              <a:gd name="connsiteY14" fmla="*/ 2241550 h 2336758"/>
              <a:gd name="connsiteX15" fmla="*/ 0 w 7982168"/>
              <a:gd name="connsiteY15" fmla="*/ 2240662 h 2336758"/>
              <a:gd name="connsiteX16" fmla="*/ 0 w 7982168"/>
              <a:gd name="connsiteY16" fmla="*/ 1017228 h 2336758"/>
              <a:gd name="connsiteX0" fmla="*/ 0 w 7991693"/>
              <a:gd name="connsiteY0" fmla="*/ 1017228 h 2336758"/>
              <a:gd name="connsiteX1" fmla="*/ 1801711 w 7991693"/>
              <a:gd name="connsiteY1" fmla="*/ 1017270 h 2336758"/>
              <a:gd name="connsiteX2" fmla="*/ 2457031 w 7991693"/>
              <a:gd name="connsiteY2" fmla="*/ 11430 h 2336758"/>
              <a:gd name="connsiteX3" fmla="*/ 3954361 w 7991693"/>
              <a:gd name="connsiteY3" fmla="*/ 0 h 2336758"/>
              <a:gd name="connsiteX4" fmla="*/ 4617301 w 7991693"/>
              <a:gd name="connsiteY4" fmla="*/ 1234440 h 2336758"/>
              <a:gd name="connsiteX5" fmla="*/ 6114631 w 7991693"/>
              <a:gd name="connsiteY5" fmla="*/ 1238250 h 2336758"/>
              <a:gd name="connsiteX6" fmla="*/ 6764237 w 7991693"/>
              <a:gd name="connsiteY6" fmla="*/ 1095375 h 2336758"/>
              <a:gd name="connsiteX7" fmla="*/ 7991693 w 7991693"/>
              <a:gd name="connsiteY7" fmla="*/ 1096010 h 2336758"/>
              <a:gd name="connsiteX8" fmla="*/ 7981346 w 7991693"/>
              <a:gd name="connsiteY8" fmla="*/ 2336758 h 2336758"/>
              <a:gd name="connsiteX9" fmla="*/ 6759791 w 7991693"/>
              <a:gd name="connsiteY9" fmla="*/ 2322195 h 2336758"/>
              <a:gd name="connsiteX10" fmla="*/ 6115901 w 7991693"/>
              <a:gd name="connsiteY10" fmla="*/ 2019300 h 2336758"/>
              <a:gd name="connsiteX11" fmla="*/ 4610951 w 7991693"/>
              <a:gd name="connsiteY11" fmla="*/ 2028190 h 2336758"/>
              <a:gd name="connsiteX12" fmla="*/ 3961981 w 7991693"/>
              <a:gd name="connsiteY12" fmla="*/ 1672590 h 2336758"/>
              <a:gd name="connsiteX13" fmla="*/ 2449411 w 7991693"/>
              <a:gd name="connsiteY13" fmla="*/ 1663700 h 2336758"/>
              <a:gd name="connsiteX14" fmla="*/ 1792822 w 7991693"/>
              <a:gd name="connsiteY14" fmla="*/ 2241550 h 2336758"/>
              <a:gd name="connsiteX15" fmla="*/ 0 w 7991693"/>
              <a:gd name="connsiteY15" fmla="*/ 2240662 h 2336758"/>
              <a:gd name="connsiteX16" fmla="*/ 0 w 7991693"/>
              <a:gd name="connsiteY16" fmla="*/ 1017228 h 2336758"/>
              <a:gd name="connsiteX0" fmla="*/ 0 w 7994091"/>
              <a:gd name="connsiteY0" fmla="*/ 1017228 h 2339933"/>
              <a:gd name="connsiteX1" fmla="*/ 1801711 w 7994091"/>
              <a:gd name="connsiteY1" fmla="*/ 1017270 h 2339933"/>
              <a:gd name="connsiteX2" fmla="*/ 2457031 w 7994091"/>
              <a:gd name="connsiteY2" fmla="*/ 11430 h 2339933"/>
              <a:gd name="connsiteX3" fmla="*/ 3954361 w 7994091"/>
              <a:gd name="connsiteY3" fmla="*/ 0 h 2339933"/>
              <a:gd name="connsiteX4" fmla="*/ 4617301 w 7994091"/>
              <a:gd name="connsiteY4" fmla="*/ 1234440 h 2339933"/>
              <a:gd name="connsiteX5" fmla="*/ 6114631 w 7994091"/>
              <a:gd name="connsiteY5" fmla="*/ 1238250 h 2339933"/>
              <a:gd name="connsiteX6" fmla="*/ 6764237 w 7994091"/>
              <a:gd name="connsiteY6" fmla="*/ 1095375 h 2339933"/>
              <a:gd name="connsiteX7" fmla="*/ 7991693 w 7994091"/>
              <a:gd name="connsiteY7" fmla="*/ 1096010 h 2339933"/>
              <a:gd name="connsiteX8" fmla="*/ 7994046 w 7994091"/>
              <a:gd name="connsiteY8" fmla="*/ 2339933 h 2339933"/>
              <a:gd name="connsiteX9" fmla="*/ 6759791 w 7994091"/>
              <a:gd name="connsiteY9" fmla="*/ 2322195 h 2339933"/>
              <a:gd name="connsiteX10" fmla="*/ 6115901 w 7994091"/>
              <a:gd name="connsiteY10" fmla="*/ 2019300 h 2339933"/>
              <a:gd name="connsiteX11" fmla="*/ 4610951 w 7994091"/>
              <a:gd name="connsiteY11" fmla="*/ 2028190 h 2339933"/>
              <a:gd name="connsiteX12" fmla="*/ 3961981 w 7994091"/>
              <a:gd name="connsiteY12" fmla="*/ 1672590 h 2339933"/>
              <a:gd name="connsiteX13" fmla="*/ 2449411 w 7994091"/>
              <a:gd name="connsiteY13" fmla="*/ 1663700 h 2339933"/>
              <a:gd name="connsiteX14" fmla="*/ 1792822 w 7994091"/>
              <a:gd name="connsiteY14" fmla="*/ 2241550 h 2339933"/>
              <a:gd name="connsiteX15" fmla="*/ 0 w 7994091"/>
              <a:gd name="connsiteY15" fmla="*/ 2240662 h 2339933"/>
              <a:gd name="connsiteX16" fmla="*/ 0 w 7994091"/>
              <a:gd name="connsiteY16" fmla="*/ 1017228 h 2339933"/>
              <a:gd name="connsiteX0" fmla="*/ 0 w 7991693"/>
              <a:gd name="connsiteY0" fmla="*/ 1017228 h 2339933"/>
              <a:gd name="connsiteX1" fmla="*/ 1801711 w 7991693"/>
              <a:gd name="connsiteY1" fmla="*/ 1017270 h 2339933"/>
              <a:gd name="connsiteX2" fmla="*/ 2457031 w 7991693"/>
              <a:gd name="connsiteY2" fmla="*/ 11430 h 2339933"/>
              <a:gd name="connsiteX3" fmla="*/ 3954361 w 7991693"/>
              <a:gd name="connsiteY3" fmla="*/ 0 h 2339933"/>
              <a:gd name="connsiteX4" fmla="*/ 4617301 w 7991693"/>
              <a:gd name="connsiteY4" fmla="*/ 1234440 h 2339933"/>
              <a:gd name="connsiteX5" fmla="*/ 6114631 w 7991693"/>
              <a:gd name="connsiteY5" fmla="*/ 1238250 h 2339933"/>
              <a:gd name="connsiteX6" fmla="*/ 6764237 w 7991693"/>
              <a:gd name="connsiteY6" fmla="*/ 1095375 h 2339933"/>
              <a:gd name="connsiteX7" fmla="*/ 7991693 w 7991693"/>
              <a:gd name="connsiteY7" fmla="*/ 1096010 h 2339933"/>
              <a:gd name="connsiteX8" fmla="*/ 7984521 w 7991693"/>
              <a:gd name="connsiteY8" fmla="*/ 2339933 h 2339933"/>
              <a:gd name="connsiteX9" fmla="*/ 6759791 w 7991693"/>
              <a:gd name="connsiteY9" fmla="*/ 2322195 h 2339933"/>
              <a:gd name="connsiteX10" fmla="*/ 6115901 w 7991693"/>
              <a:gd name="connsiteY10" fmla="*/ 2019300 h 2339933"/>
              <a:gd name="connsiteX11" fmla="*/ 4610951 w 7991693"/>
              <a:gd name="connsiteY11" fmla="*/ 2028190 h 2339933"/>
              <a:gd name="connsiteX12" fmla="*/ 3961981 w 7991693"/>
              <a:gd name="connsiteY12" fmla="*/ 1672590 h 2339933"/>
              <a:gd name="connsiteX13" fmla="*/ 2449411 w 7991693"/>
              <a:gd name="connsiteY13" fmla="*/ 1663700 h 2339933"/>
              <a:gd name="connsiteX14" fmla="*/ 1792822 w 7991693"/>
              <a:gd name="connsiteY14" fmla="*/ 2241550 h 2339933"/>
              <a:gd name="connsiteX15" fmla="*/ 0 w 7991693"/>
              <a:gd name="connsiteY15" fmla="*/ 2240662 h 2339933"/>
              <a:gd name="connsiteX16" fmla="*/ 0 w 7991693"/>
              <a:gd name="connsiteY16" fmla="*/ 1017228 h 2339933"/>
              <a:gd name="connsiteX0" fmla="*/ 0 w 7991693"/>
              <a:gd name="connsiteY0" fmla="*/ 1017228 h 2327233"/>
              <a:gd name="connsiteX1" fmla="*/ 1801711 w 7991693"/>
              <a:gd name="connsiteY1" fmla="*/ 1017270 h 2327233"/>
              <a:gd name="connsiteX2" fmla="*/ 2457031 w 7991693"/>
              <a:gd name="connsiteY2" fmla="*/ 11430 h 2327233"/>
              <a:gd name="connsiteX3" fmla="*/ 3954361 w 7991693"/>
              <a:gd name="connsiteY3" fmla="*/ 0 h 2327233"/>
              <a:gd name="connsiteX4" fmla="*/ 4617301 w 7991693"/>
              <a:gd name="connsiteY4" fmla="*/ 1234440 h 2327233"/>
              <a:gd name="connsiteX5" fmla="*/ 6114631 w 7991693"/>
              <a:gd name="connsiteY5" fmla="*/ 1238250 h 2327233"/>
              <a:gd name="connsiteX6" fmla="*/ 6764237 w 7991693"/>
              <a:gd name="connsiteY6" fmla="*/ 1095375 h 2327233"/>
              <a:gd name="connsiteX7" fmla="*/ 7991693 w 7991693"/>
              <a:gd name="connsiteY7" fmla="*/ 1096010 h 2327233"/>
              <a:gd name="connsiteX8" fmla="*/ 7990871 w 7991693"/>
              <a:gd name="connsiteY8" fmla="*/ 2327233 h 2327233"/>
              <a:gd name="connsiteX9" fmla="*/ 6759791 w 7991693"/>
              <a:gd name="connsiteY9" fmla="*/ 2322195 h 2327233"/>
              <a:gd name="connsiteX10" fmla="*/ 6115901 w 7991693"/>
              <a:gd name="connsiteY10" fmla="*/ 2019300 h 2327233"/>
              <a:gd name="connsiteX11" fmla="*/ 4610951 w 7991693"/>
              <a:gd name="connsiteY11" fmla="*/ 2028190 h 2327233"/>
              <a:gd name="connsiteX12" fmla="*/ 3961981 w 7991693"/>
              <a:gd name="connsiteY12" fmla="*/ 1672590 h 2327233"/>
              <a:gd name="connsiteX13" fmla="*/ 2449411 w 7991693"/>
              <a:gd name="connsiteY13" fmla="*/ 1663700 h 2327233"/>
              <a:gd name="connsiteX14" fmla="*/ 1792822 w 7991693"/>
              <a:gd name="connsiteY14" fmla="*/ 2241550 h 2327233"/>
              <a:gd name="connsiteX15" fmla="*/ 0 w 7991693"/>
              <a:gd name="connsiteY15" fmla="*/ 2240662 h 2327233"/>
              <a:gd name="connsiteX16" fmla="*/ 0 w 7991693"/>
              <a:gd name="connsiteY16" fmla="*/ 1017228 h 232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1693" h="2327233">
                <a:moveTo>
                  <a:pt x="0" y="1017228"/>
                </a:moveTo>
                <a:lnTo>
                  <a:pt x="1801711" y="1017270"/>
                </a:lnTo>
                <a:lnTo>
                  <a:pt x="2457031" y="11430"/>
                </a:lnTo>
                <a:lnTo>
                  <a:pt x="3954361" y="0"/>
                </a:lnTo>
                <a:lnTo>
                  <a:pt x="4617301" y="1234440"/>
                </a:lnTo>
                <a:lnTo>
                  <a:pt x="6114631" y="1238250"/>
                </a:lnTo>
                <a:cubicBezTo>
                  <a:pt x="6207976" y="1229043"/>
                  <a:pt x="6682459" y="1114114"/>
                  <a:pt x="6764237" y="1095375"/>
                </a:cubicBezTo>
                <a:lnTo>
                  <a:pt x="7991693" y="1096010"/>
                </a:lnTo>
                <a:cubicBezTo>
                  <a:pt x="7988381" y="1552250"/>
                  <a:pt x="7991506" y="2283101"/>
                  <a:pt x="7990871" y="2327233"/>
                </a:cubicBezTo>
                <a:lnTo>
                  <a:pt x="6759791" y="2322195"/>
                </a:lnTo>
                <a:cubicBezTo>
                  <a:pt x="6676108" y="2332926"/>
                  <a:pt x="6213056" y="2032635"/>
                  <a:pt x="6115901" y="2019300"/>
                </a:cubicBezTo>
                <a:lnTo>
                  <a:pt x="4610951" y="2028190"/>
                </a:lnTo>
                <a:lnTo>
                  <a:pt x="3961981" y="1672590"/>
                </a:lnTo>
                <a:lnTo>
                  <a:pt x="2449411" y="1663700"/>
                </a:lnTo>
                <a:lnTo>
                  <a:pt x="1792822" y="2241550"/>
                </a:lnTo>
                <a:lnTo>
                  <a:pt x="0" y="2240662"/>
                </a:lnTo>
                <a:lnTo>
                  <a:pt x="0" y="1017228"/>
                </a:lnTo>
                <a:close/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F4DC0EB3-89F4-4CE9-9B79-E71CBDBB7530}"/>
              </a:ext>
            </a:extLst>
          </p:cNvPr>
          <p:cNvSpPr/>
          <p:nvPr/>
        </p:nvSpPr>
        <p:spPr>
          <a:xfrm>
            <a:off x="5250316" y="3902588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Districts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B7DEA454-9457-49BF-8304-4CE8141E6FC8}"/>
              </a:ext>
            </a:extLst>
          </p:cNvPr>
          <p:cNvSpPr/>
          <p:nvPr/>
        </p:nvSpPr>
        <p:spPr>
          <a:xfrm>
            <a:off x="7027477" y="4495949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Secure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system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operation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75B6407D-3324-4247-A635-8FEEFC911AF8}"/>
              </a:ext>
            </a:extLst>
          </p:cNvPr>
          <p:cNvSpPr/>
          <p:nvPr/>
        </p:nvSpPr>
        <p:spPr>
          <a:xfrm>
            <a:off x="10592040" y="4495949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Individuals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6BBF4743-7842-4894-B88D-7B7B809D44AA}"/>
              </a:ext>
            </a:extLst>
          </p:cNvPr>
          <p:cNvSpPr/>
          <p:nvPr/>
        </p:nvSpPr>
        <p:spPr>
          <a:xfrm>
            <a:off x="6989728" y="3894780"/>
            <a:ext cx="846401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 dirty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Fluctuation of renewables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46BE9F96-EFB9-4383-BDBD-1149D6385FBC}"/>
              </a:ext>
            </a:extLst>
          </p:cNvPr>
          <p:cNvSpPr/>
          <p:nvPr/>
        </p:nvSpPr>
        <p:spPr>
          <a:xfrm>
            <a:off x="7031416" y="3304046"/>
            <a:ext cx="770902" cy="60372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Seasonal</a:t>
            </a:r>
            <a:r>
              <a:rPr lang="en-US" sz="1000">
                <a:solidFill>
                  <a:schemeClr val="tx1"/>
                </a:solidFill>
              </a:rPr>
              <a:t> </a:t>
            </a:r>
            <a:r>
              <a:rPr lang="en-US" sz="100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weather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00293B3-C444-4D8C-9E92-155FB015506E}"/>
              </a:ext>
            </a:extLst>
          </p:cNvPr>
          <p:cNvSpPr/>
          <p:nvPr/>
        </p:nvSpPr>
        <p:spPr>
          <a:xfrm>
            <a:off x="3525946" y="6184009"/>
            <a:ext cx="9494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Cao, Karl‐</a:t>
            </a:r>
            <a:r>
              <a:rPr lang="en-US" sz="1000" dirty="0" err="1"/>
              <a:t>Kiên</a:t>
            </a:r>
            <a:r>
              <a:rPr lang="en-US" sz="1000" dirty="0"/>
              <a:t>, et al. "Bridging granularity gaps to decarbonize large‐scale energy systems—The case of power system planning." </a:t>
            </a:r>
            <a:r>
              <a:rPr lang="en-US" sz="1000" i="1" dirty="0"/>
              <a:t>Energy Science &amp; Engineering</a:t>
            </a:r>
            <a:r>
              <a:rPr lang="en-US" sz="1000" dirty="0"/>
              <a:t> (2021).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37407249-E074-4579-81B3-E06B49FFA85D}"/>
              </a:ext>
            </a:extLst>
          </p:cNvPr>
          <p:cNvSpPr/>
          <p:nvPr/>
        </p:nvSpPr>
        <p:spPr>
          <a:xfrm>
            <a:off x="493155" y="2076220"/>
            <a:ext cx="43835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Drafting ideal system designs by </a:t>
            </a:r>
            <a:r>
              <a:rPr lang="en-US" sz="1400" b="1" dirty="0">
                <a:latin typeface="Arial" panose="020B0604020202020204" pitchFamily="34" charset="0"/>
              </a:rPr>
              <a:t>energy system optimization models </a:t>
            </a:r>
            <a:r>
              <a:rPr lang="en-US" sz="1400" dirty="0">
                <a:latin typeface="Arial" panose="020B0604020202020204" pitchFamily="34" charset="0"/>
              </a:rPr>
              <a:t>provide templates for navigating the system transformation into the right direction.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Discrepancies between the optimal and the real world occur.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Granularity gaps arises across several model dimensions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dirty="0"/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D2FBD83B-2788-40B9-A45F-639DB841B78F}"/>
              </a:ext>
            </a:extLst>
          </p:cNvPr>
          <p:cNvSpPr/>
          <p:nvPr/>
        </p:nvSpPr>
        <p:spPr>
          <a:xfrm>
            <a:off x="895401" y="4248059"/>
            <a:ext cx="3733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Instead of extending the existing models</a:t>
            </a:r>
            <a:r>
              <a:rPr lang="en-US" sz="1400" dirty="0">
                <a:latin typeface="Arial" panose="020B0604020202020204" pitchFamily="34" charset="0"/>
              </a:rPr>
              <a:t>, we can integrate their strengths </a:t>
            </a:r>
            <a:r>
              <a:rPr lang="en-US" sz="1400" b="1" dirty="0">
                <a:latin typeface="Arial" panose="020B0604020202020204" pitchFamily="34" charset="0"/>
              </a:rPr>
              <a:t>by model coupling</a:t>
            </a:r>
            <a:r>
              <a:rPr lang="en-US" sz="1400" dirty="0">
                <a:latin typeface="Arial" panose="020B0604020202020204" pitchFamily="34" charset="0"/>
              </a:rPr>
              <a:t> to address the granularity gap </a:t>
            </a:r>
            <a:endParaRPr lang="de-DE" sz="1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8480562-9A98-4D76-89AB-367FF6BC27A1}"/>
              </a:ext>
            </a:extLst>
          </p:cNvPr>
          <p:cNvSpPr/>
          <p:nvPr/>
        </p:nvSpPr>
        <p:spPr>
          <a:xfrm>
            <a:off x="9663899" y="2205658"/>
            <a:ext cx="1999985" cy="31613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1D79CE1-5A7C-43C8-9228-214D3CCD6AEC}"/>
              </a:ext>
            </a:extLst>
          </p:cNvPr>
          <p:cNvSpPr/>
          <p:nvPr/>
        </p:nvSpPr>
        <p:spPr>
          <a:xfrm rot="5400000">
            <a:off x="10721283" y="3505881"/>
            <a:ext cx="2254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Economic granularity gap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BE5D79-77EB-4762-9838-C465657ECA15}"/>
              </a:ext>
            </a:extLst>
          </p:cNvPr>
          <p:cNvSpPr/>
          <p:nvPr/>
        </p:nvSpPr>
        <p:spPr>
          <a:xfrm>
            <a:off x="482633" y="1497299"/>
            <a:ext cx="11056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</a:rPr>
              <a:t>Models are applied to gain insights into possible futures of the energy system; e.g., to serve for decision support in energy policy and industry.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91AECE1-76B6-4103-8DA8-163E9A83075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6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  <p:bldP spid="43" grpId="0"/>
      <p:bldP spid="46" grpId="0"/>
      <p:bldP spid="48" grpId="0"/>
      <p:bldP spid="49" grpId="0"/>
      <p:bldP spid="50" grpId="0"/>
      <p:bldP spid="52" grpId="0"/>
      <p:bldP spid="57" grpId="0"/>
      <p:bldP spid="58" grpId="0"/>
      <p:bldP spid="59" grpId="0"/>
      <p:bldP spid="60" grpId="0"/>
      <p:bldP spid="61" grpId="0"/>
      <p:bldP spid="64" grpId="0" animBg="1"/>
      <p:bldP spid="65" grpId="0" animBg="1"/>
      <p:bldP spid="66" grpId="0"/>
      <p:bldP spid="69" grpId="0"/>
      <p:bldP spid="72" grpId="0" animBg="1"/>
      <p:bldP spid="93" grpId="0" animBg="1"/>
      <p:bldP spid="95" grpId="0" animBg="1"/>
      <p:bldP spid="97" grpId="0"/>
      <p:bldP spid="98" grpId="0"/>
      <p:bldP spid="99" grpId="0"/>
      <p:bldP spid="100" grpId="0"/>
      <p:bldP spid="101" grpId="0"/>
      <p:bldP spid="7" grpId="0"/>
      <p:bldP spid="103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798AEE69-9964-4E4C-9965-76F96D95262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529999" y="126000"/>
            <a:ext cx="10177200" cy="144000"/>
          </a:xfrm>
        </p:spPr>
        <p:txBody>
          <a:bodyPr/>
          <a:lstStyle/>
          <a:p>
            <a:pPr>
              <a:defRPr/>
            </a:pPr>
            <a:r>
              <a:rPr lang="en-US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5F7E6689-6B3B-4CB4-A392-577EA593FB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221" y="1549012"/>
            <a:ext cx="6933285" cy="1292709"/>
          </a:xfrm>
        </p:spPr>
        <p:txBody>
          <a:bodyPr/>
          <a:lstStyle/>
          <a:p>
            <a:pPr marL="152430" indent="-152430">
              <a:spcBef>
                <a:spcPts val="400"/>
              </a:spcBef>
              <a:buSzPct val="123000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/>
              <a:t>Distributed PV generation potential and PV battery storage in Germany is increasing.</a:t>
            </a:r>
          </a:p>
          <a:p>
            <a:pPr marL="152430" indent="-152430">
              <a:spcBef>
                <a:spcPts val="400"/>
              </a:spcBef>
              <a:buSzPct val="123000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/>
              <a:t>Studies suggest that current </a:t>
            </a:r>
            <a:r>
              <a:rPr lang="en-US" sz="1400" b="1" dirty="0"/>
              <a:t>business models and regulatory frameworks</a:t>
            </a:r>
            <a:r>
              <a:rPr lang="en-US" sz="1400" dirty="0"/>
              <a:t> cannot incentivize a </a:t>
            </a:r>
            <a:r>
              <a:rPr lang="en-US" sz="1400" b="1" dirty="0"/>
              <a:t>system friendly</a:t>
            </a:r>
            <a:r>
              <a:rPr lang="en-US" sz="1400" dirty="0"/>
              <a:t> operation of PV-storage systems.</a:t>
            </a:r>
          </a:p>
          <a:p>
            <a:pPr marL="152430" indent="-152430">
              <a:spcBef>
                <a:spcPts val="400"/>
              </a:spcBef>
              <a:buSzPct val="123000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n-US" sz="1400" dirty="0"/>
              <a:t>Energy system optimization models assume an optimal dispatch of PV-storage systems.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6393D724-337D-45D8-B42C-4B5858F6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63" y="697673"/>
            <a:ext cx="8172000" cy="356282"/>
          </a:xfrm>
        </p:spPr>
        <p:txBody>
          <a:bodyPr/>
          <a:lstStyle/>
          <a:p>
            <a:r>
              <a:rPr lang="en-GB" dirty="0"/>
              <a:t>Motivation</a:t>
            </a:r>
            <a:br>
              <a:rPr lang="en-GB" dirty="0"/>
            </a:br>
            <a:r>
              <a:rPr lang="en-GB" sz="1600" b="0" dirty="0"/>
              <a:t>Economic granularity gap in case of prosumer self-consumption</a:t>
            </a:r>
            <a:endParaRPr lang="en-GB" b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8986C8A-C3C4-4DFE-B4E8-FAB1C4BE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360" y="512745"/>
            <a:ext cx="4371517" cy="3093154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B49A7484-A023-4E55-86AA-5AFB6E89CD39}"/>
              </a:ext>
            </a:extLst>
          </p:cNvPr>
          <p:cNvSpPr/>
          <p:nvPr/>
        </p:nvSpPr>
        <p:spPr>
          <a:xfrm>
            <a:off x="7058022" y="6413731"/>
            <a:ext cx="3809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[3] : Klein, Martin, Ahmad </a:t>
            </a:r>
            <a:r>
              <a:rPr lang="en-US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Ziade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, and Laurens De Vries. "Aligning prosumers with the electricity wholesale market–The impact of time-varying price signals and fixed network charges on solar self-consumption." </a:t>
            </a:r>
            <a:r>
              <a:rPr lang="en-US" sz="700" b="1" i="1" dirty="0">
                <a:latin typeface="Arial" panose="020B0604020202020204" pitchFamily="34" charset="0"/>
                <a:cs typeface="Arial" panose="020B0604020202020204" pitchFamily="34" charset="0"/>
              </a:rPr>
              <a:t>Energy Policy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134 (2019): 110901.</a:t>
            </a: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BFA6988-6BBE-4C7E-9730-664F6BE63F3D}"/>
              </a:ext>
            </a:extLst>
          </p:cNvPr>
          <p:cNvSpPr/>
          <p:nvPr/>
        </p:nvSpPr>
        <p:spPr>
          <a:xfrm>
            <a:off x="7230129" y="324556"/>
            <a:ext cx="462809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Market alignment of PV-storage systems for different instrument mixes. [3] </a:t>
            </a:r>
            <a:endParaRPr lang="de-DE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6640720-949A-4363-A2CB-F108147FB5B7}"/>
              </a:ext>
            </a:extLst>
          </p:cNvPr>
          <p:cNvSpPr/>
          <p:nvPr/>
        </p:nvSpPr>
        <p:spPr>
          <a:xfrm>
            <a:off x="1087174" y="6413731"/>
            <a:ext cx="4083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b="1" dirty="0">
                <a:latin typeface="Arial" panose="020B0604020202020204" pitchFamily="34" charset="0"/>
                <a:cs typeface="Arial" panose="020B0604020202020204" pitchFamily="34" charset="0"/>
              </a:rPr>
              <a:t>[1] : Bundesnetzagentur: Marktstammdatenregister. Auswertung des Registers durch das ZSW Baden-Württemberg. </a:t>
            </a:r>
          </a:p>
        </p:txBody>
      </p:sp>
      <p:pic>
        <p:nvPicPr>
          <p:cNvPr id="19" name="Screenshot 2021-03-30 at 09.35.03.png" descr="Screenshot 2021-03-30 at 09.35.03.png">
            <a:extLst>
              <a:ext uri="{FF2B5EF4-FFF2-40B4-BE49-F238E27FC236}">
                <a16:creationId xmlns:a16="http://schemas.microsoft.com/office/drawing/2014/main" id="{0A216932-6CDB-45A5-B617-D5A5FC73A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2374" y="3563251"/>
            <a:ext cx="5642883" cy="276938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Newly installed rooftop PV capacity">
            <a:extLst>
              <a:ext uri="{FF2B5EF4-FFF2-40B4-BE49-F238E27FC236}">
                <a16:creationId xmlns:a16="http://schemas.microsoft.com/office/drawing/2014/main" id="{14873408-41F1-420B-A7BE-072AD92A1CD9}"/>
              </a:ext>
            </a:extLst>
          </p:cNvPr>
          <p:cNvSpPr txBox="1"/>
          <p:nvPr/>
        </p:nvSpPr>
        <p:spPr>
          <a:xfrm>
            <a:off x="741884" y="2806054"/>
            <a:ext cx="3123455" cy="220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6" tIns="25406" rIns="25406" bIns="25406" anchor="ctr">
            <a:spAutoFit/>
          </a:bodyPr>
          <a:lstStyle/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100" i="1" dirty="0"/>
              <a:t>Newly installed rooftop PV capacity</a:t>
            </a:r>
            <a:r>
              <a:rPr lang="de-DE" sz="1100" i="1" dirty="0"/>
              <a:t> [1]</a:t>
            </a:r>
            <a:endParaRPr sz="1100" i="1" dirty="0"/>
          </a:p>
        </p:txBody>
      </p:sp>
      <p:pic>
        <p:nvPicPr>
          <p:cNvPr id="25" name="Screenshot 2021-03-30 at 10.50.17.png" descr="Screenshot 2021-03-30 at 10.50.17.png">
            <a:extLst>
              <a:ext uri="{FF2B5EF4-FFF2-40B4-BE49-F238E27FC236}">
                <a16:creationId xmlns:a16="http://schemas.microsoft.com/office/drawing/2014/main" id="{075954E9-CC06-499D-9A87-C6179FAC1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0659" y="3096168"/>
            <a:ext cx="2602769" cy="320152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Number of existing and newly installed PV-storage systems in Germany: Half of newly installed PV-stystems are equipped with a battery">
            <a:extLst>
              <a:ext uri="{FF2B5EF4-FFF2-40B4-BE49-F238E27FC236}">
                <a16:creationId xmlns:a16="http://schemas.microsoft.com/office/drawing/2014/main" id="{0F3FB13A-98B0-4CC9-8C7D-FE99D9C88B23}"/>
              </a:ext>
            </a:extLst>
          </p:cNvPr>
          <p:cNvSpPr txBox="1"/>
          <p:nvPr/>
        </p:nvSpPr>
        <p:spPr>
          <a:xfrm>
            <a:off x="4549415" y="3563251"/>
            <a:ext cx="3096344" cy="37447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6" tIns="25406" rIns="25406" bIns="25406" anchor="ctr">
            <a:spAutoFit/>
          </a:bodyPr>
          <a:lstStyle/>
          <a:p>
            <a:pPr lvl="1"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050" i="1" dirty="0"/>
              <a:t>Number of existing and newly installed PV-storage systems in Germany</a:t>
            </a:r>
            <a:r>
              <a:rPr lang="de-DE" sz="1050" i="1" dirty="0"/>
              <a:t> [2]</a:t>
            </a:r>
            <a:endParaRPr sz="1050" i="1" dirty="0"/>
          </a:p>
        </p:txBody>
      </p:sp>
      <p:sp>
        <p:nvSpPr>
          <p:cNvPr id="15" name="Existing">
            <a:extLst>
              <a:ext uri="{FF2B5EF4-FFF2-40B4-BE49-F238E27FC236}">
                <a16:creationId xmlns:a16="http://schemas.microsoft.com/office/drawing/2014/main" id="{3138F31D-634C-4CFF-ADD6-82DE4D9D0887}"/>
              </a:ext>
            </a:extLst>
          </p:cNvPr>
          <p:cNvSpPr txBox="1"/>
          <p:nvPr/>
        </p:nvSpPr>
        <p:spPr>
          <a:xfrm>
            <a:off x="5170312" y="4344431"/>
            <a:ext cx="735146" cy="20519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6" tIns="25406" rIns="25406" bIns="25406" anchor="ctr">
            <a:spAutoFit/>
          </a:bodyPr>
          <a:lstStyle/>
          <a:p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Existing    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027D42F-BC39-481A-9C5A-40E9393C9B42}"/>
              </a:ext>
            </a:extLst>
          </p:cNvPr>
          <p:cNvSpPr/>
          <p:nvPr/>
        </p:nvSpPr>
        <p:spPr>
          <a:xfrm>
            <a:off x="6289718" y="4287168"/>
            <a:ext cx="1072730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93CE6D7C-B563-4AE0-A495-F2DBF361D3FF}"/>
              </a:ext>
            </a:extLst>
          </p:cNvPr>
          <p:cNvSpPr/>
          <p:nvPr/>
        </p:nvSpPr>
        <p:spPr>
          <a:xfrm>
            <a:off x="0" y="2748398"/>
            <a:ext cx="12195174" cy="90024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Does the </a:t>
            </a:r>
            <a:r>
              <a:rPr lang="en-US" sz="1400" b="1" dirty="0">
                <a:solidFill>
                  <a:schemeClr val="bg1"/>
                </a:solidFill>
              </a:rPr>
              <a:t>economic granularity gap </a:t>
            </a:r>
            <a:r>
              <a:rPr lang="en-US" sz="1400" dirty="0">
                <a:solidFill>
                  <a:schemeClr val="bg1"/>
                </a:solidFill>
              </a:rPr>
              <a:t>in the case of prosumer self-consumption </a:t>
            </a:r>
            <a:r>
              <a:rPr lang="en-US" sz="1400" b="1" dirty="0">
                <a:solidFill>
                  <a:schemeClr val="bg1"/>
                </a:solidFill>
              </a:rPr>
              <a:t>significantly affect system designs</a:t>
            </a:r>
            <a:r>
              <a:rPr lang="en-US" sz="1400" dirty="0">
                <a:solidFill>
                  <a:schemeClr val="bg1"/>
                </a:solidFill>
              </a:rPr>
              <a:t> that result from an </a:t>
            </a:r>
            <a:r>
              <a:rPr lang="en-US" sz="1400" b="1" dirty="0">
                <a:solidFill>
                  <a:schemeClr val="bg1"/>
                </a:solidFill>
              </a:rPr>
              <a:t>energy system optimization model</a:t>
            </a:r>
            <a:r>
              <a:rPr lang="en-US" sz="1400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en-GB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1C05ED-0CA3-43C5-9CD8-EEAB73A555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17" name="Source: BSW e.V.">
            <a:extLst>
              <a:ext uri="{FF2B5EF4-FFF2-40B4-BE49-F238E27FC236}">
                <a16:creationId xmlns:a16="http://schemas.microsoft.com/office/drawing/2014/main" id="{C09725AE-3BA3-4E77-96E8-DFA909006187}"/>
              </a:ext>
            </a:extLst>
          </p:cNvPr>
          <p:cNvSpPr txBox="1"/>
          <p:nvPr/>
        </p:nvSpPr>
        <p:spPr>
          <a:xfrm>
            <a:off x="5068990" y="6441438"/>
            <a:ext cx="2161139" cy="15903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6" tIns="25406" rIns="25406" bIns="25406" anchor="ctr">
            <a:spAutoFit/>
          </a:bodyPr>
          <a:lstStyle>
            <a:lvl1pPr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sz="700" b="1" dirty="0"/>
              <a:t> [2] Bundesverband Solarwirtschaft e. V.</a:t>
            </a:r>
          </a:p>
        </p:txBody>
      </p:sp>
    </p:spTree>
    <p:extLst>
      <p:ext uri="{BB962C8B-B14F-4D97-AF65-F5344CB8AC3E}">
        <p14:creationId xmlns:p14="http://schemas.microsoft.com/office/powerpoint/2010/main" val="34227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  <p:bldP spid="20" grpId="0"/>
      <p:bldP spid="3" grpId="0"/>
      <p:bldP spid="10" grpId="0" uiExpand="1"/>
      <p:bldP spid="23" grpId="0" uiExpand="1" animBg="1"/>
      <p:bldP spid="14" grpId="0" uiExpand="1" animBg="1"/>
      <p:bldP spid="15" grpId="0" uiExpand="1" animBg="1"/>
      <p:bldP spid="5" grpId="0" uiExpand="1" animBg="1"/>
      <p:bldP spid="47" grpId="0" animBg="1"/>
      <p:bldP spid="17" grpId="0" uiExpan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0A666B-F65E-4AE5-BABD-54E074F063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EBC984A2-F250-4BE6-A36B-224E9B2D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28" y="656239"/>
            <a:ext cx="8172000" cy="738187"/>
          </a:xfrm>
        </p:spPr>
        <p:txBody>
          <a:bodyPr/>
          <a:lstStyle/>
          <a:p>
            <a:r>
              <a:rPr lang="en-GB" dirty="0"/>
              <a:t>Methodology </a:t>
            </a:r>
            <a:br>
              <a:rPr lang="en-GB" dirty="0"/>
            </a:br>
            <a:r>
              <a:rPr lang="en-GB" sz="1600" b="0" dirty="0"/>
              <a:t>Applied models</a:t>
            </a:r>
            <a:endParaRPr lang="en-GB" b="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44811832-CD51-4EB5-A5B2-7AF02D52D4A7}"/>
              </a:ext>
            </a:extLst>
          </p:cNvPr>
          <p:cNvSpPr txBox="1"/>
          <p:nvPr/>
        </p:nvSpPr>
        <p:spPr>
          <a:xfrm>
            <a:off x="598163" y="1527557"/>
            <a:ext cx="1099884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itchFamily="34" charset="0"/>
              </a:rPr>
              <a:t>We investigate our research question by coupling the </a:t>
            </a:r>
            <a:r>
              <a:rPr lang="en-US" sz="1400" i="1" dirty="0">
                <a:latin typeface="Arial" panose="020B0604020202020204" pitchFamily="34" charset="0"/>
                <a:cs typeface="Arial" pitchFamily="34" charset="0"/>
              </a:rPr>
              <a:t>energy system optimization model </a:t>
            </a:r>
            <a:r>
              <a:rPr lang="en-US" sz="1400" b="1" dirty="0">
                <a:latin typeface="Arial" panose="020B0604020202020204" pitchFamily="34" charset="0"/>
                <a:cs typeface="Arial" pitchFamily="34" charset="0"/>
              </a:rPr>
              <a:t>REMix</a:t>
            </a:r>
            <a:r>
              <a:rPr lang="en-US" sz="1400" dirty="0">
                <a:latin typeface="Arial" panose="020B0604020202020204" pitchFamily="34" charset="0"/>
                <a:cs typeface="Arial" pitchFamily="34" charset="0"/>
              </a:rPr>
              <a:t> and the </a:t>
            </a:r>
            <a:r>
              <a:rPr lang="en-US" sz="1400" i="1" dirty="0">
                <a:latin typeface="Arial" panose="020B0604020202020204" pitchFamily="34" charset="0"/>
                <a:cs typeface="Arial" pitchFamily="34" charset="0"/>
              </a:rPr>
              <a:t>agent-based model of wholesale electricity market </a:t>
            </a:r>
            <a:r>
              <a:rPr lang="en-US" sz="1400" b="1" dirty="0">
                <a:latin typeface="Arial" panose="020B0604020202020204" pitchFamily="34" charset="0"/>
                <a:cs typeface="Arial" pitchFamily="34" charset="0"/>
              </a:rPr>
              <a:t>AMIRIS</a:t>
            </a:r>
            <a:r>
              <a:rPr lang="en-US" sz="1400" dirty="0"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itchFamily="34" charset="0"/>
              </a:rPr>
              <a:t>For this analysis we consider </a:t>
            </a:r>
            <a:r>
              <a:rPr lang="en-US" sz="1400" i="1" dirty="0">
                <a:latin typeface="Arial" panose="020B0604020202020204" pitchFamily="34" charset="0"/>
                <a:cs typeface="Arial" pitchFamily="34" charset="0"/>
              </a:rPr>
              <a:t>perfect foresight </a:t>
            </a:r>
            <a:r>
              <a:rPr lang="en-US" sz="1400" dirty="0">
                <a:latin typeface="Arial" panose="020B0604020202020204" pitchFamily="34" charset="0"/>
                <a:cs typeface="Arial" pitchFamily="34" charset="0"/>
              </a:rPr>
              <a:t>and </a:t>
            </a:r>
            <a:r>
              <a:rPr lang="en-US" sz="1400" i="1" dirty="0">
                <a:latin typeface="Arial" panose="020B0604020202020204" pitchFamily="34" charset="0"/>
                <a:cs typeface="Arial" pitchFamily="34" charset="0"/>
              </a:rPr>
              <a:t>hourly resolution </a:t>
            </a:r>
            <a:r>
              <a:rPr lang="en-US" sz="1400" dirty="0">
                <a:latin typeface="Arial" panose="020B0604020202020204" pitchFamily="34" charset="0"/>
                <a:cs typeface="Arial" pitchFamily="34" charset="0"/>
              </a:rPr>
              <a:t>in both models.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DF6B8CB-86E4-45B1-ADE9-F1FD01A2558A}"/>
              </a:ext>
            </a:extLst>
          </p:cNvPr>
          <p:cNvSpPr/>
          <p:nvPr/>
        </p:nvSpPr>
        <p:spPr>
          <a:xfrm>
            <a:off x="6022208" y="4186649"/>
            <a:ext cx="58690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this analysis two new actors are implemented in AMIRIS: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Aggregator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Receives a forecast of market prices (price tacker)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Construct electricity tariffs for prosumers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Supply and demand bids based on the prosumers grid interaction</a:t>
            </a:r>
          </a:p>
          <a:p>
            <a:pPr>
              <a:lnSpc>
                <a:spcPct val="20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Prosumers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Receive the electricity prices from the aggregator (price tacker)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Optimize the dispatch of the PV-storage system to minimize their costs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21BADD-44AF-49D3-9754-D0D907E02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" y="2642563"/>
            <a:ext cx="5598248" cy="350359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41DD5CB-CB2E-4769-943E-16DF62CF4087}"/>
              </a:ext>
            </a:extLst>
          </p:cNvPr>
          <p:cNvSpPr txBox="1"/>
          <p:nvPr/>
        </p:nvSpPr>
        <p:spPr>
          <a:xfrm>
            <a:off x="355323" y="2420328"/>
            <a:ext cx="3870056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our analysis we split Germany into two virtual regions: 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9DCBFB90-2FD8-4CF0-A07B-EDE14F574CA9}"/>
              </a:ext>
            </a:extLst>
          </p:cNvPr>
          <p:cNvSpPr/>
          <p:nvPr/>
        </p:nvSpPr>
        <p:spPr>
          <a:xfrm>
            <a:off x="3235644" y="5099281"/>
            <a:ext cx="1671878" cy="706777"/>
          </a:xfrm>
          <a:prstGeom prst="roundRect">
            <a:avLst>
              <a:gd name="adj" fmla="val 0"/>
            </a:avLst>
          </a:prstGeom>
          <a:solidFill>
            <a:srgbClr val="FFC000">
              <a:alpha val="4117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FAAA2DA-5698-4177-9F91-2AD43182B131}"/>
              </a:ext>
            </a:extLst>
          </p:cNvPr>
          <p:cNvSpPr/>
          <p:nvPr/>
        </p:nvSpPr>
        <p:spPr>
          <a:xfrm>
            <a:off x="4917450" y="5259960"/>
            <a:ext cx="910469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Aggregated prosumer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54432E4-2689-422A-931F-11C9B049F9E2}"/>
              </a:ext>
            </a:extLst>
          </p:cNvPr>
          <p:cNvSpPr/>
          <p:nvPr/>
        </p:nvSpPr>
        <p:spPr>
          <a:xfrm>
            <a:off x="715364" y="3061661"/>
            <a:ext cx="5112555" cy="200005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  <a:alpha val="41176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5DA2816-A6C3-4164-9F96-FF5A836DA146}"/>
              </a:ext>
            </a:extLst>
          </p:cNvPr>
          <p:cNvSpPr/>
          <p:nvPr/>
        </p:nvSpPr>
        <p:spPr>
          <a:xfrm>
            <a:off x="4917450" y="3145960"/>
            <a:ext cx="910469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Rest of Germany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A60215-C36F-4625-A0E3-4240E26231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6A61661-5072-4A68-801A-EB9F18D59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33219"/>
              </p:ext>
            </p:extLst>
          </p:nvPr>
        </p:nvGraphicFramePr>
        <p:xfrm>
          <a:off x="6022208" y="2383960"/>
          <a:ext cx="5999286" cy="15240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510546">
                  <a:extLst>
                    <a:ext uri="{9D8B030D-6E8A-4147-A177-3AD203B41FA5}">
                      <a16:colId xmlns:a16="http://schemas.microsoft.com/office/drawing/2014/main" val="3699949753"/>
                    </a:ext>
                  </a:extLst>
                </a:gridCol>
                <a:gridCol w="2096153">
                  <a:extLst>
                    <a:ext uri="{9D8B030D-6E8A-4147-A177-3AD203B41FA5}">
                      <a16:colId xmlns:a16="http://schemas.microsoft.com/office/drawing/2014/main" val="3674641382"/>
                    </a:ext>
                  </a:extLst>
                </a:gridCol>
                <a:gridCol w="2392587">
                  <a:extLst>
                    <a:ext uri="{9D8B030D-6E8A-4147-A177-3AD203B41FA5}">
                      <a16:colId xmlns:a16="http://schemas.microsoft.com/office/drawing/2014/main" val="1304483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99415"/>
                  </a:ext>
                </a:extLst>
              </a:tr>
              <a:tr h="225665"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and dispatch optimization of energy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 of the electricity market under a certain regulatory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84295"/>
                  </a:ext>
                </a:extLst>
              </a:tr>
              <a:tr h="144922"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Math. Model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optimization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Agent-based simulation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27150"/>
                  </a:ext>
                </a:extLst>
              </a:tr>
              <a:tr h="225665"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planner minimizes total system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agent minimizes her own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915745"/>
                  </a:ext>
                </a:extLst>
              </a:tr>
              <a:tr h="144922">
                <a:tc>
                  <a:txBody>
                    <a:bodyPr/>
                    <a:lstStyle/>
                    <a:p>
                      <a:r>
                        <a:rPr lang="en-US" sz="10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Geographical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and north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9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1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10" grpId="0" animBg="1"/>
      <p:bldP spid="2" grpId="0" animBg="1"/>
      <p:bldP spid="5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1B1E6F4-24FE-48AB-A410-2BEA6DD633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&gt; 12. Internationale Energiewirtschaftstagung (IEWT) 2021 &gt; Seyedfarzad Sarfarazi  • Quantifying the Economic Granularity Gap by Model Coupling: The Case of Prosumer Self-Consumption in Germany  &gt; 09.09.21</a:t>
            </a:r>
          </a:p>
        </p:txBody>
      </p:sp>
      <p:sp>
        <p:nvSpPr>
          <p:cNvPr id="33" name="Titel 32">
            <a:extLst>
              <a:ext uri="{FF2B5EF4-FFF2-40B4-BE49-F238E27FC236}">
                <a16:creationId xmlns:a16="http://schemas.microsoft.com/office/drawing/2014/main" id="{3EC3B224-EFD3-4887-B6A1-E50BFF066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PV-Storage optimization</a:t>
            </a:r>
            <a:br>
              <a:rPr lang="en-US" dirty="0"/>
            </a:br>
            <a:r>
              <a:rPr lang="en-US" sz="1600" b="0" dirty="0"/>
              <a:t>Exemplary dispatch</a:t>
            </a:r>
            <a:endParaRPr lang="en-US" b="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E2FE0CB-98C8-4C32-9699-3F082E0C1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73" y="1386000"/>
            <a:ext cx="7274548" cy="48255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B6EDF3D-E1D9-40CA-A940-45F65128AF5A}"/>
              </a:ext>
            </a:extLst>
          </p:cNvPr>
          <p:cNvSpPr txBox="1"/>
          <p:nvPr/>
        </p:nvSpPr>
        <p:spPr>
          <a:xfrm>
            <a:off x="485999" y="2239905"/>
            <a:ext cx="3728354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Prosumers are exposed to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static (BAU)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real-time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consumer electricity prices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(RTP)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Prosumers receive a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FiT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as high as 12 Cents/kWh, when feeding the electricity into the grid.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FFDB0B-7271-46F2-9BD6-6192CED4B4AF}"/>
              </a:ext>
            </a:extLst>
          </p:cNvPr>
          <p:cNvSpPr txBox="1"/>
          <p:nvPr/>
        </p:nvSpPr>
        <p:spPr>
          <a:xfrm>
            <a:off x="5864317" y="987215"/>
            <a:ext cx="17351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Business As Usual (BAU)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2F61EA3-5308-4001-94B3-A5C0364BD9E9}"/>
              </a:ext>
            </a:extLst>
          </p:cNvPr>
          <p:cNvSpPr txBox="1"/>
          <p:nvPr/>
        </p:nvSpPr>
        <p:spPr>
          <a:xfrm>
            <a:off x="9287642" y="959723"/>
            <a:ext cx="16002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Real-time pricing (RTP)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5E95B37-9F34-475D-9C8F-12B408FCCAF4}"/>
              </a:ext>
            </a:extLst>
          </p:cNvPr>
          <p:cNvSpPr txBox="1"/>
          <p:nvPr/>
        </p:nvSpPr>
        <p:spPr>
          <a:xfrm>
            <a:off x="491641" y="3876408"/>
            <a:ext cx="372271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Due to high electricity consumer prices, the residual generation is stored for later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self-consumption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CBC4682-AA99-444E-B799-4D7D3BD27E2D}"/>
              </a:ext>
            </a:extLst>
          </p:cNvPr>
          <p:cNvSpPr txBox="1"/>
          <p:nvPr/>
        </p:nvSpPr>
        <p:spPr>
          <a:xfrm>
            <a:off x="485999" y="4797420"/>
            <a:ext cx="37227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Real-time pricing incentivize a charging in specific hours.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C1A5FCD-29A1-476A-9129-F167CC4A750E}"/>
              </a:ext>
            </a:extLst>
          </p:cNvPr>
          <p:cNvSpPr txBox="1"/>
          <p:nvPr/>
        </p:nvSpPr>
        <p:spPr>
          <a:xfrm>
            <a:off x="485999" y="1631281"/>
            <a:ext cx="344204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Optimization goal is to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minimize the costs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the prosumer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1A361C-B7EB-453E-8DD0-D5D2B01ECD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3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">
            <a:extLst>
              <a:ext uri="{FF2B5EF4-FFF2-40B4-BE49-F238E27FC236}">
                <a16:creationId xmlns:a16="http://schemas.microsoft.com/office/drawing/2014/main" id="{902A45B1-2C4C-4848-9980-E3778A4C3EE4}"/>
              </a:ext>
            </a:extLst>
          </p:cNvPr>
          <p:cNvSpPr/>
          <p:nvPr/>
        </p:nvSpPr>
        <p:spPr>
          <a:xfrm>
            <a:off x="3670937" y="2349674"/>
            <a:ext cx="7899258" cy="3960440"/>
          </a:xfrm>
          <a:prstGeom prst="roundRect">
            <a:avLst>
              <a:gd name="adj" fmla="val 385"/>
            </a:avLst>
          </a:prstGeom>
          <a:noFill/>
          <a:ln w="12700">
            <a:solidFill>
              <a:srgbClr val="424242"/>
            </a:solidFill>
            <a:miter lim="400000"/>
          </a:ln>
        </p:spPr>
        <p:txBody>
          <a:bodyPr lIns="50800" tIns="50800" rIns="50800" bIns="50800" anchor="ctr"/>
          <a:lstStyle/>
          <a:p>
            <a:pPr defTabSz="18288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Verbinder: gekrümmt 78">
            <a:extLst>
              <a:ext uri="{FF2B5EF4-FFF2-40B4-BE49-F238E27FC236}">
                <a16:creationId xmlns:a16="http://schemas.microsoft.com/office/drawing/2014/main" id="{B5F44B4E-A308-4A16-8745-E04C0C7677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87264" y="1226396"/>
            <a:ext cx="1263736" cy="5410652"/>
          </a:xfrm>
          <a:prstGeom prst="curvedConnector3">
            <a:avLst>
              <a:gd name="adj1" fmla="val 216999"/>
            </a:avLst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28ABC39B-6069-4F77-8005-92FB4A2A657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0D042E3F-97C9-4EA2-BE1F-937D68E24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32" y="654300"/>
            <a:ext cx="8415170" cy="428319"/>
          </a:xfrm>
        </p:spPr>
        <p:txBody>
          <a:bodyPr/>
          <a:lstStyle/>
          <a:p>
            <a:r>
              <a:rPr lang="en-US" dirty="0"/>
              <a:t>Methodology</a:t>
            </a:r>
            <a:br>
              <a:rPr lang="en-US" dirty="0"/>
            </a:br>
            <a:r>
              <a:rPr lang="en-US" sz="1800" b="0" dirty="0"/>
              <a:t>Model Coupling Workflow</a:t>
            </a:r>
            <a:endParaRPr lang="en-US" b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3DB632D-E4B6-4244-B277-5F7257F0DDD2}"/>
              </a:ext>
            </a:extLst>
          </p:cNvPr>
          <p:cNvSpPr txBox="1"/>
          <p:nvPr/>
        </p:nvSpPr>
        <p:spPr>
          <a:xfrm>
            <a:off x="691031" y="1494283"/>
            <a:ext cx="1051912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Our model coupling workflow consists of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4 steps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validate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our model coupling by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harmonizing the models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after step 3: In the absence of uncertainty, regulatory framework and other distortions the results from both models should be the same.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A3B669-43C7-444A-8D30-8610A09D0352}"/>
              </a:ext>
            </a:extLst>
          </p:cNvPr>
          <p:cNvSpPr txBox="1"/>
          <p:nvPr/>
        </p:nvSpPr>
        <p:spPr>
          <a:xfrm>
            <a:off x="486000" y="4329894"/>
            <a:ext cx="293570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Differentiation between central and decentral technologies: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PV: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Central or decentral (without storage) or prosumer (with storage)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Li-Ion battery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: Large scale or PV-storage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429E5E6-18CE-4D1B-B96E-743B56B813A8}"/>
              </a:ext>
            </a:extLst>
          </p:cNvPr>
          <p:cNvSpPr/>
          <p:nvPr/>
        </p:nvSpPr>
        <p:spPr>
          <a:xfrm>
            <a:off x="3999005" y="3727347"/>
            <a:ext cx="2098582" cy="83624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rgbClr val="FF8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/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dispatch</a:t>
            </a:r>
          </a:p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Grid, Storage and power plant expansion planning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EFD15CC-255E-4FF6-B3F1-626323428531}"/>
              </a:ext>
            </a:extLst>
          </p:cNvPr>
          <p:cNvSpPr/>
          <p:nvPr/>
        </p:nvSpPr>
        <p:spPr>
          <a:xfrm>
            <a:off x="9293196" y="3727346"/>
            <a:ext cx="2143360" cy="836244"/>
          </a:xfrm>
          <a:prstGeom prst="rect">
            <a:avLst/>
          </a:prstGeom>
          <a:solidFill>
            <a:srgbClr val="FF80CA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defTabSz="1828800">
              <a:buFont typeface="Arial" panose="020B0604020202020204" pitchFamily="34" charset="0"/>
              <a:buChar char="•"/>
            </a:pP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Merit order simulation</a:t>
            </a:r>
          </a:p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Prosumer optimization  </a:t>
            </a:r>
          </a:p>
        </p:txBody>
      </p:sp>
      <p:sp>
        <p:nvSpPr>
          <p:cNvPr id="16" name="Zylinder 15">
            <a:extLst>
              <a:ext uri="{FF2B5EF4-FFF2-40B4-BE49-F238E27FC236}">
                <a16:creationId xmlns:a16="http://schemas.microsoft.com/office/drawing/2014/main" id="{04B53F9A-29C8-475D-9CB0-2551FECE0D5D}"/>
              </a:ext>
            </a:extLst>
          </p:cNvPr>
          <p:cNvSpPr/>
          <p:nvPr/>
        </p:nvSpPr>
        <p:spPr>
          <a:xfrm>
            <a:off x="4034518" y="2629550"/>
            <a:ext cx="1676664" cy="670304"/>
          </a:xfrm>
          <a:prstGeom prst="can">
            <a:avLst>
              <a:gd name="adj" fmla="val 14198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Weather </a:t>
            </a:r>
          </a:p>
          <a:p>
            <a:pPr defTabSz="1828800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Techno-Economic </a:t>
            </a:r>
          </a:p>
          <a:p>
            <a:pPr defTabSz="1828800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Etc.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ylinder 16">
            <a:extLst>
              <a:ext uri="{FF2B5EF4-FFF2-40B4-BE49-F238E27FC236}">
                <a16:creationId xmlns:a16="http://schemas.microsoft.com/office/drawing/2014/main" id="{BDD44F29-8198-49B2-989B-CBF330353FE8}"/>
              </a:ext>
            </a:extLst>
          </p:cNvPr>
          <p:cNvSpPr/>
          <p:nvPr/>
        </p:nvSpPr>
        <p:spPr>
          <a:xfrm>
            <a:off x="5056534" y="5092386"/>
            <a:ext cx="1738000" cy="791695"/>
          </a:xfrm>
          <a:prstGeom prst="can">
            <a:avLst>
              <a:gd name="adj" fmla="val 18854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capacities</a:t>
            </a:r>
          </a:p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dispatch </a:t>
            </a:r>
          </a:p>
        </p:txBody>
      </p:sp>
      <p:sp>
        <p:nvSpPr>
          <p:cNvPr id="19" name="Zylinder 18">
            <a:extLst>
              <a:ext uri="{FF2B5EF4-FFF2-40B4-BE49-F238E27FC236}">
                <a16:creationId xmlns:a16="http://schemas.microsoft.com/office/drawing/2014/main" id="{A9688859-A752-4972-9FDC-9B2362D0AB5F}"/>
              </a:ext>
            </a:extLst>
          </p:cNvPr>
          <p:cNvSpPr/>
          <p:nvPr/>
        </p:nvSpPr>
        <p:spPr>
          <a:xfrm>
            <a:off x="8922683" y="4894504"/>
            <a:ext cx="2143360" cy="1031410"/>
          </a:xfrm>
          <a:prstGeom prst="can">
            <a:avLst>
              <a:gd name="adj" fmla="val 18305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profiles considering prosumers, import/export and storage operations</a:t>
            </a:r>
          </a:p>
        </p:txBody>
      </p:sp>
      <p:sp>
        <p:nvSpPr>
          <p:cNvPr id="21" name="Zylinder 20">
            <a:extLst>
              <a:ext uri="{FF2B5EF4-FFF2-40B4-BE49-F238E27FC236}">
                <a16:creationId xmlns:a16="http://schemas.microsoft.com/office/drawing/2014/main" id="{EC180C85-AF4D-4944-AF97-42B68E3FCBFF}"/>
              </a:ext>
            </a:extLst>
          </p:cNvPr>
          <p:cNvSpPr/>
          <p:nvPr/>
        </p:nvSpPr>
        <p:spPr>
          <a:xfrm>
            <a:off x="6844756" y="3813019"/>
            <a:ext cx="1687199" cy="562031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PV-storage dispatch</a:t>
            </a:r>
          </a:p>
        </p:txBody>
      </p:sp>
      <p:sp>
        <p:nvSpPr>
          <p:cNvPr id="24" name="Bogen 23">
            <a:extLst>
              <a:ext uri="{FF2B5EF4-FFF2-40B4-BE49-F238E27FC236}">
                <a16:creationId xmlns:a16="http://schemas.microsoft.com/office/drawing/2014/main" id="{4FF40CA2-7E4B-4784-99D5-63615E21126F}"/>
              </a:ext>
            </a:extLst>
          </p:cNvPr>
          <p:cNvSpPr/>
          <p:nvPr/>
        </p:nvSpPr>
        <p:spPr>
          <a:xfrm rot="12808854">
            <a:off x="5147218" y="4382973"/>
            <a:ext cx="1315566" cy="724469"/>
          </a:xfrm>
          <a:prstGeom prst="arc">
            <a:avLst>
              <a:gd name="adj1" fmla="val 17649682"/>
              <a:gd name="adj2" fmla="val 19298026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gen 24">
            <a:extLst>
              <a:ext uri="{FF2B5EF4-FFF2-40B4-BE49-F238E27FC236}">
                <a16:creationId xmlns:a16="http://schemas.microsoft.com/office/drawing/2014/main" id="{C177EB55-4CFC-470D-BCAE-10D41C4FC4A3}"/>
              </a:ext>
            </a:extLst>
          </p:cNvPr>
          <p:cNvSpPr/>
          <p:nvPr/>
        </p:nvSpPr>
        <p:spPr>
          <a:xfrm rot="6524586">
            <a:off x="7771126" y="4562774"/>
            <a:ext cx="1119012" cy="1352446"/>
          </a:xfrm>
          <a:prstGeom prst="arc">
            <a:avLst>
              <a:gd name="adj1" fmla="val 17758418"/>
              <a:gd name="adj2" fmla="val 19172028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/>
            <a:endParaRPr lang="en-US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ogen 25">
            <a:extLst>
              <a:ext uri="{FF2B5EF4-FFF2-40B4-BE49-F238E27FC236}">
                <a16:creationId xmlns:a16="http://schemas.microsoft.com/office/drawing/2014/main" id="{CCE1FC5B-2250-43F1-8FC6-EA11C5048CCB}"/>
              </a:ext>
            </a:extLst>
          </p:cNvPr>
          <p:cNvSpPr/>
          <p:nvPr/>
        </p:nvSpPr>
        <p:spPr>
          <a:xfrm rot="5569227">
            <a:off x="9241282" y="4262999"/>
            <a:ext cx="733262" cy="701005"/>
          </a:xfrm>
          <a:prstGeom prst="arc">
            <a:avLst>
              <a:gd name="adj1" fmla="val 16095693"/>
              <a:gd name="adj2" fmla="val 18056632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/>
            <a:endParaRPr lang="en-US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234EA2B4-ADD6-4179-82AE-8D13C9F955C0}"/>
              </a:ext>
            </a:extLst>
          </p:cNvPr>
          <p:cNvCxnSpPr>
            <a:cxnSpLocks/>
          </p:cNvCxnSpPr>
          <p:nvPr/>
        </p:nvCxnSpPr>
        <p:spPr>
          <a:xfrm flipH="1">
            <a:off x="6232367" y="4188744"/>
            <a:ext cx="42565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ogen 28">
            <a:extLst>
              <a:ext uri="{FF2B5EF4-FFF2-40B4-BE49-F238E27FC236}">
                <a16:creationId xmlns:a16="http://schemas.microsoft.com/office/drawing/2014/main" id="{33BE4A8E-1ADB-41A9-8057-96E4888B239B}"/>
              </a:ext>
            </a:extLst>
          </p:cNvPr>
          <p:cNvSpPr/>
          <p:nvPr/>
        </p:nvSpPr>
        <p:spPr>
          <a:xfrm rot="10304231">
            <a:off x="6516937" y="4756494"/>
            <a:ext cx="1646357" cy="1177429"/>
          </a:xfrm>
          <a:prstGeom prst="arc">
            <a:avLst>
              <a:gd name="adj1" fmla="val 17716183"/>
              <a:gd name="adj2" fmla="val 19113563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/>
            <a:endParaRPr lang="en-US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ogen 29">
            <a:extLst>
              <a:ext uri="{FF2B5EF4-FFF2-40B4-BE49-F238E27FC236}">
                <a16:creationId xmlns:a16="http://schemas.microsoft.com/office/drawing/2014/main" id="{4CEB6488-FD1C-4BF0-8963-0986FB905194}"/>
              </a:ext>
            </a:extLst>
          </p:cNvPr>
          <p:cNvSpPr/>
          <p:nvPr/>
        </p:nvSpPr>
        <p:spPr>
          <a:xfrm rot="14448814">
            <a:off x="4744387" y="3078590"/>
            <a:ext cx="1066018" cy="894062"/>
          </a:xfrm>
          <a:prstGeom prst="arc">
            <a:avLst>
              <a:gd name="adj1" fmla="val 17229984"/>
              <a:gd name="adj2" fmla="val 19198848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/>
            <a:endParaRPr lang="en-US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C421682-E8B7-4A31-8456-EEAB8757BEAF}"/>
              </a:ext>
            </a:extLst>
          </p:cNvPr>
          <p:cNvSpPr/>
          <p:nvPr/>
        </p:nvSpPr>
        <p:spPr>
          <a:xfrm>
            <a:off x="3988259" y="3687133"/>
            <a:ext cx="882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REMix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396822A-D45A-4B82-94AC-EA72617F40C8}"/>
              </a:ext>
            </a:extLst>
          </p:cNvPr>
          <p:cNvSpPr/>
          <p:nvPr/>
        </p:nvSpPr>
        <p:spPr>
          <a:xfrm>
            <a:off x="9274766" y="3727870"/>
            <a:ext cx="8340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828800"/>
            <a:r>
              <a:rPr lang="en-US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AMIRIS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FB7AF561-A62F-48B0-95D9-104C31464832}"/>
              </a:ext>
            </a:extLst>
          </p:cNvPr>
          <p:cNvSpPr/>
          <p:nvPr/>
        </p:nvSpPr>
        <p:spPr>
          <a:xfrm>
            <a:off x="8731488" y="2476459"/>
            <a:ext cx="2706992" cy="8914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ylinder 33">
            <a:extLst>
              <a:ext uri="{FF2B5EF4-FFF2-40B4-BE49-F238E27FC236}">
                <a16:creationId xmlns:a16="http://schemas.microsoft.com/office/drawing/2014/main" id="{E535017B-8F1D-421A-BBAE-ACE0217B99A9}"/>
              </a:ext>
            </a:extLst>
          </p:cNvPr>
          <p:cNvSpPr/>
          <p:nvPr/>
        </p:nvSpPr>
        <p:spPr>
          <a:xfrm>
            <a:off x="8811172" y="2536142"/>
            <a:ext cx="341144" cy="152856"/>
          </a:xfrm>
          <a:prstGeom prst="can">
            <a:avLst>
              <a:gd name="adj" fmla="val 14198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828800"/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70E4C3C-F20A-410B-824A-3B22538CE114}"/>
              </a:ext>
            </a:extLst>
          </p:cNvPr>
          <p:cNvSpPr txBox="1"/>
          <p:nvPr/>
        </p:nvSpPr>
        <p:spPr>
          <a:xfrm>
            <a:off x="9279162" y="2511200"/>
            <a:ext cx="21593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Input parameters for the next step 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9090698-2FA3-4F24-A5B8-0762054E9CE9}"/>
              </a:ext>
            </a:extLst>
          </p:cNvPr>
          <p:cNvSpPr txBox="1"/>
          <p:nvPr/>
        </p:nvSpPr>
        <p:spPr>
          <a:xfrm>
            <a:off x="9275559" y="2724089"/>
            <a:ext cx="22790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Step-wise flow of new information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468E63D-0C75-48EF-A6F6-03437D8564A5}"/>
              </a:ext>
            </a:extLst>
          </p:cNvPr>
          <p:cNvSpPr txBox="1"/>
          <p:nvPr/>
        </p:nvSpPr>
        <p:spPr>
          <a:xfrm>
            <a:off x="9275558" y="2927866"/>
            <a:ext cx="2279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Flow of information from previous steps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F98EB8DB-218D-4A87-96AE-AFE0E40C4901}"/>
              </a:ext>
            </a:extLst>
          </p:cNvPr>
          <p:cNvSpPr/>
          <p:nvPr/>
        </p:nvSpPr>
        <p:spPr>
          <a:xfrm>
            <a:off x="7256477" y="5513769"/>
            <a:ext cx="1071403" cy="720960"/>
          </a:xfrm>
          <a:prstGeom prst="roundRect">
            <a:avLst>
              <a:gd name="adj" fmla="val 0"/>
            </a:avLst>
          </a:prstGeom>
          <a:solidFill>
            <a:srgbClr val="FEAD00"/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182880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Translate</a:t>
            </a:r>
          </a:p>
          <a:p>
            <a:pPr marL="171450" indent="-171450" defTabSz="18288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3F6474D5-6590-4456-9435-92F2DCAB61E3}"/>
              </a:ext>
            </a:extLst>
          </p:cNvPr>
          <p:cNvSpPr/>
          <p:nvPr/>
        </p:nvSpPr>
        <p:spPr>
          <a:xfrm>
            <a:off x="7224745" y="5476203"/>
            <a:ext cx="812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iog2x</a:t>
            </a: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32930B2D-B4A1-4659-85B5-11DCD45CF8B8}"/>
              </a:ext>
            </a:extLst>
          </p:cNvPr>
          <p:cNvCxnSpPr>
            <a:cxnSpLocks/>
          </p:cNvCxnSpPr>
          <p:nvPr/>
        </p:nvCxnSpPr>
        <p:spPr>
          <a:xfrm>
            <a:off x="8878104" y="2852723"/>
            <a:ext cx="27602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DB619E36-A39A-47EA-9675-5AE1155E0C3F}"/>
              </a:ext>
            </a:extLst>
          </p:cNvPr>
          <p:cNvCxnSpPr>
            <a:cxnSpLocks/>
          </p:cNvCxnSpPr>
          <p:nvPr/>
        </p:nvCxnSpPr>
        <p:spPr>
          <a:xfrm>
            <a:off x="8878104" y="3032577"/>
            <a:ext cx="276022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Ellipse 61">
            <a:extLst>
              <a:ext uri="{FF2B5EF4-FFF2-40B4-BE49-F238E27FC236}">
                <a16:creationId xmlns:a16="http://schemas.microsoft.com/office/drawing/2014/main" id="{91015471-96AB-4CC9-9BC5-BBE8AC01BBB2}"/>
              </a:ext>
            </a:extLst>
          </p:cNvPr>
          <p:cNvSpPr/>
          <p:nvPr/>
        </p:nvSpPr>
        <p:spPr>
          <a:xfrm>
            <a:off x="5702363" y="3485648"/>
            <a:ext cx="307180" cy="280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D3783BC2-23C4-4330-A8E3-5EF95FCC8919}"/>
              </a:ext>
            </a:extLst>
          </p:cNvPr>
          <p:cNvSpPr/>
          <p:nvPr/>
        </p:nvSpPr>
        <p:spPr>
          <a:xfrm>
            <a:off x="5897692" y="3611186"/>
            <a:ext cx="307180" cy="280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3B36821E-44B6-463D-9342-A40462AB4FB6}"/>
              </a:ext>
            </a:extLst>
          </p:cNvPr>
          <p:cNvSpPr/>
          <p:nvPr/>
        </p:nvSpPr>
        <p:spPr>
          <a:xfrm>
            <a:off x="8142798" y="5476203"/>
            <a:ext cx="307180" cy="280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6822D645-D3A0-44A5-A13B-BF66464E6934}"/>
              </a:ext>
            </a:extLst>
          </p:cNvPr>
          <p:cNvSpPr/>
          <p:nvPr/>
        </p:nvSpPr>
        <p:spPr>
          <a:xfrm>
            <a:off x="11227029" y="3553644"/>
            <a:ext cx="307180" cy="28033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355D3E06-2D9F-47A0-BE0F-7DD6548DC2C3}"/>
              </a:ext>
            </a:extLst>
          </p:cNvPr>
          <p:cNvCxnSpPr>
            <a:cxnSpLocks/>
          </p:cNvCxnSpPr>
          <p:nvPr/>
        </p:nvCxnSpPr>
        <p:spPr>
          <a:xfrm flipH="1">
            <a:off x="8811172" y="4188056"/>
            <a:ext cx="32433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86C399CB-527A-444C-B462-A30C2C620708}"/>
              </a:ext>
            </a:extLst>
          </p:cNvPr>
          <p:cNvSpPr/>
          <p:nvPr/>
        </p:nvSpPr>
        <p:spPr>
          <a:xfrm rot="10800000">
            <a:off x="3421706" y="5371303"/>
            <a:ext cx="1441267" cy="23385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92BF2B-8409-4CD7-93E5-C8192C4375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2921ED6-A3DE-44F3-A096-A03770D07EDA}"/>
              </a:ext>
            </a:extLst>
          </p:cNvPr>
          <p:cNvSpPr/>
          <p:nvPr/>
        </p:nvSpPr>
        <p:spPr>
          <a:xfrm>
            <a:off x="264939" y="4188056"/>
            <a:ext cx="3156766" cy="20172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4" grpId="0" animBg="1"/>
      <p:bldP spid="16" grpId="0" animBg="1"/>
      <p:bldP spid="17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7" grpId="0"/>
      <p:bldP spid="38" grpId="0"/>
      <p:bldP spid="39" grpId="0"/>
      <p:bldP spid="40" grpId="0" animBg="1"/>
      <p:bldP spid="41" grpId="0"/>
      <p:bldP spid="62" grpId="0" animBg="1"/>
      <p:bldP spid="63" grpId="0" animBg="1"/>
      <p:bldP spid="64" grpId="0" animBg="1"/>
      <p:bldP spid="65" grpId="0" animBg="1"/>
      <p:bldP spid="8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B32974-8A87-4205-8577-B3A0BFABC9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noProof="0"/>
              <a:t>&gt; 12. Internationale Energiewirtschaftstagung (IEWT) 2021 &gt; Seyedfarzad Sarfarazi  • Quantifying the Economic Granularity Gap by Model Coupling: The Case of Prosumer Self-Consumption in Germany  &gt; 09.09.21</a:t>
            </a:r>
            <a:endParaRPr lang="en-GB" noProof="0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24A58E74-C20F-4A50-91D9-BCA7B9C1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648000"/>
            <a:ext cx="11221200" cy="738000"/>
          </a:xfrm>
        </p:spPr>
        <p:txBody>
          <a:bodyPr/>
          <a:lstStyle/>
          <a:p>
            <a:r>
              <a:rPr lang="de-DE" dirty="0"/>
              <a:t>Model </a:t>
            </a:r>
            <a:r>
              <a:rPr lang="en-US" dirty="0"/>
              <a:t>harmonization</a:t>
            </a:r>
            <a:r>
              <a:rPr lang="de-DE" dirty="0"/>
              <a:t> </a:t>
            </a:r>
            <a:endParaRPr lang="en-US" b="0" dirty="0"/>
          </a:p>
        </p:txBody>
      </p:sp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23F63D1A-BA4B-4D75-B0E7-D3BE26731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653227"/>
              </p:ext>
            </p:extLst>
          </p:nvPr>
        </p:nvGraphicFramePr>
        <p:xfrm>
          <a:off x="5157782" y="1088586"/>
          <a:ext cx="5851911" cy="313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B2DE5A80-4EC5-4172-B908-F3C1B5C0A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208489"/>
              </p:ext>
            </p:extLst>
          </p:nvPr>
        </p:nvGraphicFramePr>
        <p:xfrm>
          <a:off x="5190669" y="1325250"/>
          <a:ext cx="5758861" cy="282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3C8DABE9-6BB4-440B-B8F1-2A9C007A5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032596"/>
              </p:ext>
            </p:extLst>
          </p:nvPr>
        </p:nvGraphicFramePr>
        <p:xfrm>
          <a:off x="5157119" y="1530148"/>
          <a:ext cx="5662488" cy="286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2E2588E3-69BF-42B3-8EC3-12CC89180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506123"/>
              </p:ext>
            </p:extLst>
          </p:nvPr>
        </p:nvGraphicFramePr>
        <p:xfrm>
          <a:off x="4872071" y="1793780"/>
          <a:ext cx="5814286" cy="317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Diagramm 22">
            <a:extLst>
              <a:ext uri="{FF2B5EF4-FFF2-40B4-BE49-F238E27FC236}">
                <a16:creationId xmlns:a16="http://schemas.microsoft.com/office/drawing/2014/main" id="{64F008C4-ECC5-4E54-ADC1-8B54D9349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01656"/>
              </p:ext>
            </p:extLst>
          </p:nvPr>
        </p:nvGraphicFramePr>
        <p:xfrm>
          <a:off x="4833783" y="1792048"/>
          <a:ext cx="5840392" cy="376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A5E5DFD-9F5C-47E6-BC5C-83B88404C535}"/>
              </a:ext>
            </a:extLst>
          </p:cNvPr>
          <p:cNvSpPr txBox="1"/>
          <p:nvPr/>
        </p:nvSpPr>
        <p:spPr>
          <a:xfrm>
            <a:off x="437079" y="1455148"/>
            <a:ext cx="40763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To validate the model coupling a step-wise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harmonization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of models is performed.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40AA6C-455D-4534-A5E9-2E9D1AEC44F8}"/>
              </a:ext>
            </a:extLst>
          </p:cNvPr>
          <p:cNvSpPr txBox="1"/>
          <p:nvPr/>
        </p:nvSpPr>
        <p:spPr>
          <a:xfrm>
            <a:off x="444315" y="2248541"/>
            <a:ext cx="428512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Prices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(market prices in AMIRIS and shadow prices in REMix) are observed not to be a good indicator for the harmonization.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C523640-C1D0-4D71-87C6-6BEEA1D07C47}"/>
              </a:ext>
            </a:extLst>
          </p:cNvPr>
          <p:cNvSpPr txBox="1"/>
          <p:nvPr/>
        </p:nvSpPr>
        <p:spPr>
          <a:xfrm>
            <a:off x="444679" y="3266332"/>
            <a:ext cx="42840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Resulting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system costs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are compared for the harmonization.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9B2CE34-1E74-4D2B-8FB0-C695232F4AF3}"/>
              </a:ext>
            </a:extLst>
          </p:cNvPr>
          <p:cNvCxnSpPr/>
          <p:nvPr/>
        </p:nvCxnSpPr>
        <p:spPr>
          <a:xfrm flipV="1">
            <a:off x="809057" y="3979358"/>
            <a:ext cx="0" cy="1970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B14E248-9950-427D-8260-72069A3C8A07}"/>
              </a:ext>
            </a:extLst>
          </p:cNvPr>
          <p:cNvCxnSpPr>
            <a:cxnSpLocks/>
          </p:cNvCxnSpPr>
          <p:nvPr/>
        </p:nvCxnSpPr>
        <p:spPr>
          <a:xfrm>
            <a:off x="809057" y="5950266"/>
            <a:ext cx="3024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31B63D6C-7D0D-4B37-9C4A-B5131920C403}"/>
              </a:ext>
            </a:extLst>
          </p:cNvPr>
          <p:cNvCxnSpPr/>
          <p:nvPr/>
        </p:nvCxnSpPr>
        <p:spPr>
          <a:xfrm>
            <a:off x="809057" y="5878258"/>
            <a:ext cx="86409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8ECE93C-60F9-4AE8-8A17-C787DDE4994D}"/>
              </a:ext>
            </a:extLst>
          </p:cNvPr>
          <p:cNvCxnSpPr/>
          <p:nvPr/>
        </p:nvCxnSpPr>
        <p:spPr>
          <a:xfrm flipV="1">
            <a:off x="1673153" y="5446210"/>
            <a:ext cx="0" cy="43204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50D5CE8-3077-415B-8442-11D4B8B10D92}"/>
              </a:ext>
            </a:extLst>
          </p:cNvPr>
          <p:cNvCxnSpPr/>
          <p:nvPr/>
        </p:nvCxnSpPr>
        <p:spPr>
          <a:xfrm>
            <a:off x="1673153" y="5446210"/>
            <a:ext cx="50405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6974855-E415-402C-8B9C-55A4257A1A7F}"/>
              </a:ext>
            </a:extLst>
          </p:cNvPr>
          <p:cNvCxnSpPr/>
          <p:nvPr/>
        </p:nvCxnSpPr>
        <p:spPr>
          <a:xfrm flipV="1">
            <a:off x="2177209" y="5086170"/>
            <a:ext cx="0" cy="3600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FF93350-29FD-40B6-8F4C-3971B9DCA8FA}"/>
              </a:ext>
            </a:extLst>
          </p:cNvPr>
          <p:cNvCxnSpPr>
            <a:cxnSpLocks/>
          </p:cNvCxnSpPr>
          <p:nvPr/>
        </p:nvCxnSpPr>
        <p:spPr>
          <a:xfrm>
            <a:off x="2177209" y="5086170"/>
            <a:ext cx="252028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4C4DD9E0-809A-4F5E-9331-FB11537063AC}"/>
              </a:ext>
            </a:extLst>
          </p:cNvPr>
          <p:cNvCxnSpPr/>
          <p:nvPr/>
        </p:nvCxnSpPr>
        <p:spPr>
          <a:xfrm flipV="1">
            <a:off x="2429237" y="4726130"/>
            <a:ext cx="0" cy="3600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3538AD01-2A12-4366-B59B-A57FAF844113}"/>
              </a:ext>
            </a:extLst>
          </p:cNvPr>
          <p:cNvCxnSpPr>
            <a:cxnSpLocks/>
          </p:cNvCxnSpPr>
          <p:nvPr/>
        </p:nvCxnSpPr>
        <p:spPr>
          <a:xfrm>
            <a:off x="2429237" y="4726130"/>
            <a:ext cx="1800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41FAF63D-DC1E-4D10-8A12-0F8D79627984}"/>
              </a:ext>
            </a:extLst>
          </p:cNvPr>
          <p:cNvCxnSpPr/>
          <p:nvPr/>
        </p:nvCxnSpPr>
        <p:spPr>
          <a:xfrm flipV="1">
            <a:off x="2609257" y="4582114"/>
            <a:ext cx="0" cy="14401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A18362BA-257F-4912-99C0-5D2863CE2BEA}"/>
              </a:ext>
            </a:extLst>
          </p:cNvPr>
          <p:cNvCxnSpPr/>
          <p:nvPr/>
        </p:nvCxnSpPr>
        <p:spPr>
          <a:xfrm>
            <a:off x="2609258" y="4582114"/>
            <a:ext cx="92832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0184ABB9-E34F-49CA-9A4E-9B1A3E696D23}"/>
              </a:ext>
            </a:extLst>
          </p:cNvPr>
          <p:cNvSpPr txBox="1"/>
          <p:nvPr/>
        </p:nvSpPr>
        <p:spPr>
          <a:xfrm rot="16200000">
            <a:off x="522410" y="5138024"/>
            <a:ext cx="3494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Price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2A763E82-308C-4806-9A05-CC088A5ED464}"/>
              </a:ext>
            </a:extLst>
          </p:cNvPr>
          <p:cNvGrpSpPr/>
          <p:nvPr/>
        </p:nvGrpSpPr>
        <p:grpSpPr>
          <a:xfrm>
            <a:off x="809058" y="4731841"/>
            <a:ext cx="1800179" cy="1218424"/>
            <a:chOff x="684362" y="4515625"/>
            <a:chExt cx="1800179" cy="1218424"/>
          </a:xfrm>
          <a:solidFill>
            <a:schemeClr val="tx1"/>
          </a:solidFill>
        </p:grpSpPr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19D1AC7B-A025-47E9-A067-73AEEF4CE03B}"/>
                </a:ext>
              </a:extLst>
            </p:cNvPr>
            <p:cNvSpPr/>
            <p:nvPr/>
          </p:nvSpPr>
          <p:spPr>
            <a:xfrm>
              <a:off x="684362" y="5662043"/>
              <a:ext cx="864095" cy="7200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ABA317A8-5345-47BE-A594-E26170C6D2A1}"/>
                </a:ext>
              </a:extLst>
            </p:cNvPr>
            <p:cNvSpPr/>
            <p:nvPr/>
          </p:nvSpPr>
          <p:spPr>
            <a:xfrm>
              <a:off x="1548458" y="5223899"/>
              <a:ext cx="504056" cy="510149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5F27D237-4716-49B2-82D5-0BD5C1FCB5C0}"/>
                </a:ext>
              </a:extLst>
            </p:cNvPr>
            <p:cNvSpPr/>
            <p:nvPr/>
          </p:nvSpPr>
          <p:spPr>
            <a:xfrm>
              <a:off x="2304542" y="4515625"/>
              <a:ext cx="179999" cy="121842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97DC9827-1352-4033-ACC2-B7BB01F5F177}"/>
                </a:ext>
              </a:extLst>
            </p:cNvPr>
            <p:cNvSpPr/>
            <p:nvPr/>
          </p:nvSpPr>
          <p:spPr>
            <a:xfrm>
              <a:off x="2052493" y="4873965"/>
              <a:ext cx="252005" cy="860083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3D6FF44A-6AFE-4D8F-8134-6B6BD1823FCB}"/>
              </a:ext>
            </a:extLst>
          </p:cNvPr>
          <p:cNvCxnSpPr>
            <a:cxnSpLocks/>
          </p:cNvCxnSpPr>
          <p:nvPr/>
        </p:nvCxnSpPr>
        <p:spPr>
          <a:xfrm>
            <a:off x="2609257" y="4731840"/>
            <a:ext cx="0" cy="1218424"/>
          </a:xfrm>
          <a:prstGeom prst="line">
            <a:avLst/>
          </a:prstGeom>
          <a:ln>
            <a:solidFill>
              <a:srgbClr val="00B05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9BE2F900-E9EA-473A-AA70-0D16B5F22093}"/>
              </a:ext>
            </a:extLst>
          </p:cNvPr>
          <p:cNvCxnSpPr>
            <a:cxnSpLocks/>
          </p:cNvCxnSpPr>
          <p:nvPr/>
        </p:nvCxnSpPr>
        <p:spPr>
          <a:xfrm flipH="1" flipV="1">
            <a:off x="809036" y="4725939"/>
            <a:ext cx="1792172" cy="1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8DCF5179-98E5-445F-8852-3E7DB768D3A8}"/>
              </a:ext>
            </a:extLst>
          </p:cNvPr>
          <p:cNvCxnSpPr>
            <a:cxnSpLocks/>
          </p:cNvCxnSpPr>
          <p:nvPr/>
        </p:nvCxnSpPr>
        <p:spPr>
          <a:xfrm flipH="1" flipV="1">
            <a:off x="794852" y="4582458"/>
            <a:ext cx="1792172" cy="1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feil: nach rechts 53">
            <a:extLst>
              <a:ext uri="{FF2B5EF4-FFF2-40B4-BE49-F238E27FC236}">
                <a16:creationId xmlns:a16="http://schemas.microsoft.com/office/drawing/2014/main" id="{CAE47E63-2045-4EC9-89EB-37B8F46C8784}"/>
              </a:ext>
            </a:extLst>
          </p:cNvPr>
          <p:cNvSpPr/>
          <p:nvPr/>
        </p:nvSpPr>
        <p:spPr>
          <a:xfrm>
            <a:off x="2537250" y="6010334"/>
            <a:ext cx="162029" cy="8375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Pfeil: nach rechts 54">
            <a:extLst>
              <a:ext uri="{FF2B5EF4-FFF2-40B4-BE49-F238E27FC236}">
                <a16:creationId xmlns:a16="http://schemas.microsoft.com/office/drawing/2014/main" id="{801E1639-A042-473E-86E2-ED380C84A00F}"/>
              </a:ext>
            </a:extLst>
          </p:cNvPr>
          <p:cNvSpPr/>
          <p:nvPr/>
        </p:nvSpPr>
        <p:spPr>
          <a:xfrm rot="16200000">
            <a:off x="611486" y="4598422"/>
            <a:ext cx="145146" cy="112531"/>
          </a:xfrm>
          <a:prstGeom prst="right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3A1A26EF-58C0-41D4-81DF-87EA663B694A}"/>
              </a:ext>
            </a:extLst>
          </p:cNvPr>
          <p:cNvSpPr txBox="1"/>
          <p:nvPr/>
        </p:nvSpPr>
        <p:spPr>
          <a:xfrm>
            <a:off x="1810670" y="3969668"/>
            <a:ext cx="11012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Merit order curve 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E6F8C8DD-B107-47B9-8833-59F175860522}"/>
              </a:ext>
            </a:extLst>
          </p:cNvPr>
          <p:cNvSpPr txBox="1"/>
          <p:nvPr/>
        </p:nvSpPr>
        <p:spPr>
          <a:xfrm>
            <a:off x="1817171" y="5616161"/>
            <a:ext cx="6860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dirty="0">
                <a:latin typeface="Arial" pitchFamily="34" charset="0"/>
                <a:cs typeface="Arial" pitchFamily="34" charset="0"/>
              </a:rPr>
              <a:t>System </a:t>
            </a:r>
            <a:r>
              <a:rPr lang="de-DE" sz="900" dirty="0" err="1">
                <a:latin typeface="Arial" pitchFamily="34" charset="0"/>
                <a:cs typeface="Arial" pitchFamily="34" charset="0"/>
              </a:rPr>
              <a:t>costs</a:t>
            </a:r>
            <a:endParaRPr lang="de-DE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F4E82D8-A036-4B34-B17E-A22009B903E7}"/>
              </a:ext>
            </a:extLst>
          </p:cNvPr>
          <p:cNvSpPr txBox="1"/>
          <p:nvPr/>
        </p:nvSpPr>
        <p:spPr>
          <a:xfrm>
            <a:off x="1673153" y="6154157"/>
            <a:ext cx="47480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marginal shift in electricity generation lead to significant price changes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479B2B11-E3A1-47DC-BEAB-79E331C35014}"/>
              </a:ext>
            </a:extLst>
          </p:cNvPr>
          <p:cNvCxnSpPr/>
          <p:nvPr/>
        </p:nvCxnSpPr>
        <p:spPr>
          <a:xfrm flipV="1">
            <a:off x="809058" y="3979358"/>
            <a:ext cx="0" cy="1970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A3215D01-35B7-4016-82AA-1A8D3731D0DB}"/>
              </a:ext>
            </a:extLst>
          </p:cNvPr>
          <p:cNvCxnSpPr>
            <a:cxnSpLocks/>
          </p:cNvCxnSpPr>
          <p:nvPr/>
        </p:nvCxnSpPr>
        <p:spPr>
          <a:xfrm>
            <a:off x="809058" y="5950266"/>
            <a:ext cx="30243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D160DD30-16A3-4A0D-8435-D3A4BF6829DF}"/>
              </a:ext>
            </a:extLst>
          </p:cNvPr>
          <p:cNvCxnSpPr/>
          <p:nvPr/>
        </p:nvCxnSpPr>
        <p:spPr>
          <a:xfrm>
            <a:off x="809058" y="5878258"/>
            <a:ext cx="86409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75D70200-F2AB-442E-90E6-FFF8C7158F95}"/>
              </a:ext>
            </a:extLst>
          </p:cNvPr>
          <p:cNvCxnSpPr/>
          <p:nvPr/>
        </p:nvCxnSpPr>
        <p:spPr>
          <a:xfrm flipV="1">
            <a:off x="1673154" y="5446210"/>
            <a:ext cx="0" cy="432048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C3F69CF-564D-49AC-A866-8C2D7CEA0D52}"/>
              </a:ext>
            </a:extLst>
          </p:cNvPr>
          <p:cNvCxnSpPr/>
          <p:nvPr/>
        </p:nvCxnSpPr>
        <p:spPr>
          <a:xfrm>
            <a:off x="1673154" y="5446210"/>
            <a:ext cx="504056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9B6F3101-DE3C-42C3-A7EA-81F3F2A78260}"/>
              </a:ext>
            </a:extLst>
          </p:cNvPr>
          <p:cNvCxnSpPr/>
          <p:nvPr/>
        </p:nvCxnSpPr>
        <p:spPr>
          <a:xfrm flipV="1">
            <a:off x="2177210" y="5086170"/>
            <a:ext cx="0" cy="3600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CFC3C958-6E04-4ADA-A13F-C1758F35B00B}"/>
              </a:ext>
            </a:extLst>
          </p:cNvPr>
          <p:cNvCxnSpPr>
            <a:cxnSpLocks/>
          </p:cNvCxnSpPr>
          <p:nvPr/>
        </p:nvCxnSpPr>
        <p:spPr>
          <a:xfrm>
            <a:off x="2177210" y="5086170"/>
            <a:ext cx="252028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CE0E7EF9-7E13-4190-9267-47F790CB821E}"/>
              </a:ext>
            </a:extLst>
          </p:cNvPr>
          <p:cNvCxnSpPr/>
          <p:nvPr/>
        </p:nvCxnSpPr>
        <p:spPr>
          <a:xfrm flipV="1">
            <a:off x="2429238" y="4726130"/>
            <a:ext cx="0" cy="36004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46439646-116B-49EB-B521-C92DC503F112}"/>
              </a:ext>
            </a:extLst>
          </p:cNvPr>
          <p:cNvCxnSpPr>
            <a:cxnSpLocks/>
          </p:cNvCxnSpPr>
          <p:nvPr/>
        </p:nvCxnSpPr>
        <p:spPr>
          <a:xfrm>
            <a:off x="2429238" y="4726130"/>
            <a:ext cx="18002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5901C221-84D2-41C0-B3AB-3E2EB0ACF3B7}"/>
              </a:ext>
            </a:extLst>
          </p:cNvPr>
          <p:cNvCxnSpPr/>
          <p:nvPr/>
        </p:nvCxnSpPr>
        <p:spPr>
          <a:xfrm flipV="1">
            <a:off x="2609258" y="4582114"/>
            <a:ext cx="0" cy="144016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3CB11FF2-DCD1-41C2-BF95-A8C93FA1B8D7}"/>
              </a:ext>
            </a:extLst>
          </p:cNvPr>
          <p:cNvCxnSpPr/>
          <p:nvPr/>
        </p:nvCxnSpPr>
        <p:spPr>
          <a:xfrm>
            <a:off x="2609259" y="4582114"/>
            <a:ext cx="928321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feld 64">
            <a:extLst>
              <a:ext uri="{FF2B5EF4-FFF2-40B4-BE49-F238E27FC236}">
                <a16:creationId xmlns:a16="http://schemas.microsoft.com/office/drawing/2014/main" id="{326C7B1F-4AF1-44EA-B56C-7C94808252CD}"/>
              </a:ext>
            </a:extLst>
          </p:cNvPr>
          <p:cNvSpPr txBox="1"/>
          <p:nvPr/>
        </p:nvSpPr>
        <p:spPr>
          <a:xfrm rot="16200000">
            <a:off x="522411" y="5138024"/>
            <a:ext cx="3494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Price</a:t>
            </a:r>
          </a:p>
        </p:txBody>
      </p: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9BD4113E-397F-41BA-95F5-5A188D0DD8A8}"/>
              </a:ext>
            </a:extLst>
          </p:cNvPr>
          <p:cNvCxnSpPr>
            <a:cxnSpLocks/>
          </p:cNvCxnSpPr>
          <p:nvPr/>
        </p:nvCxnSpPr>
        <p:spPr>
          <a:xfrm>
            <a:off x="2609258" y="4731840"/>
            <a:ext cx="0" cy="1218424"/>
          </a:xfrm>
          <a:prstGeom prst="line">
            <a:avLst/>
          </a:prstGeom>
          <a:ln>
            <a:solidFill>
              <a:srgbClr val="00B05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98C0D727-B8ED-4E76-85A3-EF5A1E373EA5}"/>
              </a:ext>
            </a:extLst>
          </p:cNvPr>
          <p:cNvCxnSpPr>
            <a:cxnSpLocks/>
          </p:cNvCxnSpPr>
          <p:nvPr/>
        </p:nvCxnSpPr>
        <p:spPr>
          <a:xfrm flipH="1" flipV="1">
            <a:off x="809037" y="4725939"/>
            <a:ext cx="1792172" cy="1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A671301A-2906-412A-BBE1-ED2E544C0646}"/>
              </a:ext>
            </a:extLst>
          </p:cNvPr>
          <p:cNvCxnSpPr>
            <a:cxnSpLocks/>
          </p:cNvCxnSpPr>
          <p:nvPr/>
        </p:nvCxnSpPr>
        <p:spPr>
          <a:xfrm flipH="1" flipV="1">
            <a:off x="794853" y="4582458"/>
            <a:ext cx="1792172" cy="1"/>
          </a:xfrm>
          <a:prstGeom prst="line">
            <a:avLst/>
          </a:prstGeom>
          <a:ln>
            <a:solidFill>
              <a:srgbClr val="C0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feil: nach rechts 73">
            <a:extLst>
              <a:ext uri="{FF2B5EF4-FFF2-40B4-BE49-F238E27FC236}">
                <a16:creationId xmlns:a16="http://schemas.microsoft.com/office/drawing/2014/main" id="{E760D3EA-93A9-4D6A-B6DC-0C9683F8B880}"/>
              </a:ext>
            </a:extLst>
          </p:cNvPr>
          <p:cNvSpPr/>
          <p:nvPr/>
        </p:nvSpPr>
        <p:spPr>
          <a:xfrm>
            <a:off x="2537251" y="6010334"/>
            <a:ext cx="162029" cy="83756"/>
          </a:xfrm>
          <a:prstGeom prst="rightArrow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Pfeil: nach rechts 74">
            <a:extLst>
              <a:ext uri="{FF2B5EF4-FFF2-40B4-BE49-F238E27FC236}">
                <a16:creationId xmlns:a16="http://schemas.microsoft.com/office/drawing/2014/main" id="{106A9D72-8F06-462C-B39F-551E4EC3BDC9}"/>
              </a:ext>
            </a:extLst>
          </p:cNvPr>
          <p:cNvSpPr/>
          <p:nvPr/>
        </p:nvSpPr>
        <p:spPr>
          <a:xfrm rot="16200000">
            <a:off x="611487" y="4598422"/>
            <a:ext cx="145146" cy="112531"/>
          </a:xfrm>
          <a:prstGeom prst="right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77529212-5999-47F5-8A8D-87C30F78EE01}"/>
              </a:ext>
            </a:extLst>
          </p:cNvPr>
          <p:cNvSpPr txBox="1"/>
          <p:nvPr/>
        </p:nvSpPr>
        <p:spPr>
          <a:xfrm>
            <a:off x="1810671" y="3969668"/>
            <a:ext cx="110126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latin typeface="Arial" pitchFamily="34" charset="0"/>
                <a:cs typeface="Arial" pitchFamily="34" charset="0"/>
              </a:rPr>
              <a:t>Merit order curve 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907E0FBF-7E73-4D09-879C-D6F2F9CB57B7}"/>
              </a:ext>
            </a:extLst>
          </p:cNvPr>
          <p:cNvSpPr txBox="1"/>
          <p:nvPr/>
        </p:nvSpPr>
        <p:spPr>
          <a:xfrm>
            <a:off x="1817172" y="5616161"/>
            <a:ext cx="68608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System </a:t>
            </a:r>
            <a:r>
              <a:rPr lang="de-DE" sz="9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costs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B37B57-6DBB-4D08-BEF6-29E4CE7F8F9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556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  <p:bldGraphic spid="23" grpId="0">
        <p:bldAsOne/>
      </p:bldGraphic>
      <p:bldP spid="2" grpId="0"/>
      <p:bldP spid="11" grpId="0"/>
      <p:bldP spid="13" grpId="0"/>
      <p:bldP spid="39" grpId="0"/>
      <p:bldP spid="54" grpId="0" animBg="1"/>
      <p:bldP spid="55" grpId="0" animBg="1"/>
      <p:bldP spid="56" grpId="0"/>
      <p:bldP spid="57" grpId="0"/>
      <p:bldP spid="58" grpId="0"/>
      <p:bldP spid="65" grpId="0"/>
      <p:bldP spid="74" grpId="0" animBg="1"/>
      <p:bldP spid="75" grpId="0" animBg="1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897E36B1-B993-413F-9BB9-B29E63AE2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115473"/>
              </p:ext>
            </p:extLst>
          </p:nvPr>
        </p:nvGraphicFramePr>
        <p:xfrm>
          <a:off x="117485" y="2612356"/>
          <a:ext cx="7762380" cy="352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2DF8C80A-0EB5-4B9E-A299-247A8C5D2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094375"/>
              </p:ext>
            </p:extLst>
          </p:nvPr>
        </p:nvGraphicFramePr>
        <p:xfrm>
          <a:off x="8063101" y="2660367"/>
          <a:ext cx="3376424" cy="3524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08F930F-0BDD-40B9-A0FE-AB92DE38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" y="818034"/>
            <a:ext cx="8415170" cy="738000"/>
          </a:xfrm>
        </p:spPr>
        <p:txBody>
          <a:bodyPr/>
          <a:lstStyle/>
          <a:p>
            <a:r>
              <a:rPr lang="en-US" dirty="0"/>
              <a:t>Preliminary results</a:t>
            </a:r>
            <a:br>
              <a:rPr lang="en-US" dirty="0"/>
            </a:br>
            <a:r>
              <a:rPr lang="en-US" sz="1800" b="0" dirty="0"/>
              <a:t>Reference scenario for 2030</a:t>
            </a:r>
            <a:endParaRPr lang="en-US" b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5BB9A9-B3E7-4521-B565-308FD0A73D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&gt; 12. Internationale Energiewirtschaftstagung (IEWT) 2021 &gt; Seyedfarzad Sarfarazi  • Quantifying the Economic Granularity Gap by Model Coupling: The Case of Prosumer Self-Consumption in Germany  &gt; 09.09.21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9E2844D-3BB4-4E69-8424-C555D65FA060}"/>
              </a:ext>
            </a:extLst>
          </p:cNvPr>
          <p:cNvSpPr txBox="1"/>
          <p:nvPr/>
        </p:nvSpPr>
        <p:spPr>
          <a:xfrm>
            <a:off x="486000" y="1575322"/>
            <a:ext cx="11084195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Due to higher investment costs of decentral PV and battery systems, the expansion of these technologies cannot be calculated in the energy system optimization results from REMix.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Therefore, the installed capacity of PV rooftop systems is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set exogenously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It is assumed that the PV-storage systems are installed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proportional 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to the PV-rooftop systems </a:t>
            </a:r>
            <a:r>
              <a:rPr lang="en-US" sz="1300" b="1" dirty="0">
                <a:latin typeface="Arial" pitchFamily="34" charset="0"/>
                <a:cs typeface="Arial" pitchFamily="34" charset="0"/>
              </a:rPr>
              <a:t>(1 to 2 ratio)</a:t>
            </a:r>
            <a:r>
              <a:rPr lang="en-US" sz="13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We assume that households install 1 kW PV systems for an annual electricity demand of 750 kWh.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494D00FB-70F3-4D7A-AB72-775C4BCB147B}"/>
              </a:ext>
            </a:extLst>
          </p:cNvPr>
          <p:cNvSpPr/>
          <p:nvPr/>
        </p:nvSpPr>
        <p:spPr>
          <a:xfrm>
            <a:off x="9193931" y="3172775"/>
            <a:ext cx="216024" cy="288032"/>
          </a:xfrm>
          <a:prstGeom prst="down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31D1F39D-BD3E-4758-A0F4-339E044D9ED0}"/>
              </a:ext>
            </a:extLst>
          </p:cNvPr>
          <p:cNvSpPr/>
          <p:nvPr/>
        </p:nvSpPr>
        <p:spPr>
          <a:xfrm>
            <a:off x="9842003" y="5284266"/>
            <a:ext cx="216024" cy="288032"/>
          </a:xfrm>
          <a:prstGeom prst="downArrow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3425B4-DEA1-44D6-9F4A-862A3D3FF17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5" name="Geschweifte Klammer links 4">
            <a:extLst>
              <a:ext uri="{FF2B5EF4-FFF2-40B4-BE49-F238E27FC236}">
                <a16:creationId xmlns:a16="http://schemas.microsoft.com/office/drawing/2014/main" id="{05CB6836-7B0F-465C-AA0B-619ACE85109E}"/>
              </a:ext>
            </a:extLst>
          </p:cNvPr>
          <p:cNvSpPr/>
          <p:nvPr/>
        </p:nvSpPr>
        <p:spPr>
          <a:xfrm rot="5400000">
            <a:off x="2212611" y="3083197"/>
            <a:ext cx="319116" cy="1690195"/>
          </a:xfrm>
          <a:prstGeom prst="leftBrace">
            <a:avLst>
              <a:gd name="adj1" fmla="val 8333"/>
              <a:gd name="adj2" fmla="val 48309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E160F76-19D7-41F9-96F7-713784E5B5A2}"/>
              </a:ext>
            </a:extLst>
          </p:cNvPr>
          <p:cNvSpPr txBox="1"/>
          <p:nvPr/>
        </p:nvSpPr>
        <p:spPr>
          <a:xfrm>
            <a:off x="1993131" y="3465662"/>
            <a:ext cx="9569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 dirty="0">
                <a:latin typeface="Arial" pitchFamily="34" charset="0"/>
                <a:cs typeface="Arial" pitchFamily="34" charset="0"/>
              </a:rPr>
              <a:t>Installed PV</a:t>
            </a:r>
          </a:p>
        </p:txBody>
      </p:sp>
    </p:spTree>
    <p:extLst>
      <p:ext uri="{BB962C8B-B14F-4D97-AF65-F5344CB8AC3E}">
        <p14:creationId xmlns:p14="http://schemas.microsoft.com/office/powerpoint/2010/main" val="25981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7" grpId="0">
        <p:bldAsOne/>
      </p:bldGraphic>
      <p:bldP spid="14" grpId="0" animBg="1"/>
      <p:bldP spid="15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5BB9A9-B3E7-4521-B565-308FD0A73D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&gt; 12. Internationale Energiewirtschaftstagung (IEWT) 2021 &gt; Seyedfarzad Sarfarazi  • Quantifying the Economic Granularity Gap by Model Coupling: The Case of Prosumer Self-Consumption in Germany  &gt; 09.09.21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9D5E576-600D-4700-912B-C7D2757B2C90}"/>
              </a:ext>
            </a:extLst>
          </p:cNvPr>
          <p:cNvSpPr txBox="1">
            <a:spLocks/>
          </p:cNvSpPr>
          <p:nvPr/>
        </p:nvSpPr>
        <p:spPr bwMode="auto">
          <a:xfrm>
            <a:off x="552971" y="733221"/>
            <a:ext cx="841517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914324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68686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Preliminary results</a:t>
            </a:r>
            <a:br>
              <a:rPr lang="en-US" dirty="0"/>
            </a:br>
            <a:r>
              <a:rPr lang="en-US" sz="1800" b="0" dirty="0"/>
              <a:t>Impact of prosumer self-consumption on the system design</a:t>
            </a:r>
            <a:endParaRPr lang="en-US" b="0" dirty="0"/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98059200-0885-4086-839B-4DD727F97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98356"/>
              </p:ext>
            </p:extLst>
          </p:nvPr>
        </p:nvGraphicFramePr>
        <p:xfrm>
          <a:off x="3149337" y="4014841"/>
          <a:ext cx="7193982" cy="20726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956362">
                  <a:extLst>
                    <a:ext uri="{9D8B030D-6E8A-4147-A177-3AD203B41FA5}">
                      <a16:colId xmlns:a16="http://schemas.microsoft.com/office/drawing/2014/main" val="14176132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00537121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425580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15784086"/>
                    </a:ext>
                  </a:extLst>
                </a:gridCol>
                <a:gridCol w="645332">
                  <a:extLst>
                    <a:ext uri="{9D8B030D-6E8A-4147-A177-3AD203B41FA5}">
                      <a16:colId xmlns:a16="http://schemas.microsoft.com/office/drawing/2014/main" val="3918957959"/>
                    </a:ext>
                  </a:extLst>
                </a:gridCol>
              </a:tblGrid>
              <a:tr h="250826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Li-Ion large scale battery capacity [GW]</a:t>
                      </a:r>
                      <a:endParaRPr lang="en-US" sz="1100" b="1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30.8 %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891600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Curtailed PV [</a:t>
                      </a:r>
                      <a:r>
                        <a:rPr lang="en-US" sz="11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TWh</a:t>
                      </a:r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100" b="1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-0.0735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-0.75 %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79108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Imported electricity [GW]</a:t>
                      </a:r>
                      <a:endParaRPr lang="en-US" sz="1100" b="1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297.59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297.45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-0.139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-0.04 %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560984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grid expansion [GW]</a:t>
                      </a:r>
                      <a:endParaRPr lang="en-US" sz="1100" b="1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115.238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114.565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-0.672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-0.58 %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00719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r>
                        <a:rPr lang="en-US" sz="11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Generated electricity from conv. power plants [</a:t>
                      </a:r>
                      <a:r>
                        <a:rPr lang="en-US" sz="1100" b="1" i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TWh</a:t>
                      </a:r>
                      <a:r>
                        <a:rPr lang="en-US" sz="1100" b="1" i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82.40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307426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CO2 Emissions [</a:t>
                      </a:r>
                      <a:r>
                        <a:rPr lang="en-US" sz="1100" b="1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100" b="1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57569.3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57598.9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29.625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301923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costs  [M€]</a:t>
                      </a:r>
                      <a:endParaRPr lang="en-US" sz="1100" b="1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9732728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9438344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0.05 %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13798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r>
                        <a:rPr lang="en-US" sz="11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costs total [M€] </a:t>
                      </a:r>
                      <a:endParaRPr lang="en-US" sz="1100" b="1" i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167109544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167163788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54243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0.03 %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71726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2C94705A-F7DD-48C0-BDF0-D6C60F22140B}"/>
              </a:ext>
            </a:extLst>
          </p:cNvPr>
          <p:cNvSpPr txBox="1"/>
          <p:nvPr/>
        </p:nvSpPr>
        <p:spPr>
          <a:xfrm>
            <a:off x="575406" y="1499975"/>
            <a:ext cx="841517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PV-storage systems charging pattern in case of BAU deviates from optimal storage dispatch.</a:t>
            </a:r>
          </a:p>
        </p:txBody>
      </p:sp>
      <p:sp>
        <p:nvSpPr>
          <p:cNvPr id="6" name="Pfeil: nach unten 5">
            <a:extLst>
              <a:ext uri="{FF2B5EF4-FFF2-40B4-BE49-F238E27FC236}">
                <a16:creationId xmlns:a16="http://schemas.microsoft.com/office/drawing/2014/main" id="{9381CA6D-8C2C-4EDE-A4B5-F123E52B544F}"/>
              </a:ext>
            </a:extLst>
          </p:cNvPr>
          <p:cNvSpPr/>
          <p:nvPr/>
        </p:nvSpPr>
        <p:spPr>
          <a:xfrm>
            <a:off x="10778107" y="5051489"/>
            <a:ext cx="216024" cy="144016"/>
          </a:xfrm>
          <a:prstGeom prst="downArrow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3FD44AE8-3C52-404D-9951-1E7034EEBB91}"/>
              </a:ext>
            </a:extLst>
          </p:cNvPr>
          <p:cNvSpPr/>
          <p:nvPr/>
        </p:nvSpPr>
        <p:spPr>
          <a:xfrm rot="10800000">
            <a:off x="10778107" y="4764679"/>
            <a:ext cx="216024" cy="144016"/>
          </a:xfrm>
          <a:prstGeom prst="downArrow">
            <a:avLst/>
          </a:prstGeom>
          <a:solidFill>
            <a:schemeClr val="accent4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C43CCC-9ED2-471C-B9F7-C06922A434F6}"/>
              </a:ext>
            </a:extLst>
          </p:cNvPr>
          <p:cNvSpPr txBox="1"/>
          <p:nvPr/>
        </p:nvSpPr>
        <p:spPr>
          <a:xfrm>
            <a:off x="7465739" y="3802744"/>
            <a:ext cx="28373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>
                <a:latin typeface="Arial" pitchFamily="34" charset="0"/>
                <a:cs typeface="Arial" pitchFamily="34" charset="0"/>
              </a:rPr>
              <a:t>REF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4E95DAB-2A05-4D46-98F7-F1A7AB1F3ECD}"/>
              </a:ext>
            </a:extLst>
          </p:cNvPr>
          <p:cNvSpPr txBox="1"/>
          <p:nvPr/>
        </p:nvSpPr>
        <p:spPr>
          <a:xfrm>
            <a:off x="8378358" y="3796847"/>
            <a:ext cx="3077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100" b="1" dirty="0">
                <a:latin typeface="Arial" pitchFamily="34" charset="0"/>
                <a:cs typeface="Arial" pitchFamily="34" charset="0"/>
              </a:rPr>
              <a:t>BAU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4359CC7-E056-41F9-898B-F77F28EA72FC}"/>
              </a:ext>
            </a:extLst>
          </p:cNvPr>
          <p:cNvSpPr txBox="1"/>
          <p:nvPr/>
        </p:nvSpPr>
        <p:spPr>
          <a:xfrm>
            <a:off x="9223248" y="3627570"/>
            <a:ext cx="34464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Delta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49B237-B319-4F50-9F1E-CFD21A6C8087}"/>
              </a:ext>
            </a:extLst>
          </p:cNvPr>
          <p:cNvSpPr txBox="1"/>
          <p:nvPr/>
        </p:nvSpPr>
        <p:spPr>
          <a:xfrm rot="16200000">
            <a:off x="2497648" y="4647885"/>
            <a:ext cx="7357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i="1" dirty="0">
                <a:latin typeface="Arial" pitchFamily="34" charset="0"/>
                <a:cs typeface="Arial" pitchFamily="34" charset="0"/>
              </a:rPr>
              <a:t>Germany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4C17C42E-B8B0-4805-9642-A6CE77A853FD}"/>
              </a:ext>
            </a:extLst>
          </p:cNvPr>
          <p:cNvCxnSpPr>
            <a:cxnSpLocks/>
          </p:cNvCxnSpPr>
          <p:nvPr/>
        </p:nvCxnSpPr>
        <p:spPr>
          <a:xfrm>
            <a:off x="3030771" y="4058402"/>
            <a:ext cx="2740" cy="17821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74F7FD4E-404C-4932-B85C-5AE60121DA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597575"/>
              </p:ext>
            </p:extLst>
          </p:nvPr>
        </p:nvGraphicFramePr>
        <p:xfrm>
          <a:off x="1342423" y="1825081"/>
          <a:ext cx="4596416" cy="1419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6E8E7237-C131-4E66-ADC6-C5953EF95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868289"/>
              </p:ext>
            </p:extLst>
          </p:nvPr>
        </p:nvGraphicFramePr>
        <p:xfrm>
          <a:off x="5938842" y="1825080"/>
          <a:ext cx="4695249" cy="141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1BCA64D-E5AE-4322-842A-94C5578B69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458AE5F-DC9C-4AA8-B582-9A5A15D9CED4}"/>
              </a:ext>
            </a:extLst>
          </p:cNvPr>
          <p:cNvSpPr txBox="1"/>
          <p:nvPr/>
        </p:nvSpPr>
        <p:spPr>
          <a:xfrm>
            <a:off x="5449515" y="3012046"/>
            <a:ext cx="44268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i="1" dirty="0">
                <a:latin typeface="Arial" pitchFamily="34" charset="0"/>
                <a:cs typeface="Arial" pitchFamily="34" charset="0"/>
              </a:rPr>
              <a:t>Winter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B8006D2-A535-4BC6-A30F-A108C225CDC3}"/>
              </a:ext>
            </a:extLst>
          </p:cNvPr>
          <p:cNvSpPr txBox="1"/>
          <p:nvPr/>
        </p:nvSpPr>
        <p:spPr>
          <a:xfrm>
            <a:off x="9998147" y="3012046"/>
            <a:ext cx="58028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i="1" dirty="0">
                <a:latin typeface="Arial" pitchFamily="34" charset="0"/>
                <a:cs typeface="Arial" pitchFamily="34" charset="0"/>
              </a:rPr>
              <a:t>Summer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AF49658-B47C-491B-ACFA-1F85D63A1860}"/>
              </a:ext>
            </a:extLst>
          </p:cNvPr>
          <p:cNvSpPr txBox="1"/>
          <p:nvPr/>
        </p:nvSpPr>
        <p:spPr>
          <a:xfrm>
            <a:off x="9888341" y="3800975"/>
            <a:ext cx="21961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Rel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28733A1-4E2F-4D99-A332-3B2D7725FD05}"/>
              </a:ext>
            </a:extLst>
          </p:cNvPr>
          <p:cNvSpPr/>
          <p:nvPr/>
        </p:nvSpPr>
        <p:spPr>
          <a:xfrm>
            <a:off x="1129035" y="6419843"/>
            <a:ext cx="381226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atin typeface="Arial" pitchFamily="34" charset="0"/>
                <a:cs typeface="Arial" pitchFamily="34" charset="0"/>
              </a:rPr>
              <a:t>*operation costs + investment costs in new power plants</a:t>
            </a:r>
            <a:endParaRPr lang="de-DE" sz="1050" b="1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30D4AA4-E343-4686-BA08-EFB3C89B6212}"/>
              </a:ext>
            </a:extLst>
          </p:cNvPr>
          <p:cNvSpPr txBox="1"/>
          <p:nvPr/>
        </p:nvSpPr>
        <p:spPr>
          <a:xfrm>
            <a:off x="552971" y="3999515"/>
            <a:ext cx="2176584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latin typeface="Arial" pitchFamily="34" charset="0"/>
                <a:cs typeface="Arial" pitchFamily="34" charset="0"/>
              </a:rPr>
              <a:t>Self-consumption pattern in BAU leads to inefficiencies from the system perspective.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93DEB15-38A9-479D-8462-2D4F035697C8}"/>
              </a:ext>
            </a:extLst>
          </p:cNvPr>
          <p:cNvSpPr txBox="1"/>
          <p:nvPr/>
        </p:nvSpPr>
        <p:spPr>
          <a:xfrm>
            <a:off x="11124569" y="4752048"/>
            <a:ext cx="65883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Increased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4F212B2-E856-442C-A01F-A31231F8C6B7}"/>
              </a:ext>
            </a:extLst>
          </p:cNvPr>
          <p:cNvSpPr txBox="1"/>
          <p:nvPr/>
        </p:nvSpPr>
        <p:spPr>
          <a:xfrm>
            <a:off x="11124569" y="5026228"/>
            <a:ext cx="71493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Decreased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B3362C4-3068-48CF-B0BB-0C9B1F9D708D}"/>
              </a:ext>
            </a:extLst>
          </p:cNvPr>
          <p:cNvSpPr txBox="1"/>
          <p:nvPr/>
        </p:nvSpPr>
        <p:spPr>
          <a:xfrm>
            <a:off x="5305499" y="3537345"/>
            <a:ext cx="39140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Comparative results of several system indicators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F6FBB2E-516B-4EC3-96D9-D9C27F221D20}"/>
              </a:ext>
            </a:extLst>
          </p:cNvPr>
          <p:cNvSpPr/>
          <p:nvPr/>
        </p:nvSpPr>
        <p:spPr>
          <a:xfrm>
            <a:off x="9162037" y="3756385"/>
            <a:ext cx="452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Abs</a:t>
            </a:r>
            <a:endParaRPr lang="de-DE" sz="11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8ABDAB0-FFCA-486F-B262-84B38D3802C2}"/>
              </a:ext>
            </a:extLst>
          </p:cNvPr>
          <p:cNvSpPr txBox="1"/>
          <p:nvPr/>
        </p:nvSpPr>
        <p:spPr>
          <a:xfrm>
            <a:off x="9806539" y="3627570"/>
            <a:ext cx="34464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="1" dirty="0">
                <a:latin typeface="Arial" pitchFamily="34" charset="0"/>
                <a:cs typeface="Arial" pitchFamily="34" charset="0"/>
              </a:rPr>
              <a:t>Delta</a:t>
            </a:r>
          </a:p>
        </p:txBody>
      </p:sp>
    </p:spTree>
    <p:extLst>
      <p:ext uri="{BB962C8B-B14F-4D97-AF65-F5344CB8AC3E}">
        <p14:creationId xmlns:p14="http://schemas.microsoft.com/office/powerpoint/2010/main" val="6497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3" grpId="0" animBg="1"/>
      <p:bldP spid="7" grpId="0"/>
      <p:bldP spid="17" grpId="0"/>
      <p:bldP spid="18" grpId="0"/>
      <p:bldP spid="2" grpId="0"/>
      <p:bldGraphic spid="21" grpId="0">
        <p:bldAsOne/>
      </p:bldGraphic>
      <p:bldGraphic spid="22" grpId="0">
        <p:bldAsOne/>
      </p:bldGraphic>
      <p:bldP spid="5" grpId="0"/>
      <p:bldP spid="23" grpId="0"/>
      <p:bldP spid="28" grpId="0"/>
      <p:bldP spid="30" grpId="0"/>
      <p:bldP spid="32" grpId="0"/>
      <p:bldP spid="33" grpId="0"/>
      <p:bldP spid="34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DLR_Präsentation_16zu9_EN</Template>
  <TotalTime>0</TotalTime>
  <Words>1865</Words>
  <Application>Microsoft Office PowerPoint</Application>
  <PresentationFormat>Benutzerdefiniert</PresentationFormat>
  <Paragraphs>269</Paragraphs>
  <Slides>11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ヒラギノ角ゴ Pro W3</vt:lpstr>
      <vt:lpstr>DLR-Präsentation 16:9 Englisch</vt:lpstr>
      <vt:lpstr>Quantifying the Economic Granularity Gap by Model Coupling: The Case of Prosumer Self-Consumption in Germany </vt:lpstr>
      <vt:lpstr>Motivation Economic granularity gap in energy system modelling</vt:lpstr>
      <vt:lpstr>Motivation Economic granularity gap in case of prosumer self-consumption</vt:lpstr>
      <vt:lpstr>Methodology  Applied models</vt:lpstr>
      <vt:lpstr>PV-Storage optimization Exemplary dispatch</vt:lpstr>
      <vt:lpstr>Methodology Model Coupling Workflow</vt:lpstr>
      <vt:lpstr>Model harmonization </vt:lpstr>
      <vt:lpstr>Preliminary results Reference scenario for 2030</vt:lpstr>
      <vt:lpstr>PowerPoint-Präsentation</vt:lpstr>
      <vt:lpstr>PowerPoint-Präsentation</vt:lpstr>
      <vt:lpstr>PowerPoint-Präsentation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the Economic Granularity Gap by Model Coupling: The Case of Prosumer Self-Consumption in Germany </dc:title>
  <dc:creator>Sarfarazi, Seyedfarzad</dc:creator>
  <cp:lastModifiedBy>Sarfarazi, Seyedfarzad</cp:lastModifiedBy>
  <cp:revision>38</cp:revision>
  <dcterms:created xsi:type="dcterms:W3CDTF">2021-09-06T09:47:45Z</dcterms:created>
  <dcterms:modified xsi:type="dcterms:W3CDTF">2021-09-10T07:45:22Z</dcterms:modified>
</cp:coreProperties>
</file>