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3.xml" ContentType="application/vnd.openxmlformats-officedocument.theme+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tags/tag95.xml" ContentType="application/vnd.openxmlformats-officedocument.presentationml.tags+xml"/>
  <Override PartName="/ppt/tags/tag96.xml" ContentType="application/vnd.openxmlformats-officedocument.presentationml.tags+xml"/>
  <Override PartName="/ppt/notesSlides/notesSlide1.xml" ContentType="application/vnd.openxmlformats-officedocument.presentationml.notesSlide+xml"/>
  <Override PartName="/ppt/tags/tag97.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notesSlides/notesSlide2.xml" ContentType="application/vnd.openxmlformats-officedocument.presentationml.notesSlide+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bookmarkIdSeed="2">
  <p:sldMasterIdLst>
    <p:sldMasterId id="2147483728" r:id="rId1"/>
    <p:sldMasterId id="2147483771" r:id="rId2"/>
    <p:sldMasterId id="2147483780" r:id="rId3"/>
  </p:sldMasterIdLst>
  <p:notesMasterIdLst>
    <p:notesMasterId r:id="rId16"/>
  </p:notesMasterIdLst>
  <p:handoutMasterIdLst>
    <p:handoutMasterId r:id="rId17"/>
  </p:handoutMasterIdLst>
  <p:sldIdLst>
    <p:sldId id="256" r:id="rId4"/>
    <p:sldId id="326" r:id="rId5"/>
    <p:sldId id="730" r:id="rId6"/>
    <p:sldId id="735" r:id="rId7"/>
    <p:sldId id="317" r:id="rId8"/>
    <p:sldId id="734" r:id="rId9"/>
    <p:sldId id="737" r:id="rId10"/>
    <p:sldId id="736" r:id="rId11"/>
    <p:sldId id="738" r:id="rId12"/>
    <p:sldId id="731" r:id="rId13"/>
    <p:sldId id="276" r:id="rId14"/>
    <p:sldId id="275" r:id="rId15"/>
  </p:sldIdLst>
  <p:sldSz cx="9144000" cy="5143500" type="screen16x9"/>
  <p:notesSz cx="6797675" cy="9926638"/>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bschnitt" id="{18BD32D7-6701-455B-BB84-C8645AD5FC24}">
          <p14:sldIdLst>
            <p14:sldId id="256"/>
            <p14:sldId id="326"/>
            <p14:sldId id="730"/>
            <p14:sldId id="735"/>
            <p14:sldId id="317"/>
            <p14:sldId id="734"/>
            <p14:sldId id="737"/>
            <p14:sldId id="736"/>
            <p14:sldId id="738"/>
            <p14:sldId id="731"/>
            <p14:sldId id="276"/>
            <p14:sldId id="275"/>
          </p14:sldIdLst>
        </p14:section>
      </p14:sectionLst>
    </p:ext>
    <p:ext uri="{EFAFB233-063F-42B5-8137-9DF3F51BA10A}">
      <p15:sldGuideLst xmlns:p15="http://schemas.microsoft.com/office/powerpoint/2012/main">
        <p15:guide id="1" orient="horz" pos="2958">
          <p15:clr>
            <a:srgbClr val="A4A3A4"/>
          </p15:clr>
        </p15:guide>
        <p15:guide id="2" orient="horz" pos="3208" userDrawn="1">
          <p15:clr>
            <a:srgbClr val="A4A3A4"/>
          </p15:clr>
        </p15:guide>
        <p15:guide id="10" pos="5556" userDrawn="1">
          <p15:clr>
            <a:srgbClr val="A4A3A4"/>
          </p15:clr>
        </p15:guide>
        <p15:guide id="11" pos="204" userDrawn="1">
          <p15:clr>
            <a:srgbClr val="A4A3A4"/>
          </p15:clr>
        </p15:guide>
        <p15:guide id="12" pos="1950">
          <p15:clr>
            <a:srgbClr val="A4A3A4"/>
          </p15:clr>
        </p15:guide>
        <p15:guide id="13" pos="3810">
          <p15:clr>
            <a:srgbClr val="A4A3A4"/>
          </p15:clr>
        </p15:guide>
        <p15:guide id="14" pos="2880">
          <p15:clr>
            <a:srgbClr val="A4A3A4"/>
          </p15:clr>
        </p15:guide>
        <p15:guide id="15" pos="2200" userDrawn="1">
          <p15:clr>
            <a:srgbClr val="A4A3A4"/>
          </p15:clr>
        </p15:guide>
        <p15:guide id="16" pos="3765">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or" initials="A" lastIdx="2"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699AC9"/>
    <a:srgbClr val="689248"/>
    <a:srgbClr val="A5C2DF"/>
    <a:srgbClr val="00CC00"/>
    <a:srgbClr val="C7A1E3"/>
    <a:srgbClr val="0066A9"/>
    <a:srgbClr val="82A4CE"/>
    <a:srgbClr val="0072C0"/>
    <a:srgbClr val="006BB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75" autoAdjust="0"/>
    <p:restoredTop sz="96949" autoAdjust="0"/>
  </p:normalViewPr>
  <p:slideViewPr>
    <p:cSldViewPr snapToObjects="1" showGuides="1">
      <p:cViewPr varScale="1">
        <p:scale>
          <a:sx n="216" d="100"/>
          <a:sy n="216" d="100"/>
        </p:scale>
        <p:origin x="2448" y="192"/>
      </p:cViewPr>
      <p:guideLst>
        <p:guide orient="horz" pos="2958"/>
        <p:guide orient="horz" pos="3208"/>
        <p:guide pos="5556"/>
        <p:guide pos="204"/>
        <p:guide pos="1950"/>
        <p:guide pos="3810"/>
        <p:guide pos="2880"/>
        <p:guide pos="2200"/>
        <p:guide pos="3765"/>
      </p:guideLst>
    </p:cSldViewPr>
  </p:slideViewPr>
  <p:outlineViewPr>
    <p:cViewPr>
      <p:scale>
        <a:sx n="33" d="100"/>
        <a:sy n="33" d="100"/>
      </p:scale>
      <p:origin x="0" y="6444"/>
    </p:cViewPr>
  </p:outlineViewPr>
  <p:notesTextViewPr>
    <p:cViewPr>
      <p:scale>
        <a:sx n="3" d="2"/>
        <a:sy n="3" d="2"/>
      </p:scale>
      <p:origin x="0" y="0"/>
    </p:cViewPr>
  </p:notesTextViewPr>
  <p:sorterViewPr>
    <p:cViewPr varScale="1">
      <p:scale>
        <a:sx n="1" d="1"/>
        <a:sy n="1" d="1"/>
      </p:scale>
      <p:origin x="0" y="-4326"/>
    </p:cViewPr>
  </p:sorterViewPr>
  <p:notesViewPr>
    <p:cSldViewPr snapToObjects="1" showGuides="1">
      <p:cViewPr varScale="1">
        <p:scale>
          <a:sx n="58" d="100"/>
          <a:sy n="58" d="100"/>
        </p:scale>
        <p:origin x="3254" y="7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gs" Target="tags/tag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D0F0B3-7DDB-4A16-99D9-AB92CFB9BAE8}" type="doc">
      <dgm:prSet loTypeId="urn:microsoft.com/office/officeart/2005/8/layout/orgChart1" loCatId="hierarchy" qsTypeId="urn:microsoft.com/office/officeart/2005/8/quickstyle/simple2" qsCatId="simple" csTypeId="urn:microsoft.com/office/officeart/2005/8/colors/accent1_2" csCatId="accent1" phldr="1"/>
      <dgm:spPr/>
      <dgm:t>
        <a:bodyPr/>
        <a:lstStyle/>
        <a:p>
          <a:endParaRPr lang="de-DE"/>
        </a:p>
      </dgm:t>
    </dgm:pt>
    <dgm:pt modelId="{F2CC3CAA-A05A-4A7B-9C80-A042CE8261B3}">
      <dgm:prSet phldrT="[Text]" custT="1"/>
      <dgm:spPr/>
      <dgm:t>
        <a:bodyPr/>
        <a:lstStyle/>
        <a:p>
          <a:r>
            <a:rPr lang="de-DE" sz="2000" dirty="0">
              <a:latin typeface="+mn-lt"/>
            </a:rPr>
            <a:t>Versorgungsqualität</a:t>
          </a:r>
          <a:r>
            <a:rPr lang="de-DE" sz="1400" dirty="0">
              <a:latin typeface="+mn-lt"/>
            </a:rPr>
            <a:t> </a:t>
          </a:r>
        </a:p>
      </dgm:t>
    </dgm:pt>
    <dgm:pt modelId="{4343B42A-D302-43F3-A178-0CAE678D7E55}" type="parTrans" cxnId="{FBD11B90-D9F1-4D29-A595-92B133718F27}">
      <dgm:prSet/>
      <dgm:spPr/>
      <dgm:t>
        <a:bodyPr/>
        <a:lstStyle/>
        <a:p>
          <a:endParaRPr lang="de-DE"/>
        </a:p>
      </dgm:t>
    </dgm:pt>
    <dgm:pt modelId="{D2A86DC4-988E-4145-BBE3-E7DEB704FF9F}" type="sibTrans" cxnId="{FBD11B90-D9F1-4D29-A595-92B133718F27}">
      <dgm:prSet/>
      <dgm:spPr/>
      <dgm:t>
        <a:bodyPr/>
        <a:lstStyle/>
        <a:p>
          <a:endParaRPr lang="de-DE"/>
        </a:p>
      </dgm:t>
    </dgm:pt>
    <dgm:pt modelId="{1851741F-2F0C-4631-A256-4F3E7A15EC34}">
      <dgm:prSet phldrT="[Text]" custT="1"/>
      <dgm:spPr/>
      <dgm:t>
        <a:bodyPr/>
        <a:lstStyle/>
        <a:p>
          <a:r>
            <a:rPr lang="de-DE" sz="1400" b="1" dirty="0">
              <a:latin typeface="+mn-lt"/>
            </a:rPr>
            <a:t>Kommerzielle Qualität</a:t>
          </a:r>
          <a:br>
            <a:rPr lang="de-DE" sz="1400" dirty="0">
              <a:latin typeface="+mn-lt"/>
            </a:rPr>
          </a:br>
          <a:r>
            <a:rPr lang="de-DE" sz="1400" dirty="0">
              <a:latin typeface="+mn-lt"/>
            </a:rPr>
            <a:t>(END-</a:t>
          </a:r>
          <a:r>
            <a:rPr lang="de-DE" sz="1400" dirty="0" err="1">
              <a:latin typeface="+mn-lt"/>
            </a:rPr>
            <a:t>Vo</a:t>
          </a:r>
          <a:r>
            <a:rPr lang="de-DE" sz="1400" dirty="0">
              <a:latin typeface="+mn-lt"/>
            </a:rPr>
            <a:t> 2012, Emo-</a:t>
          </a:r>
          <a:r>
            <a:rPr lang="de-DE" sz="1400" dirty="0" err="1">
              <a:latin typeface="+mn-lt"/>
            </a:rPr>
            <a:t>Vo</a:t>
          </a:r>
          <a:r>
            <a:rPr lang="de-DE" sz="1400" dirty="0">
              <a:latin typeface="+mn-lt"/>
            </a:rPr>
            <a:t>)</a:t>
          </a:r>
        </a:p>
      </dgm:t>
    </dgm:pt>
    <dgm:pt modelId="{6B3FCEAC-BE58-4CEF-B269-7F270AD1CF0B}" type="parTrans" cxnId="{F282ED63-DE0C-4C28-8595-0B12A01DF0B7}">
      <dgm:prSet/>
      <dgm:spPr/>
      <dgm:t>
        <a:bodyPr/>
        <a:lstStyle/>
        <a:p>
          <a:endParaRPr lang="de-DE"/>
        </a:p>
      </dgm:t>
    </dgm:pt>
    <dgm:pt modelId="{C3D09D39-B42B-4692-9BAB-1AD10F493649}" type="sibTrans" cxnId="{F282ED63-DE0C-4C28-8595-0B12A01DF0B7}">
      <dgm:prSet/>
      <dgm:spPr/>
      <dgm:t>
        <a:bodyPr/>
        <a:lstStyle/>
        <a:p>
          <a:endParaRPr lang="de-DE"/>
        </a:p>
      </dgm:t>
    </dgm:pt>
    <dgm:pt modelId="{A8647FBF-C467-4111-9DF7-65E068825E3E}">
      <dgm:prSet phldrT="[Text]" custT="1"/>
      <dgm:spPr/>
      <dgm:t>
        <a:bodyPr/>
        <a:lstStyle/>
        <a:p>
          <a:r>
            <a:rPr lang="de-DE" sz="1400" b="1" kern="1200" dirty="0">
              <a:latin typeface="+mn-lt"/>
            </a:rPr>
            <a:t>Ausfall- und </a:t>
          </a:r>
          <a:br>
            <a:rPr lang="de-DE" sz="1400" b="1" kern="1200" dirty="0">
              <a:latin typeface="+mn-lt"/>
            </a:rPr>
          </a:br>
          <a:r>
            <a:rPr lang="de-DE" sz="1400" b="1" kern="1200" dirty="0">
              <a:latin typeface="+mn-lt"/>
            </a:rPr>
            <a:t>Störungsdaten</a:t>
          </a:r>
          <a:br>
            <a:rPr lang="de-DE" sz="1400" kern="1200" dirty="0">
              <a:latin typeface="+mn-lt"/>
            </a:rPr>
          </a:br>
          <a:r>
            <a:rPr lang="de-DE" sz="1400" kern="1200" dirty="0">
              <a:latin typeface="+mn-lt"/>
            </a:rPr>
            <a:t>(END-</a:t>
          </a:r>
          <a:r>
            <a:rPr lang="de-DE" sz="1400" kern="1200" dirty="0" err="1">
              <a:latin typeface="+mn-lt"/>
            </a:rPr>
            <a:t>Vo</a:t>
          </a:r>
          <a:r>
            <a:rPr lang="de-DE" sz="1400" kern="1200" dirty="0">
              <a:latin typeface="+mn-lt"/>
            </a:rPr>
            <a:t> 2012, </a:t>
          </a:r>
          <a:r>
            <a:rPr lang="de-DE" sz="1400" b="0" i="0" kern="1200" dirty="0">
              <a:latin typeface="+mn-lt"/>
            </a:rPr>
            <a:t>E-</a:t>
          </a:r>
          <a:r>
            <a:rPr lang="de-DE" sz="1400" b="0" i="0" kern="1200" dirty="0" err="1">
              <a:latin typeface="+mn-lt"/>
            </a:rPr>
            <a:t>EnLD</a:t>
          </a:r>
          <a:r>
            <a:rPr lang="de-DE" sz="1400" b="0" i="0" kern="1200" dirty="0">
              <a:latin typeface="+mn-lt"/>
            </a:rPr>
            <a:t>-VO 2017, </a:t>
          </a:r>
          <a:r>
            <a:rPr lang="de-DE" sz="1400" kern="1200" dirty="0" err="1">
              <a:latin typeface="+mn-lt"/>
              <a:ea typeface="+mn-ea"/>
              <a:cs typeface="+mn-cs"/>
            </a:rPr>
            <a:t>ElStat</a:t>
          </a:r>
          <a:r>
            <a:rPr lang="de-DE" sz="1400" kern="1200" dirty="0">
              <a:latin typeface="+mn-lt"/>
              <a:ea typeface="+mn-ea"/>
              <a:cs typeface="+mn-cs"/>
            </a:rPr>
            <a:t>-VO,</a:t>
          </a:r>
          <a:r>
            <a:rPr lang="de-DE" sz="1400" kern="1200" dirty="0">
              <a:latin typeface="+mn-lt"/>
            </a:rPr>
            <a:t> </a:t>
          </a:r>
          <a:br>
            <a:rPr lang="de-DE" sz="1400" kern="1200" dirty="0">
              <a:latin typeface="+mn-lt"/>
            </a:rPr>
          </a:br>
          <a:r>
            <a:rPr lang="de-DE" sz="1400" kern="1200" dirty="0">
              <a:latin typeface="+mn-lt"/>
            </a:rPr>
            <a:t>Emo-</a:t>
          </a:r>
          <a:r>
            <a:rPr lang="de-DE" sz="1400" kern="1200" dirty="0" err="1">
              <a:latin typeface="+mn-lt"/>
            </a:rPr>
            <a:t>Vo</a:t>
          </a:r>
          <a:r>
            <a:rPr lang="de-DE" sz="1400" kern="1200" dirty="0">
              <a:latin typeface="+mn-lt"/>
              <a:ea typeface="+mn-ea"/>
              <a:cs typeface="+mn-cs"/>
            </a:rPr>
            <a:t>)</a:t>
          </a:r>
        </a:p>
      </dgm:t>
    </dgm:pt>
    <dgm:pt modelId="{4168580D-1725-4CBB-B815-2C8EABF93E98}" type="parTrans" cxnId="{B0354F24-177A-4832-8BB5-9BAC9618A39D}">
      <dgm:prSet/>
      <dgm:spPr/>
      <dgm:t>
        <a:bodyPr/>
        <a:lstStyle/>
        <a:p>
          <a:endParaRPr lang="de-DE"/>
        </a:p>
      </dgm:t>
    </dgm:pt>
    <dgm:pt modelId="{8C4AA2F3-A22A-4EDA-9107-B5B515060CA5}" type="sibTrans" cxnId="{B0354F24-177A-4832-8BB5-9BAC9618A39D}">
      <dgm:prSet/>
      <dgm:spPr/>
      <dgm:t>
        <a:bodyPr/>
        <a:lstStyle/>
        <a:p>
          <a:endParaRPr lang="de-DE"/>
        </a:p>
      </dgm:t>
    </dgm:pt>
    <dgm:pt modelId="{195A3233-1239-4D33-B290-D980FBBAD23D}">
      <dgm:prSet phldrT="[Text]" custT="1"/>
      <dgm:spPr/>
      <dgm:t>
        <a:bodyPr/>
        <a:lstStyle/>
        <a:p>
          <a:r>
            <a:rPr lang="de-DE" sz="1400" b="1" dirty="0">
              <a:latin typeface="+mn-lt"/>
            </a:rPr>
            <a:t>Power Quality (PQ)</a:t>
          </a:r>
          <a:br>
            <a:rPr lang="de-DE" sz="1400" dirty="0">
              <a:latin typeface="+mn-lt"/>
            </a:rPr>
          </a:br>
          <a:r>
            <a:rPr lang="de-DE" sz="1400" dirty="0">
              <a:latin typeface="+mn-lt"/>
            </a:rPr>
            <a:t>(END-</a:t>
          </a:r>
          <a:r>
            <a:rPr lang="de-DE" sz="1400" dirty="0" err="1">
              <a:latin typeface="+mn-lt"/>
            </a:rPr>
            <a:t>Vo</a:t>
          </a:r>
          <a:r>
            <a:rPr lang="de-DE" sz="1400" dirty="0">
              <a:latin typeface="+mn-lt"/>
            </a:rPr>
            <a:t> 2012, </a:t>
          </a:r>
          <a:r>
            <a:rPr lang="de-DE" sz="1400" dirty="0" err="1">
              <a:latin typeface="+mn-lt"/>
              <a:ea typeface="+mn-ea"/>
              <a:cs typeface="+mn-cs"/>
            </a:rPr>
            <a:t>ElStat</a:t>
          </a:r>
          <a:r>
            <a:rPr lang="de-DE" sz="1400" dirty="0">
              <a:latin typeface="+mn-lt"/>
              <a:ea typeface="+mn-ea"/>
              <a:cs typeface="+mn-cs"/>
            </a:rPr>
            <a:t>-VO)</a:t>
          </a:r>
          <a:endParaRPr lang="de-DE" sz="1400" dirty="0">
            <a:latin typeface="+mn-lt"/>
          </a:endParaRPr>
        </a:p>
      </dgm:t>
    </dgm:pt>
    <dgm:pt modelId="{5D633349-B99C-48AB-BC46-DC4743A2C9AF}" type="parTrans" cxnId="{33793AF4-05BC-4AF7-820E-AA5F13FFA541}">
      <dgm:prSet/>
      <dgm:spPr/>
      <dgm:t>
        <a:bodyPr/>
        <a:lstStyle/>
        <a:p>
          <a:endParaRPr lang="de-DE"/>
        </a:p>
      </dgm:t>
    </dgm:pt>
    <dgm:pt modelId="{21748D54-4EF7-44C7-9E28-C5BC32D867C3}" type="sibTrans" cxnId="{33793AF4-05BC-4AF7-820E-AA5F13FFA541}">
      <dgm:prSet/>
      <dgm:spPr/>
      <dgm:t>
        <a:bodyPr/>
        <a:lstStyle/>
        <a:p>
          <a:endParaRPr lang="de-DE"/>
        </a:p>
      </dgm:t>
    </dgm:pt>
    <dgm:pt modelId="{6B07E314-367E-48B5-B348-3F5AD136F8DE}">
      <dgm:prSet custT="1"/>
      <dgm:spPr/>
      <dgm:t>
        <a:bodyPr/>
        <a:lstStyle/>
        <a:p>
          <a:r>
            <a:rPr lang="de-DE" sz="1400" dirty="0">
              <a:latin typeface="+mn-lt"/>
            </a:rPr>
            <a:t>95% Erfüllungsgrad-Kriterium</a:t>
          </a:r>
        </a:p>
        <a:p>
          <a:r>
            <a:rPr lang="de-DE" sz="1400" dirty="0">
              <a:latin typeface="+mn-lt"/>
            </a:rPr>
            <a:t>Datenmeldung Kalenderjahr VNB</a:t>
          </a:r>
        </a:p>
      </dgm:t>
    </dgm:pt>
    <dgm:pt modelId="{7C0DE3A8-485B-46B6-A0D2-777350BD1143}" type="parTrans" cxnId="{A4C0E74B-E4B9-480D-851C-AAC569A4410F}">
      <dgm:prSet/>
      <dgm:spPr/>
      <dgm:t>
        <a:bodyPr/>
        <a:lstStyle/>
        <a:p>
          <a:endParaRPr lang="de-DE"/>
        </a:p>
      </dgm:t>
    </dgm:pt>
    <dgm:pt modelId="{556CAE5E-DFDE-4550-944A-FE6BD5D90BD0}" type="sibTrans" cxnId="{A4C0E74B-E4B9-480D-851C-AAC569A4410F}">
      <dgm:prSet/>
      <dgm:spPr/>
      <dgm:t>
        <a:bodyPr/>
        <a:lstStyle/>
        <a:p>
          <a:endParaRPr lang="de-DE"/>
        </a:p>
      </dgm:t>
    </dgm:pt>
    <dgm:pt modelId="{462DF884-4602-4AE8-BC87-9D2CD7C6613C}">
      <dgm:prSet custT="1"/>
      <dgm:spPr/>
      <dgm:t>
        <a:bodyPr/>
        <a:lstStyle/>
        <a:p>
          <a:r>
            <a:rPr lang="de-DE" sz="1400" dirty="0">
              <a:latin typeface="+mn-lt"/>
            </a:rPr>
            <a:t>3-Jahres-Durchschnitte Ausfälle (SAIDI/ASIDI)</a:t>
          </a:r>
        </a:p>
        <a:p>
          <a:r>
            <a:rPr lang="de-DE" sz="1400" dirty="0">
              <a:latin typeface="+mn-lt"/>
            </a:rPr>
            <a:t>Datenmeldung Kalenderjahr VNB</a:t>
          </a:r>
        </a:p>
      </dgm:t>
    </dgm:pt>
    <dgm:pt modelId="{1ADF8F18-E26A-4FF2-BB5C-A84A7929258E}" type="parTrans" cxnId="{AE89F793-89E5-4F70-9D6F-574CE8D52349}">
      <dgm:prSet/>
      <dgm:spPr/>
      <dgm:t>
        <a:bodyPr/>
        <a:lstStyle/>
        <a:p>
          <a:endParaRPr lang="de-DE"/>
        </a:p>
      </dgm:t>
    </dgm:pt>
    <dgm:pt modelId="{C1E89A7E-DE27-4A55-84FA-4EDAB34B2AAB}" type="sibTrans" cxnId="{AE89F793-89E5-4F70-9D6F-574CE8D52349}">
      <dgm:prSet/>
      <dgm:spPr/>
      <dgm:t>
        <a:bodyPr/>
        <a:lstStyle/>
        <a:p>
          <a:endParaRPr lang="de-DE"/>
        </a:p>
      </dgm:t>
    </dgm:pt>
    <dgm:pt modelId="{414360F1-C55E-43E3-B052-28C2AF2B5F97}">
      <dgm:prSet custT="1"/>
      <dgm:spPr/>
      <dgm:t>
        <a:bodyPr/>
        <a:lstStyle/>
        <a:p>
          <a:r>
            <a:rPr lang="de-DE" sz="1400" dirty="0"/>
            <a:t>PQ Umspannwerke </a:t>
          </a:r>
        </a:p>
      </dgm:t>
    </dgm:pt>
    <dgm:pt modelId="{DFB3DC91-9909-4E79-85D9-25E99ECD8B10}" type="parTrans" cxnId="{062B4F7A-281D-4614-BA1A-7F0B91F1C186}">
      <dgm:prSet/>
      <dgm:spPr/>
      <dgm:t>
        <a:bodyPr/>
        <a:lstStyle/>
        <a:p>
          <a:endParaRPr lang="de-DE"/>
        </a:p>
      </dgm:t>
    </dgm:pt>
    <dgm:pt modelId="{1B6D015D-52DD-415E-BECE-13C6BE621DBB}" type="sibTrans" cxnId="{062B4F7A-281D-4614-BA1A-7F0B91F1C186}">
      <dgm:prSet/>
      <dgm:spPr/>
      <dgm:t>
        <a:bodyPr/>
        <a:lstStyle/>
        <a:p>
          <a:endParaRPr lang="de-DE"/>
        </a:p>
      </dgm:t>
    </dgm:pt>
    <dgm:pt modelId="{C43D8E4B-BA4D-43CD-A57F-669D676778A6}">
      <dgm:prSet custT="1"/>
      <dgm:spPr/>
      <dgm:t>
        <a:bodyPr/>
        <a:lstStyle/>
        <a:p>
          <a:r>
            <a:rPr lang="de-DE" sz="1400" dirty="0"/>
            <a:t>PQ erweitert</a:t>
          </a:r>
        </a:p>
      </dgm:t>
    </dgm:pt>
    <dgm:pt modelId="{3F42F5AA-F14B-4ADA-929D-70FFCAAB777B}" type="parTrans" cxnId="{9DD82B72-65A3-4737-BC42-6E284D898EE0}">
      <dgm:prSet/>
      <dgm:spPr/>
      <dgm:t>
        <a:bodyPr/>
        <a:lstStyle/>
        <a:p>
          <a:endParaRPr lang="de-DE"/>
        </a:p>
      </dgm:t>
    </dgm:pt>
    <dgm:pt modelId="{69BD7445-A689-4484-88D8-4A741FF070E2}" type="sibTrans" cxnId="{9DD82B72-65A3-4737-BC42-6E284D898EE0}">
      <dgm:prSet/>
      <dgm:spPr/>
      <dgm:t>
        <a:bodyPr/>
        <a:lstStyle/>
        <a:p>
          <a:endParaRPr lang="de-DE"/>
        </a:p>
      </dgm:t>
    </dgm:pt>
    <dgm:pt modelId="{6E08ECBB-29C6-4B64-97AB-69F1946DF1A1}">
      <dgm:prSet/>
      <dgm:spPr/>
      <dgm:t>
        <a:bodyPr/>
        <a:lstStyle/>
        <a:p>
          <a:r>
            <a:rPr lang="de-DE" dirty="0">
              <a:latin typeface="+mn-lt"/>
            </a:rPr>
            <a:t>40 fixe Messungen (gleiche 3 Wochen, fix)</a:t>
          </a:r>
        </a:p>
        <a:p>
          <a:r>
            <a:rPr lang="de-DE" dirty="0">
              <a:latin typeface="+mn-lt"/>
            </a:rPr>
            <a:t>360 variable Messungen (min. 3 Wochen, mobil)</a:t>
          </a:r>
          <a:endParaRPr lang="de-DE" dirty="0"/>
        </a:p>
      </dgm:t>
    </dgm:pt>
    <dgm:pt modelId="{71CE6BAA-2B82-435A-9B06-C1511CCFEBEA}" type="parTrans" cxnId="{A3948835-F8F3-445F-80B4-8155D78C5908}">
      <dgm:prSet/>
      <dgm:spPr/>
      <dgm:t>
        <a:bodyPr/>
        <a:lstStyle/>
        <a:p>
          <a:endParaRPr lang="de-DE"/>
        </a:p>
      </dgm:t>
    </dgm:pt>
    <dgm:pt modelId="{E9AB7AF4-901A-4F99-B519-DC56A0A8901E}" type="sibTrans" cxnId="{A3948835-F8F3-445F-80B4-8155D78C5908}">
      <dgm:prSet/>
      <dgm:spPr/>
      <dgm:t>
        <a:bodyPr/>
        <a:lstStyle/>
        <a:p>
          <a:endParaRPr lang="de-DE"/>
        </a:p>
      </dgm:t>
    </dgm:pt>
    <dgm:pt modelId="{514E7F8F-525C-4767-8C4E-1745623E7553}">
      <dgm:prSet/>
      <dgm:spPr/>
      <dgm:t>
        <a:bodyPr/>
        <a:lstStyle/>
        <a:p>
          <a:r>
            <a:rPr lang="de-DE" dirty="0">
              <a:latin typeface="+mn-lt"/>
            </a:rPr>
            <a:t>Ganzjährige Messungen an 100% der Umspannwerke seit 2020</a:t>
          </a:r>
        </a:p>
      </dgm:t>
    </dgm:pt>
    <dgm:pt modelId="{9F06B73D-B3F2-455F-9026-EEEF4A7D0930}" type="parTrans" cxnId="{5A46CB49-E01A-49AF-8FC4-2448437A974C}">
      <dgm:prSet/>
      <dgm:spPr/>
      <dgm:t>
        <a:bodyPr/>
        <a:lstStyle/>
        <a:p>
          <a:endParaRPr lang="de-DE"/>
        </a:p>
      </dgm:t>
    </dgm:pt>
    <dgm:pt modelId="{D4789247-3EA4-42ED-A6CB-EDA2BDDBF61D}" type="sibTrans" cxnId="{5A46CB49-E01A-49AF-8FC4-2448437A974C}">
      <dgm:prSet/>
      <dgm:spPr/>
      <dgm:t>
        <a:bodyPr/>
        <a:lstStyle/>
        <a:p>
          <a:endParaRPr lang="de-DE"/>
        </a:p>
      </dgm:t>
    </dgm:pt>
    <dgm:pt modelId="{2E928A65-119E-4BE5-876D-09B5223B42A4}" type="pres">
      <dgm:prSet presAssocID="{DCD0F0B3-7DDB-4A16-99D9-AB92CFB9BAE8}" presName="hierChild1" presStyleCnt="0">
        <dgm:presLayoutVars>
          <dgm:orgChart val="1"/>
          <dgm:chPref val="1"/>
          <dgm:dir/>
          <dgm:animOne val="branch"/>
          <dgm:animLvl val="lvl"/>
          <dgm:resizeHandles/>
        </dgm:presLayoutVars>
      </dgm:prSet>
      <dgm:spPr/>
    </dgm:pt>
    <dgm:pt modelId="{B3B35889-F28C-4DBB-841B-9385CF291955}" type="pres">
      <dgm:prSet presAssocID="{F2CC3CAA-A05A-4A7B-9C80-A042CE8261B3}" presName="hierRoot1" presStyleCnt="0">
        <dgm:presLayoutVars>
          <dgm:hierBranch val="init"/>
        </dgm:presLayoutVars>
      </dgm:prSet>
      <dgm:spPr/>
    </dgm:pt>
    <dgm:pt modelId="{D0422E66-3CEE-4B65-83B1-AE07161E2ACF}" type="pres">
      <dgm:prSet presAssocID="{F2CC3CAA-A05A-4A7B-9C80-A042CE8261B3}" presName="rootComposite1" presStyleCnt="0"/>
      <dgm:spPr/>
    </dgm:pt>
    <dgm:pt modelId="{5A9CD45B-B389-49B0-83EC-3D2F03300964}" type="pres">
      <dgm:prSet presAssocID="{F2CC3CAA-A05A-4A7B-9C80-A042CE8261B3}" presName="rootText1" presStyleLbl="node0" presStyleIdx="0" presStyleCnt="1" custScaleX="169263">
        <dgm:presLayoutVars>
          <dgm:chPref val="3"/>
        </dgm:presLayoutVars>
      </dgm:prSet>
      <dgm:spPr/>
    </dgm:pt>
    <dgm:pt modelId="{4AADDF09-3C5E-4D4B-B938-FBD743331BEE}" type="pres">
      <dgm:prSet presAssocID="{F2CC3CAA-A05A-4A7B-9C80-A042CE8261B3}" presName="rootConnector1" presStyleLbl="node1" presStyleIdx="0" presStyleCnt="0"/>
      <dgm:spPr/>
    </dgm:pt>
    <dgm:pt modelId="{1C93F499-5BFA-4672-BCC1-D52B455AF42C}" type="pres">
      <dgm:prSet presAssocID="{F2CC3CAA-A05A-4A7B-9C80-A042CE8261B3}" presName="hierChild2" presStyleCnt="0"/>
      <dgm:spPr/>
    </dgm:pt>
    <dgm:pt modelId="{69AB4945-2373-4802-BDF8-2B740111901D}" type="pres">
      <dgm:prSet presAssocID="{6B3FCEAC-BE58-4CEF-B269-7F270AD1CF0B}" presName="Name37" presStyleLbl="parChTrans1D2" presStyleIdx="0" presStyleCnt="3"/>
      <dgm:spPr/>
    </dgm:pt>
    <dgm:pt modelId="{12B7A369-850A-4C59-B0FD-9C4AC78ED1E7}" type="pres">
      <dgm:prSet presAssocID="{1851741F-2F0C-4631-A256-4F3E7A15EC34}" presName="hierRoot2" presStyleCnt="0">
        <dgm:presLayoutVars>
          <dgm:hierBranch val="init"/>
        </dgm:presLayoutVars>
      </dgm:prSet>
      <dgm:spPr/>
    </dgm:pt>
    <dgm:pt modelId="{0D7BC752-2C68-40BC-B0A7-DCFF53654DF8}" type="pres">
      <dgm:prSet presAssocID="{1851741F-2F0C-4631-A256-4F3E7A15EC34}" presName="rootComposite" presStyleCnt="0"/>
      <dgm:spPr/>
    </dgm:pt>
    <dgm:pt modelId="{15FBCC58-B0A2-42C8-ACDB-F3372EAF3000}" type="pres">
      <dgm:prSet presAssocID="{1851741F-2F0C-4631-A256-4F3E7A15EC34}" presName="rootText" presStyleLbl="node2" presStyleIdx="0" presStyleCnt="3" custScaleX="129968" custScaleY="131623">
        <dgm:presLayoutVars>
          <dgm:chPref val="3"/>
        </dgm:presLayoutVars>
      </dgm:prSet>
      <dgm:spPr/>
    </dgm:pt>
    <dgm:pt modelId="{5783705E-1E11-4E6A-877C-3310E5E15F3B}" type="pres">
      <dgm:prSet presAssocID="{1851741F-2F0C-4631-A256-4F3E7A15EC34}" presName="rootConnector" presStyleLbl="node2" presStyleIdx="0" presStyleCnt="3"/>
      <dgm:spPr/>
    </dgm:pt>
    <dgm:pt modelId="{710084FC-0BAB-41B1-BD05-858F786A5068}" type="pres">
      <dgm:prSet presAssocID="{1851741F-2F0C-4631-A256-4F3E7A15EC34}" presName="hierChild4" presStyleCnt="0"/>
      <dgm:spPr/>
    </dgm:pt>
    <dgm:pt modelId="{92F91236-14EB-425E-8F9A-AD37C811A591}" type="pres">
      <dgm:prSet presAssocID="{7C0DE3A8-485B-46B6-A0D2-777350BD1143}" presName="Name37" presStyleLbl="parChTrans1D3" presStyleIdx="0" presStyleCnt="4"/>
      <dgm:spPr/>
    </dgm:pt>
    <dgm:pt modelId="{2FB00DC2-3020-4666-88A5-F319C4C90586}" type="pres">
      <dgm:prSet presAssocID="{6B07E314-367E-48B5-B348-3F5AD136F8DE}" presName="hierRoot2" presStyleCnt="0">
        <dgm:presLayoutVars>
          <dgm:hierBranch val="init"/>
        </dgm:presLayoutVars>
      </dgm:prSet>
      <dgm:spPr/>
    </dgm:pt>
    <dgm:pt modelId="{968EF50F-9A89-41A2-854E-9E5F859B082F}" type="pres">
      <dgm:prSet presAssocID="{6B07E314-367E-48B5-B348-3F5AD136F8DE}" presName="rootComposite" presStyleCnt="0"/>
      <dgm:spPr/>
    </dgm:pt>
    <dgm:pt modelId="{357EAC47-A80E-466D-8CBD-6708C7E99346}" type="pres">
      <dgm:prSet presAssocID="{6B07E314-367E-48B5-B348-3F5AD136F8DE}" presName="rootText" presStyleLbl="node3" presStyleIdx="0" presStyleCnt="4" custScaleX="120672" custScaleY="140278" custLinFactNeighborX="-8359" custLinFactNeighborY="9073">
        <dgm:presLayoutVars>
          <dgm:chPref val="3"/>
        </dgm:presLayoutVars>
      </dgm:prSet>
      <dgm:spPr/>
    </dgm:pt>
    <dgm:pt modelId="{8823EF49-7B63-46AF-82F7-B7551C73AC0D}" type="pres">
      <dgm:prSet presAssocID="{6B07E314-367E-48B5-B348-3F5AD136F8DE}" presName="rootConnector" presStyleLbl="node3" presStyleIdx="0" presStyleCnt="4"/>
      <dgm:spPr/>
    </dgm:pt>
    <dgm:pt modelId="{67C4D90B-08E0-4B54-B48B-CF8A13DE8968}" type="pres">
      <dgm:prSet presAssocID="{6B07E314-367E-48B5-B348-3F5AD136F8DE}" presName="hierChild4" presStyleCnt="0"/>
      <dgm:spPr/>
    </dgm:pt>
    <dgm:pt modelId="{EA6FF1DF-B89D-47A0-80DC-B9701C5444C0}" type="pres">
      <dgm:prSet presAssocID="{6B07E314-367E-48B5-B348-3F5AD136F8DE}" presName="hierChild5" presStyleCnt="0"/>
      <dgm:spPr/>
    </dgm:pt>
    <dgm:pt modelId="{F6223A40-0BC8-4666-BA4F-94C544C66E91}" type="pres">
      <dgm:prSet presAssocID="{1851741F-2F0C-4631-A256-4F3E7A15EC34}" presName="hierChild5" presStyleCnt="0"/>
      <dgm:spPr/>
    </dgm:pt>
    <dgm:pt modelId="{49ED1746-483F-4B58-B310-3BE40AA3CD15}" type="pres">
      <dgm:prSet presAssocID="{4168580D-1725-4CBB-B815-2C8EABF93E98}" presName="Name37" presStyleLbl="parChTrans1D2" presStyleIdx="1" presStyleCnt="3"/>
      <dgm:spPr/>
    </dgm:pt>
    <dgm:pt modelId="{BCC76EE6-C101-48F1-AB99-8B673AAAB97A}" type="pres">
      <dgm:prSet presAssocID="{A8647FBF-C467-4111-9DF7-65E068825E3E}" presName="hierRoot2" presStyleCnt="0">
        <dgm:presLayoutVars>
          <dgm:hierBranch val="init"/>
        </dgm:presLayoutVars>
      </dgm:prSet>
      <dgm:spPr/>
    </dgm:pt>
    <dgm:pt modelId="{72E38B9F-3EA4-478B-B06A-1BAA480718CA}" type="pres">
      <dgm:prSet presAssocID="{A8647FBF-C467-4111-9DF7-65E068825E3E}" presName="rootComposite" presStyleCnt="0"/>
      <dgm:spPr/>
    </dgm:pt>
    <dgm:pt modelId="{CC40DC32-F9A0-4A26-9D66-504E636167CB}" type="pres">
      <dgm:prSet presAssocID="{A8647FBF-C467-4111-9DF7-65E068825E3E}" presName="rootText" presStyleLbl="node2" presStyleIdx="1" presStyleCnt="3" custScaleX="141815" custScaleY="158550">
        <dgm:presLayoutVars>
          <dgm:chPref val="3"/>
        </dgm:presLayoutVars>
      </dgm:prSet>
      <dgm:spPr/>
    </dgm:pt>
    <dgm:pt modelId="{21BE7612-62FC-4C5B-B792-CAB99522A6E5}" type="pres">
      <dgm:prSet presAssocID="{A8647FBF-C467-4111-9DF7-65E068825E3E}" presName="rootConnector" presStyleLbl="node2" presStyleIdx="1" presStyleCnt="3"/>
      <dgm:spPr/>
    </dgm:pt>
    <dgm:pt modelId="{54CD9B93-7F37-4654-955E-1E792691F207}" type="pres">
      <dgm:prSet presAssocID="{A8647FBF-C467-4111-9DF7-65E068825E3E}" presName="hierChild4" presStyleCnt="0"/>
      <dgm:spPr/>
    </dgm:pt>
    <dgm:pt modelId="{044D16D5-8CF3-410E-88D3-93D7DBF76367}" type="pres">
      <dgm:prSet presAssocID="{1ADF8F18-E26A-4FF2-BB5C-A84A7929258E}" presName="Name37" presStyleLbl="parChTrans1D3" presStyleIdx="1" presStyleCnt="4"/>
      <dgm:spPr/>
    </dgm:pt>
    <dgm:pt modelId="{6C1B4521-6771-4A90-8561-ACEFCA7BA4C1}" type="pres">
      <dgm:prSet presAssocID="{462DF884-4602-4AE8-BC87-9D2CD7C6613C}" presName="hierRoot2" presStyleCnt="0">
        <dgm:presLayoutVars>
          <dgm:hierBranch val="init"/>
        </dgm:presLayoutVars>
      </dgm:prSet>
      <dgm:spPr/>
    </dgm:pt>
    <dgm:pt modelId="{D57C4005-3246-48C9-886A-8BA269FF7700}" type="pres">
      <dgm:prSet presAssocID="{462DF884-4602-4AE8-BC87-9D2CD7C6613C}" presName="rootComposite" presStyleCnt="0"/>
      <dgm:spPr/>
    </dgm:pt>
    <dgm:pt modelId="{AF29E18E-9A12-4EF6-BFBB-9C40665BC5CB}" type="pres">
      <dgm:prSet presAssocID="{462DF884-4602-4AE8-BC87-9D2CD7C6613C}" presName="rootText" presStyleLbl="node3" presStyleIdx="1" presStyleCnt="4" custScaleX="115038" custScaleY="146094" custLinFactNeighborX="-10460" custLinFactNeighborY="-16306">
        <dgm:presLayoutVars>
          <dgm:chPref val="3"/>
        </dgm:presLayoutVars>
      </dgm:prSet>
      <dgm:spPr/>
    </dgm:pt>
    <dgm:pt modelId="{9BBA3589-200B-4B90-96EE-57D3A0C9AB31}" type="pres">
      <dgm:prSet presAssocID="{462DF884-4602-4AE8-BC87-9D2CD7C6613C}" presName="rootConnector" presStyleLbl="node3" presStyleIdx="1" presStyleCnt="4"/>
      <dgm:spPr/>
    </dgm:pt>
    <dgm:pt modelId="{82448DAB-4229-4FFF-AE65-60FFF2774AC6}" type="pres">
      <dgm:prSet presAssocID="{462DF884-4602-4AE8-BC87-9D2CD7C6613C}" presName="hierChild4" presStyleCnt="0"/>
      <dgm:spPr/>
    </dgm:pt>
    <dgm:pt modelId="{87F4CB3F-D814-4F9B-8669-15BA6A7BEF8E}" type="pres">
      <dgm:prSet presAssocID="{462DF884-4602-4AE8-BC87-9D2CD7C6613C}" presName="hierChild5" presStyleCnt="0"/>
      <dgm:spPr/>
    </dgm:pt>
    <dgm:pt modelId="{D3E82609-7266-44EE-A717-6BAD30696CCE}" type="pres">
      <dgm:prSet presAssocID="{A8647FBF-C467-4111-9DF7-65E068825E3E}" presName="hierChild5" presStyleCnt="0"/>
      <dgm:spPr/>
    </dgm:pt>
    <dgm:pt modelId="{D96D4B94-F640-4652-9697-FF7767EFEB35}" type="pres">
      <dgm:prSet presAssocID="{5D633349-B99C-48AB-BC46-DC4743A2C9AF}" presName="Name37" presStyleLbl="parChTrans1D2" presStyleIdx="2" presStyleCnt="3"/>
      <dgm:spPr/>
    </dgm:pt>
    <dgm:pt modelId="{C9D3CA06-4FE6-4906-BDEB-E2D8B488B910}" type="pres">
      <dgm:prSet presAssocID="{195A3233-1239-4D33-B290-D980FBBAD23D}" presName="hierRoot2" presStyleCnt="0">
        <dgm:presLayoutVars>
          <dgm:hierBranch val="init"/>
        </dgm:presLayoutVars>
      </dgm:prSet>
      <dgm:spPr/>
    </dgm:pt>
    <dgm:pt modelId="{24CA30DC-F3CD-414C-A0DD-89856CAE4BA5}" type="pres">
      <dgm:prSet presAssocID="{195A3233-1239-4D33-B290-D980FBBAD23D}" presName="rootComposite" presStyleCnt="0"/>
      <dgm:spPr/>
    </dgm:pt>
    <dgm:pt modelId="{52A8C171-8CCC-4BF7-87E3-0A2EBE5A2364}" type="pres">
      <dgm:prSet presAssocID="{195A3233-1239-4D33-B290-D980FBBAD23D}" presName="rootText" presStyleLbl="node2" presStyleIdx="2" presStyleCnt="3" custScaleX="133974" custScaleY="92902">
        <dgm:presLayoutVars>
          <dgm:chPref val="3"/>
        </dgm:presLayoutVars>
      </dgm:prSet>
      <dgm:spPr/>
    </dgm:pt>
    <dgm:pt modelId="{A9D0C7E0-6FA7-46E9-88A9-B936284E0218}" type="pres">
      <dgm:prSet presAssocID="{195A3233-1239-4D33-B290-D980FBBAD23D}" presName="rootConnector" presStyleLbl="node2" presStyleIdx="2" presStyleCnt="3"/>
      <dgm:spPr/>
    </dgm:pt>
    <dgm:pt modelId="{AC26AAFD-3463-469C-B8AF-3F1921C2BC4F}" type="pres">
      <dgm:prSet presAssocID="{195A3233-1239-4D33-B290-D980FBBAD23D}" presName="hierChild4" presStyleCnt="0"/>
      <dgm:spPr/>
    </dgm:pt>
    <dgm:pt modelId="{048592CF-AEEC-4B5E-9ABC-162C6876C1A2}" type="pres">
      <dgm:prSet presAssocID="{DFB3DC91-9909-4E79-85D9-25E99ECD8B10}" presName="Name37" presStyleLbl="parChTrans1D3" presStyleIdx="2" presStyleCnt="4"/>
      <dgm:spPr/>
    </dgm:pt>
    <dgm:pt modelId="{629780B4-F817-43FF-A6DC-13E933F51291}" type="pres">
      <dgm:prSet presAssocID="{414360F1-C55E-43E3-B052-28C2AF2B5F97}" presName="hierRoot2" presStyleCnt="0">
        <dgm:presLayoutVars>
          <dgm:hierBranch val="init"/>
        </dgm:presLayoutVars>
      </dgm:prSet>
      <dgm:spPr/>
    </dgm:pt>
    <dgm:pt modelId="{4E82550E-7907-4045-A50B-006ADF5A7956}" type="pres">
      <dgm:prSet presAssocID="{414360F1-C55E-43E3-B052-28C2AF2B5F97}" presName="rootComposite" presStyleCnt="0"/>
      <dgm:spPr/>
    </dgm:pt>
    <dgm:pt modelId="{45883740-3579-4E03-A048-B2AB05208762}" type="pres">
      <dgm:prSet presAssocID="{414360F1-C55E-43E3-B052-28C2AF2B5F97}" presName="rootText" presStyleLbl="node3" presStyleIdx="2" presStyleCnt="4" custScaleY="51786">
        <dgm:presLayoutVars>
          <dgm:chPref val="3"/>
        </dgm:presLayoutVars>
      </dgm:prSet>
      <dgm:spPr/>
    </dgm:pt>
    <dgm:pt modelId="{A6AA7D5F-8EB1-4E84-9B1C-53497E451718}" type="pres">
      <dgm:prSet presAssocID="{414360F1-C55E-43E3-B052-28C2AF2B5F97}" presName="rootConnector" presStyleLbl="node3" presStyleIdx="2" presStyleCnt="4"/>
      <dgm:spPr/>
    </dgm:pt>
    <dgm:pt modelId="{1EAFE0F2-48D6-42AC-B036-3F5C24B91EB3}" type="pres">
      <dgm:prSet presAssocID="{414360F1-C55E-43E3-B052-28C2AF2B5F97}" presName="hierChild4" presStyleCnt="0"/>
      <dgm:spPr/>
    </dgm:pt>
    <dgm:pt modelId="{AE700CAB-7D85-4D5F-9526-338366957143}" type="pres">
      <dgm:prSet presAssocID="{9F06B73D-B3F2-455F-9026-EEEF4A7D0930}" presName="Name37" presStyleLbl="parChTrans1D4" presStyleIdx="0" presStyleCnt="2"/>
      <dgm:spPr/>
    </dgm:pt>
    <dgm:pt modelId="{5668B8C0-FC81-47E9-8E80-6A4D0895DC22}" type="pres">
      <dgm:prSet presAssocID="{514E7F8F-525C-4767-8C4E-1745623E7553}" presName="hierRoot2" presStyleCnt="0">
        <dgm:presLayoutVars>
          <dgm:hierBranch val="init"/>
        </dgm:presLayoutVars>
      </dgm:prSet>
      <dgm:spPr/>
    </dgm:pt>
    <dgm:pt modelId="{C23C85CF-D9F1-41CE-B6F2-D55632ECC425}" type="pres">
      <dgm:prSet presAssocID="{514E7F8F-525C-4767-8C4E-1745623E7553}" presName="rootComposite" presStyleCnt="0"/>
      <dgm:spPr/>
    </dgm:pt>
    <dgm:pt modelId="{A61A6F74-4E95-4FC0-A46E-8638693FA749}" type="pres">
      <dgm:prSet presAssocID="{514E7F8F-525C-4767-8C4E-1745623E7553}" presName="rootText" presStyleLbl="node4" presStyleIdx="0" presStyleCnt="2" custScaleX="88567" custScaleY="139054">
        <dgm:presLayoutVars>
          <dgm:chPref val="3"/>
        </dgm:presLayoutVars>
      </dgm:prSet>
      <dgm:spPr/>
    </dgm:pt>
    <dgm:pt modelId="{4B7D4937-877E-45F5-8353-BAEBA1BDB017}" type="pres">
      <dgm:prSet presAssocID="{514E7F8F-525C-4767-8C4E-1745623E7553}" presName="rootConnector" presStyleLbl="node4" presStyleIdx="0" presStyleCnt="2"/>
      <dgm:spPr/>
    </dgm:pt>
    <dgm:pt modelId="{D167779A-C14A-4D89-B53A-A64BD8F7B1E6}" type="pres">
      <dgm:prSet presAssocID="{514E7F8F-525C-4767-8C4E-1745623E7553}" presName="hierChild4" presStyleCnt="0"/>
      <dgm:spPr/>
    </dgm:pt>
    <dgm:pt modelId="{291D94E7-88E0-43FE-B69C-84E6696A0F40}" type="pres">
      <dgm:prSet presAssocID="{514E7F8F-525C-4767-8C4E-1745623E7553}" presName="hierChild5" presStyleCnt="0"/>
      <dgm:spPr/>
    </dgm:pt>
    <dgm:pt modelId="{4EDB5F12-FB61-4270-9DA3-18AEF95C1864}" type="pres">
      <dgm:prSet presAssocID="{414360F1-C55E-43E3-B052-28C2AF2B5F97}" presName="hierChild5" presStyleCnt="0"/>
      <dgm:spPr/>
    </dgm:pt>
    <dgm:pt modelId="{D1680F46-8F75-4F8B-91BB-DBBA4FFC6309}" type="pres">
      <dgm:prSet presAssocID="{3F42F5AA-F14B-4ADA-929D-70FFCAAB777B}" presName="Name37" presStyleLbl="parChTrans1D3" presStyleIdx="3" presStyleCnt="4"/>
      <dgm:spPr/>
    </dgm:pt>
    <dgm:pt modelId="{3C889F28-02E0-4B17-8327-0411D5B3C022}" type="pres">
      <dgm:prSet presAssocID="{C43D8E4B-BA4D-43CD-A57F-669D676778A6}" presName="hierRoot2" presStyleCnt="0">
        <dgm:presLayoutVars>
          <dgm:hierBranch val="init"/>
        </dgm:presLayoutVars>
      </dgm:prSet>
      <dgm:spPr/>
    </dgm:pt>
    <dgm:pt modelId="{012DBE0B-27D5-48CA-B6D8-0DEF11C7CAD4}" type="pres">
      <dgm:prSet presAssocID="{C43D8E4B-BA4D-43CD-A57F-669D676778A6}" presName="rootComposite" presStyleCnt="0"/>
      <dgm:spPr/>
    </dgm:pt>
    <dgm:pt modelId="{497EED0F-A614-4C3D-8F70-DEEB09BBEBBB}" type="pres">
      <dgm:prSet presAssocID="{C43D8E4B-BA4D-43CD-A57F-669D676778A6}" presName="rootText" presStyleLbl="node3" presStyleIdx="3" presStyleCnt="4" custScaleY="51786">
        <dgm:presLayoutVars>
          <dgm:chPref val="3"/>
        </dgm:presLayoutVars>
      </dgm:prSet>
      <dgm:spPr/>
    </dgm:pt>
    <dgm:pt modelId="{057992DC-B9EC-4916-AB9D-CBCE9FB76026}" type="pres">
      <dgm:prSet presAssocID="{C43D8E4B-BA4D-43CD-A57F-669D676778A6}" presName="rootConnector" presStyleLbl="node3" presStyleIdx="3" presStyleCnt="4"/>
      <dgm:spPr/>
    </dgm:pt>
    <dgm:pt modelId="{AF2100A8-DDEF-44D1-9275-DE40BEB85D22}" type="pres">
      <dgm:prSet presAssocID="{C43D8E4B-BA4D-43CD-A57F-669D676778A6}" presName="hierChild4" presStyleCnt="0"/>
      <dgm:spPr/>
    </dgm:pt>
    <dgm:pt modelId="{5FAE57D5-1C95-4E1E-BE31-AD8AE29263F0}" type="pres">
      <dgm:prSet presAssocID="{71CE6BAA-2B82-435A-9B06-C1511CCFEBEA}" presName="Name37" presStyleLbl="parChTrans1D4" presStyleIdx="1" presStyleCnt="2"/>
      <dgm:spPr/>
    </dgm:pt>
    <dgm:pt modelId="{8902E2A6-3E47-4622-9489-86420B3FB4DA}" type="pres">
      <dgm:prSet presAssocID="{6E08ECBB-29C6-4B64-97AB-69F1946DF1A1}" presName="hierRoot2" presStyleCnt="0">
        <dgm:presLayoutVars>
          <dgm:hierBranch val="init"/>
        </dgm:presLayoutVars>
      </dgm:prSet>
      <dgm:spPr/>
    </dgm:pt>
    <dgm:pt modelId="{0CF75FF9-D033-415F-9736-F61D266522EB}" type="pres">
      <dgm:prSet presAssocID="{6E08ECBB-29C6-4B64-97AB-69F1946DF1A1}" presName="rootComposite" presStyleCnt="0"/>
      <dgm:spPr/>
    </dgm:pt>
    <dgm:pt modelId="{EF90DB82-F0E3-46CB-9F3E-6DCD8F51E740}" type="pres">
      <dgm:prSet presAssocID="{6E08ECBB-29C6-4B64-97AB-69F1946DF1A1}" presName="rootText" presStyleLbl="node4" presStyleIdx="1" presStyleCnt="2" custScaleX="120228" custScaleY="139054">
        <dgm:presLayoutVars>
          <dgm:chPref val="3"/>
        </dgm:presLayoutVars>
      </dgm:prSet>
      <dgm:spPr/>
    </dgm:pt>
    <dgm:pt modelId="{59264B67-EFDA-4044-9A3D-585016079822}" type="pres">
      <dgm:prSet presAssocID="{6E08ECBB-29C6-4B64-97AB-69F1946DF1A1}" presName="rootConnector" presStyleLbl="node4" presStyleIdx="1" presStyleCnt="2"/>
      <dgm:spPr/>
    </dgm:pt>
    <dgm:pt modelId="{307822D2-CFC4-40E6-B98B-1D8A5B17995F}" type="pres">
      <dgm:prSet presAssocID="{6E08ECBB-29C6-4B64-97AB-69F1946DF1A1}" presName="hierChild4" presStyleCnt="0"/>
      <dgm:spPr/>
    </dgm:pt>
    <dgm:pt modelId="{C75F7649-A4A6-4ACC-98B2-A96569F7B2CB}" type="pres">
      <dgm:prSet presAssocID="{6E08ECBB-29C6-4B64-97AB-69F1946DF1A1}" presName="hierChild5" presStyleCnt="0"/>
      <dgm:spPr/>
    </dgm:pt>
    <dgm:pt modelId="{AD5743D7-A67C-4351-B9C7-243890958937}" type="pres">
      <dgm:prSet presAssocID="{C43D8E4B-BA4D-43CD-A57F-669D676778A6}" presName="hierChild5" presStyleCnt="0"/>
      <dgm:spPr/>
    </dgm:pt>
    <dgm:pt modelId="{917660D4-1BF4-49DB-AD1D-23043D7CD597}" type="pres">
      <dgm:prSet presAssocID="{195A3233-1239-4D33-B290-D980FBBAD23D}" presName="hierChild5" presStyleCnt="0"/>
      <dgm:spPr/>
    </dgm:pt>
    <dgm:pt modelId="{D6DEFE49-77A8-484E-A400-B1C11C5CECAA}" type="pres">
      <dgm:prSet presAssocID="{F2CC3CAA-A05A-4A7B-9C80-A042CE8261B3}" presName="hierChild3" presStyleCnt="0"/>
      <dgm:spPr/>
    </dgm:pt>
  </dgm:ptLst>
  <dgm:cxnLst>
    <dgm:cxn modelId="{43CC870C-3BC4-4307-9FB2-D0BEA307F63A}" type="presOf" srcId="{414360F1-C55E-43E3-B052-28C2AF2B5F97}" destId="{A6AA7D5F-8EB1-4E84-9B1C-53497E451718}" srcOrd="1" destOrd="0" presId="urn:microsoft.com/office/officeart/2005/8/layout/orgChart1"/>
    <dgm:cxn modelId="{C103871C-3FC7-4F8A-BA91-8704D6E83591}" type="presOf" srcId="{1ADF8F18-E26A-4FF2-BB5C-A84A7929258E}" destId="{044D16D5-8CF3-410E-88D3-93D7DBF76367}" srcOrd="0" destOrd="0" presId="urn:microsoft.com/office/officeart/2005/8/layout/orgChart1"/>
    <dgm:cxn modelId="{F5B1901D-B7EA-4897-A714-BE30564EE164}" type="presOf" srcId="{6E08ECBB-29C6-4B64-97AB-69F1946DF1A1}" destId="{59264B67-EFDA-4044-9A3D-585016079822}" srcOrd="1" destOrd="0" presId="urn:microsoft.com/office/officeart/2005/8/layout/orgChart1"/>
    <dgm:cxn modelId="{F0AB0524-182C-4273-B990-78BB60F56B0B}" type="presOf" srcId="{4168580D-1725-4CBB-B815-2C8EABF93E98}" destId="{49ED1746-483F-4B58-B310-3BE40AA3CD15}" srcOrd="0" destOrd="0" presId="urn:microsoft.com/office/officeart/2005/8/layout/orgChart1"/>
    <dgm:cxn modelId="{B0354F24-177A-4832-8BB5-9BAC9618A39D}" srcId="{F2CC3CAA-A05A-4A7B-9C80-A042CE8261B3}" destId="{A8647FBF-C467-4111-9DF7-65E068825E3E}" srcOrd="1" destOrd="0" parTransId="{4168580D-1725-4CBB-B815-2C8EABF93E98}" sibTransId="{8C4AA2F3-A22A-4EDA-9107-B5B515060CA5}"/>
    <dgm:cxn modelId="{CE7D9430-9CD7-4D40-B0C2-8760778752B9}" type="presOf" srcId="{F2CC3CAA-A05A-4A7B-9C80-A042CE8261B3}" destId="{4AADDF09-3C5E-4D4B-B938-FBD743331BEE}" srcOrd="1" destOrd="0" presId="urn:microsoft.com/office/officeart/2005/8/layout/orgChart1"/>
    <dgm:cxn modelId="{A3948835-F8F3-445F-80B4-8155D78C5908}" srcId="{C43D8E4B-BA4D-43CD-A57F-669D676778A6}" destId="{6E08ECBB-29C6-4B64-97AB-69F1946DF1A1}" srcOrd="0" destOrd="0" parTransId="{71CE6BAA-2B82-435A-9B06-C1511CCFEBEA}" sibTransId="{E9AB7AF4-901A-4F99-B519-DC56A0A8901E}"/>
    <dgm:cxn modelId="{F282ED63-DE0C-4C28-8595-0B12A01DF0B7}" srcId="{F2CC3CAA-A05A-4A7B-9C80-A042CE8261B3}" destId="{1851741F-2F0C-4631-A256-4F3E7A15EC34}" srcOrd="0" destOrd="0" parTransId="{6B3FCEAC-BE58-4CEF-B269-7F270AD1CF0B}" sibTransId="{C3D09D39-B42B-4692-9BAB-1AD10F493649}"/>
    <dgm:cxn modelId="{5A46CB49-E01A-49AF-8FC4-2448437A974C}" srcId="{414360F1-C55E-43E3-B052-28C2AF2B5F97}" destId="{514E7F8F-525C-4767-8C4E-1745623E7553}" srcOrd="0" destOrd="0" parTransId="{9F06B73D-B3F2-455F-9026-EEEF4A7D0930}" sibTransId="{D4789247-3EA4-42ED-A6CB-EDA2BDDBF61D}"/>
    <dgm:cxn modelId="{A4C0E74B-E4B9-480D-851C-AAC569A4410F}" srcId="{1851741F-2F0C-4631-A256-4F3E7A15EC34}" destId="{6B07E314-367E-48B5-B348-3F5AD136F8DE}" srcOrd="0" destOrd="0" parTransId="{7C0DE3A8-485B-46B6-A0D2-777350BD1143}" sibTransId="{556CAE5E-DFDE-4550-944A-FE6BD5D90BD0}"/>
    <dgm:cxn modelId="{93077F50-53F6-4A4E-BE8B-17C87B738EF0}" type="presOf" srcId="{9F06B73D-B3F2-455F-9026-EEEF4A7D0930}" destId="{AE700CAB-7D85-4D5F-9526-338366957143}" srcOrd="0" destOrd="0" presId="urn:microsoft.com/office/officeart/2005/8/layout/orgChart1"/>
    <dgm:cxn modelId="{9DD82B72-65A3-4737-BC42-6E284D898EE0}" srcId="{195A3233-1239-4D33-B290-D980FBBAD23D}" destId="{C43D8E4B-BA4D-43CD-A57F-669D676778A6}" srcOrd="1" destOrd="0" parTransId="{3F42F5AA-F14B-4ADA-929D-70FFCAAB777B}" sibTransId="{69BD7445-A689-4484-88D8-4A741FF070E2}"/>
    <dgm:cxn modelId="{3E484579-33A9-4585-922B-48E9FE35B97B}" type="presOf" srcId="{C43D8E4B-BA4D-43CD-A57F-669D676778A6}" destId="{057992DC-B9EC-4916-AB9D-CBCE9FB76026}" srcOrd="1" destOrd="0" presId="urn:microsoft.com/office/officeart/2005/8/layout/orgChart1"/>
    <dgm:cxn modelId="{A9962C7A-D7C8-42E7-B881-39DD2C5AB288}" type="presOf" srcId="{1851741F-2F0C-4631-A256-4F3E7A15EC34}" destId="{5783705E-1E11-4E6A-877C-3310E5E15F3B}" srcOrd="1" destOrd="0" presId="urn:microsoft.com/office/officeart/2005/8/layout/orgChart1"/>
    <dgm:cxn modelId="{062B4F7A-281D-4614-BA1A-7F0B91F1C186}" srcId="{195A3233-1239-4D33-B290-D980FBBAD23D}" destId="{414360F1-C55E-43E3-B052-28C2AF2B5F97}" srcOrd="0" destOrd="0" parTransId="{DFB3DC91-9909-4E79-85D9-25E99ECD8B10}" sibTransId="{1B6D015D-52DD-415E-BECE-13C6BE621DBB}"/>
    <dgm:cxn modelId="{3CE0767F-F3B0-4015-8C78-7910DB9AD985}" type="presOf" srcId="{514E7F8F-525C-4767-8C4E-1745623E7553}" destId="{4B7D4937-877E-45F5-8353-BAEBA1BDB017}" srcOrd="1" destOrd="0" presId="urn:microsoft.com/office/officeart/2005/8/layout/orgChart1"/>
    <dgm:cxn modelId="{82A2C181-102C-4C4B-A1ED-785FB38C101B}" type="presOf" srcId="{514E7F8F-525C-4767-8C4E-1745623E7553}" destId="{A61A6F74-4E95-4FC0-A46E-8638693FA749}" srcOrd="0" destOrd="0" presId="urn:microsoft.com/office/officeart/2005/8/layout/orgChart1"/>
    <dgm:cxn modelId="{9AEEDC87-C5A2-471E-B32F-CF30D471AFB6}" type="presOf" srcId="{1851741F-2F0C-4631-A256-4F3E7A15EC34}" destId="{15FBCC58-B0A2-42C8-ACDB-F3372EAF3000}" srcOrd="0" destOrd="0" presId="urn:microsoft.com/office/officeart/2005/8/layout/orgChart1"/>
    <dgm:cxn modelId="{0697788B-EE4A-4E29-B56F-238039442258}" type="presOf" srcId="{DFB3DC91-9909-4E79-85D9-25E99ECD8B10}" destId="{048592CF-AEEC-4B5E-9ABC-162C6876C1A2}" srcOrd="0" destOrd="0" presId="urn:microsoft.com/office/officeart/2005/8/layout/orgChart1"/>
    <dgm:cxn modelId="{FF2F768E-8668-43B7-AB18-7A273DB8C8AA}" type="presOf" srcId="{462DF884-4602-4AE8-BC87-9D2CD7C6613C}" destId="{9BBA3589-200B-4B90-96EE-57D3A0C9AB31}" srcOrd="1" destOrd="0" presId="urn:microsoft.com/office/officeart/2005/8/layout/orgChart1"/>
    <dgm:cxn modelId="{4114CA8F-DD97-4664-BE09-3252FC4CB448}" type="presOf" srcId="{6B3FCEAC-BE58-4CEF-B269-7F270AD1CF0B}" destId="{69AB4945-2373-4802-BDF8-2B740111901D}" srcOrd="0" destOrd="0" presId="urn:microsoft.com/office/officeart/2005/8/layout/orgChart1"/>
    <dgm:cxn modelId="{FBD11B90-D9F1-4D29-A595-92B133718F27}" srcId="{DCD0F0B3-7DDB-4A16-99D9-AB92CFB9BAE8}" destId="{F2CC3CAA-A05A-4A7B-9C80-A042CE8261B3}" srcOrd="0" destOrd="0" parTransId="{4343B42A-D302-43F3-A178-0CAE678D7E55}" sibTransId="{D2A86DC4-988E-4145-BBE3-E7DEB704FF9F}"/>
    <dgm:cxn modelId="{AE89F793-89E5-4F70-9D6F-574CE8D52349}" srcId="{A8647FBF-C467-4111-9DF7-65E068825E3E}" destId="{462DF884-4602-4AE8-BC87-9D2CD7C6613C}" srcOrd="0" destOrd="0" parTransId="{1ADF8F18-E26A-4FF2-BB5C-A84A7929258E}" sibTransId="{C1E89A7E-DE27-4A55-84FA-4EDAB34B2AAB}"/>
    <dgm:cxn modelId="{76FE5098-83ED-494F-A4A9-7A88305FAF93}" type="presOf" srcId="{A8647FBF-C467-4111-9DF7-65E068825E3E}" destId="{21BE7612-62FC-4C5B-B792-CAB99522A6E5}" srcOrd="1" destOrd="0" presId="urn:microsoft.com/office/officeart/2005/8/layout/orgChart1"/>
    <dgm:cxn modelId="{F244EF9D-F013-4A32-A78A-AED4FA5A6FBC}" type="presOf" srcId="{F2CC3CAA-A05A-4A7B-9C80-A042CE8261B3}" destId="{5A9CD45B-B389-49B0-83EC-3D2F03300964}" srcOrd="0" destOrd="0" presId="urn:microsoft.com/office/officeart/2005/8/layout/orgChart1"/>
    <dgm:cxn modelId="{22151E9E-1385-49F3-B178-0C8F5AE986C6}" type="presOf" srcId="{195A3233-1239-4D33-B290-D980FBBAD23D}" destId="{52A8C171-8CCC-4BF7-87E3-0A2EBE5A2364}" srcOrd="0" destOrd="0" presId="urn:microsoft.com/office/officeart/2005/8/layout/orgChart1"/>
    <dgm:cxn modelId="{2362509F-EED8-4F74-8F99-A663D1F930C2}" type="presOf" srcId="{6E08ECBB-29C6-4B64-97AB-69F1946DF1A1}" destId="{EF90DB82-F0E3-46CB-9F3E-6DCD8F51E740}" srcOrd="0" destOrd="0" presId="urn:microsoft.com/office/officeart/2005/8/layout/orgChart1"/>
    <dgm:cxn modelId="{304284A7-8926-4BB8-90DD-CC0499DF08A3}" type="presOf" srcId="{3F42F5AA-F14B-4ADA-929D-70FFCAAB777B}" destId="{D1680F46-8F75-4F8B-91BB-DBBA4FFC6309}" srcOrd="0" destOrd="0" presId="urn:microsoft.com/office/officeart/2005/8/layout/orgChart1"/>
    <dgm:cxn modelId="{5734D3AE-6E8C-4B2E-AD10-164CFAD95911}" type="presOf" srcId="{7C0DE3A8-485B-46B6-A0D2-777350BD1143}" destId="{92F91236-14EB-425E-8F9A-AD37C811A591}" srcOrd="0" destOrd="0" presId="urn:microsoft.com/office/officeart/2005/8/layout/orgChart1"/>
    <dgm:cxn modelId="{43BD39B4-56F5-4A30-B3C7-2B8E8686C1CB}" type="presOf" srcId="{462DF884-4602-4AE8-BC87-9D2CD7C6613C}" destId="{AF29E18E-9A12-4EF6-BFBB-9C40665BC5CB}" srcOrd="0" destOrd="0" presId="urn:microsoft.com/office/officeart/2005/8/layout/orgChart1"/>
    <dgm:cxn modelId="{A1018CD0-1625-4D04-9E18-B87A5C7B1881}" type="presOf" srcId="{5D633349-B99C-48AB-BC46-DC4743A2C9AF}" destId="{D96D4B94-F640-4652-9697-FF7767EFEB35}" srcOrd="0" destOrd="0" presId="urn:microsoft.com/office/officeart/2005/8/layout/orgChart1"/>
    <dgm:cxn modelId="{656CE9DB-446B-4C17-A16F-2BD1AD309B53}" type="presOf" srcId="{DCD0F0B3-7DDB-4A16-99D9-AB92CFB9BAE8}" destId="{2E928A65-119E-4BE5-876D-09B5223B42A4}" srcOrd="0" destOrd="0" presId="urn:microsoft.com/office/officeart/2005/8/layout/orgChart1"/>
    <dgm:cxn modelId="{5E352BDE-64FF-47C9-971E-1DDB50646B9C}" type="presOf" srcId="{C43D8E4B-BA4D-43CD-A57F-669D676778A6}" destId="{497EED0F-A614-4C3D-8F70-DEEB09BBEBBB}" srcOrd="0" destOrd="0" presId="urn:microsoft.com/office/officeart/2005/8/layout/orgChart1"/>
    <dgm:cxn modelId="{1D006CE5-3AA9-46DB-8E0B-AE14F22637A9}" type="presOf" srcId="{414360F1-C55E-43E3-B052-28C2AF2B5F97}" destId="{45883740-3579-4E03-A048-B2AB05208762}" srcOrd="0" destOrd="0" presId="urn:microsoft.com/office/officeart/2005/8/layout/orgChart1"/>
    <dgm:cxn modelId="{5EA929EF-45E1-464A-AB7E-7D34B7934F43}" type="presOf" srcId="{71CE6BAA-2B82-435A-9B06-C1511CCFEBEA}" destId="{5FAE57D5-1C95-4E1E-BE31-AD8AE29263F0}" srcOrd="0" destOrd="0" presId="urn:microsoft.com/office/officeart/2005/8/layout/orgChart1"/>
    <dgm:cxn modelId="{33793AF4-05BC-4AF7-820E-AA5F13FFA541}" srcId="{F2CC3CAA-A05A-4A7B-9C80-A042CE8261B3}" destId="{195A3233-1239-4D33-B290-D980FBBAD23D}" srcOrd="2" destOrd="0" parTransId="{5D633349-B99C-48AB-BC46-DC4743A2C9AF}" sibTransId="{21748D54-4EF7-44C7-9E28-C5BC32D867C3}"/>
    <dgm:cxn modelId="{2F6B80F6-A477-4558-B67B-9E7B58356BFC}" type="presOf" srcId="{6B07E314-367E-48B5-B348-3F5AD136F8DE}" destId="{357EAC47-A80E-466D-8CBD-6708C7E99346}" srcOrd="0" destOrd="0" presId="urn:microsoft.com/office/officeart/2005/8/layout/orgChart1"/>
    <dgm:cxn modelId="{E92B98F8-0607-4826-B232-05873D4A71E5}" type="presOf" srcId="{195A3233-1239-4D33-B290-D980FBBAD23D}" destId="{A9D0C7E0-6FA7-46E9-88A9-B936284E0218}" srcOrd="1" destOrd="0" presId="urn:microsoft.com/office/officeart/2005/8/layout/orgChart1"/>
    <dgm:cxn modelId="{FFA680FD-9842-415A-BCDA-0EC73F6B9F87}" type="presOf" srcId="{A8647FBF-C467-4111-9DF7-65E068825E3E}" destId="{CC40DC32-F9A0-4A26-9D66-504E636167CB}" srcOrd="0" destOrd="0" presId="urn:microsoft.com/office/officeart/2005/8/layout/orgChart1"/>
    <dgm:cxn modelId="{DE148DFD-764D-4501-9301-1320D9C81B6E}" type="presOf" srcId="{6B07E314-367E-48B5-B348-3F5AD136F8DE}" destId="{8823EF49-7B63-46AF-82F7-B7551C73AC0D}" srcOrd="1" destOrd="0" presId="urn:microsoft.com/office/officeart/2005/8/layout/orgChart1"/>
    <dgm:cxn modelId="{E1139CDF-5824-4839-8D58-F6F4FDA616ED}" type="presParOf" srcId="{2E928A65-119E-4BE5-876D-09B5223B42A4}" destId="{B3B35889-F28C-4DBB-841B-9385CF291955}" srcOrd="0" destOrd="0" presId="urn:microsoft.com/office/officeart/2005/8/layout/orgChart1"/>
    <dgm:cxn modelId="{22536C90-023B-4966-A2CD-F726A571B109}" type="presParOf" srcId="{B3B35889-F28C-4DBB-841B-9385CF291955}" destId="{D0422E66-3CEE-4B65-83B1-AE07161E2ACF}" srcOrd="0" destOrd="0" presId="urn:microsoft.com/office/officeart/2005/8/layout/orgChart1"/>
    <dgm:cxn modelId="{4EF22350-5C2D-4EE4-86D0-400C46109105}" type="presParOf" srcId="{D0422E66-3CEE-4B65-83B1-AE07161E2ACF}" destId="{5A9CD45B-B389-49B0-83EC-3D2F03300964}" srcOrd="0" destOrd="0" presId="urn:microsoft.com/office/officeart/2005/8/layout/orgChart1"/>
    <dgm:cxn modelId="{CBCE05FD-2A7A-4882-B20E-840D730C8867}" type="presParOf" srcId="{D0422E66-3CEE-4B65-83B1-AE07161E2ACF}" destId="{4AADDF09-3C5E-4D4B-B938-FBD743331BEE}" srcOrd="1" destOrd="0" presId="urn:microsoft.com/office/officeart/2005/8/layout/orgChart1"/>
    <dgm:cxn modelId="{29935ADF-DF10-481E-BD3B-C9DAECDBF6AB}" type="presParOf" srcId="{B3B35889-F28C-4DBB-841B-9385CF291955}" destId="{1C93F499-5BFA-4672-BCC1-D52B455AF42C}" srcOrd="1" destOrd="0" presId="urn:microsoft.com/office/officeart/2005/8/layout/orgChart1"/>
    <dgm:cxn modelId="{311E1658-D2D6-402B-8C80-5C6AF59B2863}" type="presParOf" srcId="{1C93F499-5BFA-4672-BCC1-D52B455AF42C}" destId="{69AB4945-2373-4802-BDF8-2B740111901D}" srcOrd="0" destOrd="0" presId="urn:microsoft.com/office/officeart/2005/8/layout/orgChart1"/>
    <dgm:cxn modelId="{E22A6A77-D5DB-436E-A7CE-4ED5870C9B90}" type="presParOf" srcId="{1C93F499-5BFA-4672-BCC1-D52B455AF42C}" destId="{12B7A369-850A-4C59-B0FD-9C4AC78ED1E7}" srcOrd="1" destOrd="0" presId="urn:microsoft.com/office/officeart/2005/8/layout/orgChart1"/>
    <dgm:cxn modelId="{47B3D5C7-4B6F-447E-BF2C-D5CD08D82C18}" type="presParOf" srcId="{12B7A369-850A-4C59-B0FD-9C4AC78ED1E7}" destId="{0D7BC752-2C68-40BC-B0A7-DCFF53654DF8}" srcOrd="0" destOrd="0" presId="urn:microsoft.com/office/officeart/2005/8/layout/orgChart1"/>
    <dgm:cxn modelId="{60B954BD-01EC-4EB1-999B-D502A5312626}" type="presParOf" srcId="{0D7BC752-2C68-40BC-B0A7-DCFF53654DF8}" destId="{15FBCC58-B0A2-42C8-ACDB-F3372EAF3000}" srcOrd="0" destOrd="0" presId="urn:microsoft.com/office/officeart/2005/8/layout/orgChart1"/>
    <dgm:cxn modelId="{E1520135-ED52-46B8-AF7B-68E61D94DB0E}" type="presParOf" srcId="{0D7BC752-2C68-40BC-B0A7-DCFF53654DF8}" destId="{5783705E-1E11-4E6A-877C-3310E5E15F3B}" srcOrd="1" destOrd="0" presId="urn:microsoft.com/office/officeart/2005/8/layout/orgChart1"/>
    <dgm:cxn modelId="{BC526004-2A50-47B6-BEC5-6555032CF3DE}" type="presParOf" srcId="{12B7A369-850A-4C59-B0FD-9C4AC78ED1E7}" destId="{710084FC-0BAB-41B1-BD05-858F786A5068}" srcOrd="1" destOrd="0" presId="urn:microsoft.com/office/officeart/2005/8/layout/orgChart1"/>
    <dgm:cxn modelId="{23A51676-6FAB-46F4-9D39-37DFAE2C0D14}" type="presParOf" srcId="{710084FC-0BAB-41B1-BD05-858F786A5068}" destId="{92F91236-14EB-425E-8F9A-AD37C811A591}" srcOrd="0" destOrd="0" presId="urn:microsoft.com/office/officeart/2005/8/layout/orgChart1"/>
    <dgm:cxn modelId="{0147EC59-7E46-4326-8CEC-B8E7B5387FB9}" type="presParOf" srcId="{710084FC-0BAB-41B1-BD05-858F786A5068}" destId="{2FB00DC2-3020-4666-88A5-F319C4C90586}" srcOrd="1" destOrd="0" presId="urn:microsoft.com/office/officeart/2005/8/layout/orgChart1"/>
    <dgm:cxn modelId="{0895FF77-3B16-4510-A070-A61AE9A494D3}" type="presParOf" srcId="{2FB00DC2-3020-4666-88A5-F319C4C90586}" destId="{968EF50F-9A89-41A2-854E-9E5F859B082F}" srcOrd="0" destOrd="0" presId="urn:microsoft.com/office/officeart/2005/8/layout/orgChart1"/>
    <dgm:cxn modelId="{958973B2-B2E3-43D1-910B-7DC44F1ADED7}" type="presParOf" srcId="{968EF50F-9A89-41A2-854E-9E5F859B082F}" destId="{357EAC47-A80E-466D-8CBD-6708C7E99346}" srcOrd="0" destOrd="0" presId="urn:microsoft.com/office/officeart/2005/8/layout/orgChart1"/>
    <dgm:cxn modelId="{F218F364-C310-4EC2-AD01-208387211760}" type="presParOf" srcId="{968EF50F-9A89-41A2-854E-9E5F859B082F}" destId="{8823EF49-7B63-46AF-82F7-B7551C73AC0D}" srcOrd="1" destOrd="0" presId="urn:microsoft.com/office/officeart/2005/8/layout/orgChart1"/>
    <dgm:cxn modelId="{34665405-9B69-4686-B5AE-7A167CE33CAF}" type="presParOf" srcId="{2FB00DC2-3020-4666-88A5-F319C4C90586}" destId="{67C4D90B-08E0-4B54-B48B-CF8A13DE8968}" srcOrd="1" destOrd="0" presId="urn:microsoft.com/office/officeart/2005/8/layout/orgChart1"/>
    <dgm:cxn modelId="{30721CD5-5FDE-464F-9244-A4E4DE67E6D7}" type="presParOf" srcId="{2FB00DC2-3020-4666-88A5-F319C4C90586}" destId="{EA6FF1DF-B89D-47A0-80DC-B9701C5444C0}" srcOrd="2" destOrd="0" presId="urn:microsoft.com/office/officeart/2005/8/layout/orgChart1"/>
    <dgm:cxn modelId="{C68791B4-5487-469F-A759-02B67ED71AB1}" type="presParOf" srcId="{12B7A369-850A-4C59-B0FD-9C4AC78ED1E7}" destId="{F6223A40-0BC8-4666-BA4F-94C544C66E91}" srcOrd="2" destOrd="0" presId="urn:microsoft.com/office/officeart/2005/8/layout/orgChart1"/>
    <dgm:cxn modelId="{F06671D0-24E8-4ED7-BB8B-A25A4AE40F6B}" type="presParOf" srcId="{1C93F499-5BFA-4672-BCC1-D52B455AF42C}" destId="{49ED1746-483F-4B58-B310-3BE40AA3CD15}" srcOrd="2" destOrd="0" presId="urn:microsoft.com/office/officeart/2005/8/layout/orgChart1"/>
    <dgm:cxn modelId="{7F569762-DA7D-485B-A484-C9E67B18557B}" type="presParOf" srcId="{1C93F499-5BFA-4672-BCC1-D52B455AF42C}" destId="{BCC76EE6-C101-48F1-AB99-8B673AAAB97A}" srcOrd="3" destOrd="0" presId="urn:microsoft.com/office/officeart/2005/8/layout/orgChart1"/>
    <dgm:cxn modelId="{AB831D57-4BCB-4685-A111-A5D6E0E9B0CA}" type="presParOf" srcId="{BCC76EE6-C101-48F1-AB99-8B673AAAB97A}" destId="{72E38B9F-3EA4-478B-B06A-1BAA480718CA}" srcOrd="0" destOrd="0" presId="urn:microsoft.com/office/officeart/2005/8/layout/orgChart1"/>
    <dgm:cxn modelId="{158881CD-CA88-453F-83A7-CCA783A7C372}" type="presParOf" srcId="{72E38B9F-3EA4-478B-B06A-1BAA480718CA}" destId="{CC40DC32-F9A0-4A26-9D66-504E636167CB}" srcOrd="0" destOrd="0" presId="urn:microsoft.com/office/officeart/2005/8/layout/orgChart1"/>
    <dgm:cxn modelId="{40D4129B-4B6B-4C2D-87A1-399809D6F6F0}" type="presParOf" srcId="{72E38B9F-3EA4-478B-B06A-1BAA480718CA}" destId="{21BE7612-62FC-4C5B-B792-CAB99522A6E5}" srcOrd="1" destOrd="0" presId="urn:microsoft.com/office/officeart/2005/8/layout/orgChart1"/>
    <dgm:cxn modelId="{4BA04B57-A260-430E-81B3-1918FA4FEAFF}" type="presParOf" srcId="{BCC76EE6-C101-48F1-AB99-8B673AAAB97A}" destId="{54CD9B93-7F37-4654-955E-1E792691F207}" srcOrd="1" destOrd="0" presId="urn:microsoft.com/office/officeart/2005/8/layout/orgChart1"/>
    <dgm:cxn modelId="{357FA6F2-9DD2-4865-862F-DA0CE7A300D6}" type="presParOf" srcId="{54CD9B93-7F37-4654-955E-1E792691F207}" destId="{044D16D5-8CF3-410E-88D3-93D7DBF76367}" srcOrd="0" destOrd="0" presId="urn:microsoft.com/office/officeart/2005/8/layout/orgChart1"/>
    <dgm:cxn modelId="{5E3F5B64-F52C-4B48-A50F-F6C9B022F15F}" type="presParOf" srcId="{54CD9B93-7F37-4654-955E-1E792691F207}" destId="{6C1B4521-6771-4A90-8561-ACEFCA7BA4C1}" srcOrd="1" destOrd="0" presId="urn:microsoft.com/office/officeart/2005/8/layout/orgChart1"/>
    <dgm:cxn modelId="{2F81B304-9274-43F8-96F2-755018FB9B8A}" type="presParOf" srcId="{6C1B4521-6771-4A90-8561-ACEFCA7BA4C1}" destId="{D57C4005-3246-48C9-886A-8BA269FF7700}" srcOrd="0" destOrd="0" presId="urn:microsoft.com/office/officeart/2005/8/layout/orgChart1"/>
    <dgm:cxn modelId="{7BB7C970-3833-46A7-93BB-AC0A25C0960F}" type="presParOf" srcId="{D57C4005-3246-48C9-886A-8BA269FF7700}" destId="{AF29E18E-9A12-4EF6-BFBB-9C40665BC5CB}" srcOrd="0" destOrd="0" presId="urn:microsoft.com/office/officeart/2005/8/layout/orgChart1"/>
    <dgm:cxn modelId="{E92136C0-E549-4B10-85DD-17A3E139DCDA}" type="presParOf" srcId="{D57C4005-3246-48C9-886A-8BA269FF7700}" destId="{9BBA3589-200B-4B90-96EE-57D3A0C9AB31}" srcOrd="1" destOrd="0" presId="urn:microsoft.com/office/officeart/2005/8/layout/orgChart1"/>
    <dgm:cxn modelId="{0246BD87-5146-4608-A998-10AB9C71DCD5}" type="presParOf" srcId="{6C1B4521-6771-4A90-8561-ACEFCA7BA4C1}" destId="{82448DAB-4229-4FFF-AE65-60FFF2774AC6}" srcOrd="1" destOrd="0" presId="urn:microsoft.com/office/officeart/2005/8/layout/orgChart1"/>
    <dgm:cxn modelId="{071430A3-CCF3-4867-982D-32CE8E9EDD6A}" type="presParOf" srcId="{6C1B4521-6771-4A90-8561-ACEFCA7BA4C1}" destId="{87F4CB3F-D814-4F9B-8669-15BA6A7BEF8E}" srcOrd="2" destOrd="0" presId="urn:microsoft.com/office/officeart/2005/8/layout/orgChart1"/>
    <dgm:cxn modelId="{0F6D210F-6BB7-4509-907F-D50F0015FD31}" type="presParOf" srcId="{BCC76EE6-C101-48F1-AB99-8B673AAAB97A}" destId="{D3E82609-7266-44EE-A717-6BAD30696CCE}" srcOrd="2" destOrd="0" presId="urn:microsoft.com/office/officeart/2005/8/layout/orgChart1"/>
    <dgm:cxn modelId="{2D91D095-8C83-4731-AC90-75AE96E68919}" type="presParOf" srcId="{1C93F499-5BFA-4672-BCC1-D52B455AF42C}" destId="{D96D4B94-F640-4652-9697-FF7767EFEB35}" srcOrd="4" destOrd="0" presId="urn:microsoft.com/office/officeart/2005/8/layout/orgChart1"/>
    <dgm:cxn modelId="{6F1D1287-4BE3-4BEC-9A57-C5B6684B1DBD}" type="presParOf" srcId="{1C93F499-5BFA-4672-BCC1-D52B455AF42C}" destId="{C9D3CA06-4FE6-4906-BDEB-E2D8B488B910}" srcOrd="5" destOrd="0" presId="urn:microsoft.com/office/officeart/2005/8/layout/orgChart1"/>
    <dgm:cxn modelId="{B7B9E20C-89D4-4C03-A26F-5C8FEE1C3A1C}" type="presParOf" srcId="{C9D3CA06-4FE6-4906-BDEB-E2D8B488B910}" destId="{24CA30DC-F3CD-414C-A0DD-89856CAE4BA5}" srcOrd="0" destOrd="0" presId="urn:microsoft.com/office/officeart/2005/8/layout/orgChart1"/>
    <dgm:cxn modelId="{51D211E1-2D6A-4EA6-8B46-ED4433D58315}" type="presParOf" srcId="{24CA30DC-F3CD-414C-A0DD-89856CAE4BA5}" destId="{52A8C171-8CCC-4BF7-87E3-0A2EBE5A2364}" srcOrd="0" destOrd="0" presId="urn:microsoft.com/office/officeart/2005/8/layout/orgChart1"/>
    <dgm:cxn modelId="{57EB1605-5EB2-4EC7-A27E-1370AEACA70E}" type="presParOf" srcId="{24CA30DC-F3CD-414C-A0DD-89856CAE4BA5}" destId="{A9D0C7E0-6FA7-46E9-88A9-B936284E0218}" srcOrd="1" destOrd="0" presId="urn:microsoft.com/office/officeart/2005/8/layout/orgChart1"/>
    <dgm:cxn modelId="{7BD83F06-D084-4605-8B70-8747AA79A6D2}" type="presParOf" srcId="{C9D3CA06-4FE6-4906-BDEB-E2D8B488B910}" destId="{AC26AAFD-3463-469C-B8AF-3F1921C2BC4F}" srcOrd="1" destOrd="0" presId="urn:microsoft.com/office/officeart/2005/8/layout/orgChart1"/>
    <dgm:cxn modelId="{08FD60FF-26CC-4298-8C5C-D9CDC8445F4A}" type="presParOf" srcId="{AC26AAFD-3463-469C-B8AF-3F1921C2BC4F}" destId="{048592CF-AEEC-4B5E-9ABC-162C6876C1A2}" srcOrd="0" destOrd="0" presId="urn:microsoft.com/office/officeart/2005/8/layout/orgChart1"/>
    <dgm:cxn modelId="{A1073279-66BA-4F72-B3D1-71048B98F9DA}" type="presParOf" srcId="{AC26AAFD-3463-469C-B8AF-3F1921C2BC4F}" destId="{629780B4-F817-43FF-A6DC-13E933F51291}" srcOrd="1" destOrd="0" presId="urn:microsoft.com/office/officeart/2005/8/layout/orgChart1"/>
    <dgm:cxn modelId="{97694EA0-2D32-4AD0-B8F5-3E67FFB4467A}" type="presParOf" srcId="{629780B4-F817-43FF-A6DC-13E933F51291}" destId="{4E82550E-7907-4045-A50B-006ADF5A7956}" srcOrd="0" destOrd="0" presId="urn:microsoft.com/office/officeart/2005/8/layout/orgChart1"/>
    <dgm:cxn modelId="{E7625E47-EB8E-4832-A1B1-16373E43EC9F}" type="presParOf" srcId="{4E82550E-7907-4045-A50B-006ADF5A7956}" destId="{45883740-3579-4E03-A048-B2AB05208762}" srcOrd="0" destOrd="0" presId="urn:microsoft.com/office/officeart/2005/8/layout/orgChart1"/>
    <dgm:cxn modelId="{ADFFD3E6-05EF-4082-8B22-A97D9E37D7AF}" type="presParOf" srcId="{4E82550E-7907-4045-A50B-006ADF5A7956}" destId="{A6AA7D5F-8EB1-4E84-9B1C-53497E451718}" srcOrd="1" destOrd="0" presId="urn:microsoft.com/office/officeart/2005/8/layout/orgChart1"/>
    <dgm:cxn modelId="{892E01F5-4A78-448F-A1B1-51F2084E9D0B}" type="presParOf" srcId="{629780B4-F817-43FF-A6DC-13E933F51291}" destId="{1EAFE0F2-48D6-42AC-B036-3F5C24B91EB3}" srcOrd="1" destOrd="0" presId="urn:microsoft.com/office/officeart/2005/8/layout/orgChart1"/>
    <dgm:cxn modelId="{509E86B7-702F-483A-A6EF-A0871A2D3869}" type="presParOf" srcId="{1EAFE0F2-48D6-42AC-B036-3F5C24B91EB3}" destId="{AE700CAB-7D85-4D5F-9526-338366957143}" srcOrd="0" destOrd="0" presId="urn:microsoft.com/office/officeart/2005/8/layout/orgChart1"/>
    <dgm:cxn modelId="{477FB7CB-E9F7-48AA-BE35-5CC8AA66EFFC}" type="presParOf" srcId="{1EAFE0F2-48D6-42AC-B036-3F5C24B91EB3}" destId="{5668B8C0-FC81-47E9-8E80-6A4D0895DC22}" srcOrd="1" destOrd="0" presId="urn:microsoft.com/office/officeart/2005/8/layout/orgChart1"/>
    <dgm:cxn modelId="{F527BE7E-1C47-42D6-A6E8-0AA6663B970D}" type="presParOf" srcId="{5668B8C0-FC81-47E9-8E80-6A4D0895DC22}" destId="{C23C85CF-D9F1-41CE-B6F2-D55632ECC425}" srcOrd="0" destOrd="0" presId="urn:microsoft.com/office/officeart/2005/8/layout/orgChart1"/>
    <dgm:cxn modelId="{09CE53EC-9CE0-4744-BBA7-14927AC61A84}" type="presParOf" srcId="{C23C85CF-D9F1-41CE-B6F2-D55632ECC425}" destId="{A61A6F74-4E95-4FC0-A46E-8638693FA749}" srcOrd="0" destOrd="0" presId="urn:microsoft.com/office/officeart/2005/8/layout/orgChart1"/>
    <dgm:cxn modelId="{4A39CE3A-21CC-4249-A831-C670C54828F9}" type="presParOf" srcId="{C23C85CF-D9F1-41CE-B6F2-D55632ECC425}" destId="{4B7D4937-877E-45F5-8353-BAEBA1BDB017}" srcOrd="1" destOrd="0" presId="urn:microsoft.com/office/officeart/2005/8/layout/orgChart1"/>
    <dgm:cxn modelId="{C8B736D1-FE63-4DAE-895D-7EE46155A4FD}" type="presParOf" srcId="{5668B8C0-FC81-47E9-8E80-6A4D0895DC22}" destId="{D167779A-C14A-4D89-B53A-A64BD8F7B1E6}" srcOrd="1" destOrd="0" presId="urn:microsoft.com/office/officeart/2005/8/layout/orgChart1"/>
    <dgm:cxn modelId="{1E5D59E4-7E3E-41ED-9CDD-A6DCDEB1400E}" type="presParOf" srcId="{5668B8C0-FC81-47E9-8E80-6A4D0895DC22}" destId="{291D94E7-88E0-43FE-B69C-84E6696A0F40}" srcOrd="2" destOrd="0" presId="urn:microsoft.com/office/officeart/2005/8/layout/orgChart1"/>
    <dgm:cxn modelId="{5F51E65A-DFB2-40B4-8422-D8DCFEBC5E47}" type="presParOf" srcId="{629780B4-F817-43FF-A6DC-13E933F51291}" destId="{4EDB5F12-FB61-4270-9DA3-18AEF95C1864}" srcOrd="2" destOrd="0" presId="urn:microsoft.com/office/officeart/2005/8/layout/orgChart1"/>
    <dgm:cxn modelId="{666C1104-A506-40DF-B727-8FD133CC4195}" type="presParOf" srcId="{AC26AAFD-3463-469C-B8AF-3F1921C2BC4F}" destId="{D1680F46-8F75-4F8B-91BB-DBBA4FFC6309}" srcOrd="2" destOrd="0" presId="urn:microsoft.com/office/officeart/2005/8/layout/orgChart1"/>
    <dgm:cxn modelId="{2E84E913-376F-40C6-BE35-7F11836B0862}" type="presParOf" srcId="{AC26AAFD-3463-469C-B8AF-3F1921C2BC4F}" destId="{3C889F28-02E0-4B17-8327-0411D5B3C022}" srcOrd="3" destOrd="0" presId="urn:microsoft.com/office/officeart/2005/8/layout/orgChart1"/>
    <dgm:cxn modelId="{BFD51CDE-DC4F-40E1-9F59-0CEED98165AD}" type="presParOf" srcId="{3C889F28-02E0-4B17-8327-0411D5B3C022}" destId="{012DBE0B-27D5-48CA-B6D8-0DEF11C7CAD4}" srcOrd="0" destOrd="0" presId="urn:microsoft.com/office/officeart/2005/8/layout/orgChart1"/>
    <dgm:cxn modelId="{65D99A0C-D6E7-4454-A76F-67D9F77280AF}" type="presParOf" srcId="{012DBE0B-27D5-48CA-B6D8-0DEF11C7CAD4}" destId="{497EED0F-A614-4C3D-8F70-DEEB09BBEBBB}" srcOrd="0" destOrd="0" presId="urn:microsoft.com/office/officeart/2005/8/layout/orgChart1"/>
    <dgm:cxn modelId="{2A8432F6-9E8A-4DEA-AC06-DA834C7EEEF5}" type="presParOf" srcId="{012DBE0B-27D5-48CA-B6D8-0DEF11C7CAD4}" destId="{057992DC-B9EC-4916-AB9D-CBCE9FB76026}" srcOrd="1" destOrd="0" presId="urn:microsoft.com/office/officeart/2005/8/layout/orgChart1"/>
    <dgm:cxn modelId="{F0A5DC7D-8A7A-41F0-89D6-A1910EAFF483}" type="presParOf" srcId="{3C889F28-02E0-4B17-8327-0411D5B3C022}" destId="{AF2100A8-DDEF-44D1-9275-DE40BEB85D22}" srcOrd="1" destOrd="0" presId="urn:microsoft.com/office/officeart/2005/8/layout/orgChart1"/>
    <dgm:cxn modelId="{E8400CCB-5D94-4F6D-B2BE-F1192A1C75A6}" type="presParOf" srcId="{AF2100A8-DDEF-44D1-9275-DE40BEB85D22}" destId="{5FAE57D5-1C95-4E1E-BE31-AD8AE29263F0}" srcOrd="0" destOrd="0" presId="urn:microsoft.com/office/officeart/2005/8/layout/orgChart1"/>
    <dgm:cxn modelId="{FD5D2CEE-37DC-4E44-B71A-D2DAFF48B951}" type="presParOf" srcId="{AF2100A8-DDEF-44D1-9275-DE40BEB85D22}" destId="{8902E2A6-3E47-4622-9489-86420B3FB4DA}" srcOrd="1" destOrd="0" presId="urn:microsoft.com/office/officeart/2005/8/layout/orgChart1"/>
    <dgm:cxn modelId="{0267A0AB-F0D4-4F89-881E-08EEC75691FE}" type="presParOf" srcId="{8902E2A6-3E47-4622-9489-86420B3FB4DA}" destId="{0CF75FF9-D033-415F-9736-F61D266522EB}" srcOrd="0" destOrd="0" presId="urn:microsoft.com/office/officeart/2005/8/layout/orgChart1"/>
    <dgm:cxn modelId="{F1A68CB6-556E-4791-A3B0-0F2A2C98426C}" type="presParOf" srcId="{0CF75FF9-D033-415F-9736-F61D266522EB}" destId="{EF90DB82-F0E3-46CB-9F3E-6DCD8F51E740}" srcOrd="0" destOrd="0" presId="urn:microsoft.com/office/officeart/2005/8/layout/orgChart1"/>
    <dgm:cxn modelId="{DCAD18D8-2C88-450A-8F39-DFE355A455F6}" type="presParOf" srcId="{0CF75FF9-D033-415F-9736-F61D266522EB}" destId="{59264B67-EFDA-4044-9A3D-585016079822}" srcOrd="1" destOrd="0" presId="urn:microsoft.com/office/officeart/2005/8/layout/orgChart1"/>
    <dgm:cxn modelId="{2011DD2D-5B00-4686-9A48-6F0F381B2C2F}" type="presParOf" srcId="{8902E2A6-3E47-4622-9489-86420B3FB4DA}" destId="{307822D2-CFC4-40E6-B98B-1D8A5B17995F}" srcOrd="1" destOrd="0" presId="urn:microsoft.com/office/officeart/2005/8/layout/orgChart1"/>
    <dgm:cxn modelId="{802C6D59-E2A5-4828-AB3C-7A701636BC29}" type="presParOf" srcId="{8902E2A6-3E47-4622-9489-86420B3FB4DA}" destId="{C75F7649-A4A6-4ACC-98B2-A96569F7B2CB}" srcOrd="2" destOrd="0" presId="urn:microsoft.com/office/officeart/2005/8/layout/orgChart1"/>
    <dgm:cxn modelId="{11485216-6ED0-4281-BB9B-0408B8BD889D}" type="presParOf" srcId="{3C889F28-02E0-4B17-8327-0411D5B3C022}" destId="{AD5743D7-A67C-4351-B9C7-243890958937}" srcOrd="2" destOrd="0" presId="urn:microsoft.com/office/officeart/2005/8/layout/orgChart1"/>
    <dgm:cxn modelId="{BFD885FC-6EE5-4AB8-8514-973B57D172C3}" type="presParOf" srcId="{C9D3CA06-4FE6-4906-BDEB-E2D8B488B910}" destId="{917660D4-1BF4-49DB-AD1D-23043D7CD597}" srcOrd="2" destOrd="0" presId="urn:microsoft.com/office/officeart/2005/8/layout/orgChart1"/>
    <dgm:cxn modelId="{2D7BA459-0432-449E-8B7D-AD8DD6DC9332}" type="presParOf" srcId="{B3B35889-F28C-4DBB-841B-9385CF291955}" destId="{D6DEFE49-77A8-484E-A400-B1C11C5CECAA}" srcOrd="2" destOrd="0" presId="urn:microsoft.com/office/officeart/2005/8/layout/orgChar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AE57D5-1C95-4E1E-BE31-AD8AE29263F0}">
      <dsp:nvSpPr>
        <dsp:cNvPr id="0" name=""/>
        <dsp:cNvSpPr/>
      </dsp:nvSpPr>
      <dsp:spPr>
        <a:xfrm>
          <a:off x="6346511" y="2618674"/>
          <a:ext cx="213795" cy="794799"/>
        </a:xfrm>
        <a:custGeom>
          <a:avLst/>
          <a:gdLst/>
          <a:ahLst/>
          <a:cxnLst/>
          <a:rect l="0" t="0" r="0" b="0"/>
          <a:pathLst>
            <a:path>
              <a:moveTo>
                <a:pt x="0" y="0"/>
              </a:moveTo>
              <a:lnTo>
                <a:pt x="0" y="794799"/>
              </a:lnTo>
              <a:lnTo>
                <a:pt x="213795" y="79479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680F46-8F75-4F8B-91BB-DBBA4FFC6309}">
      <dsp:nvSpPr>
        <dsp:cNvPr id="0" name=""/>
        <dsp:cNvSpPr/>
      </dsp:nvSpPr>
      <dsp:spPr>
        <a:xfrm>
          <a:off x="6054323" y="1950305"/>
          <a:ext cx="862309" cy="299314"/>
        </a:xfrm>
        <a:custGeom>
          <a:avLst/>
          <a:gdLst/>
          <a:ahLst/>
          <a:cxnLst/>
          <a:rect l="0" t="0" r="0" b="0"/>
          <a:pathLst>
            <a:path>
              <a:moveTo>
                <a:pt x="0" y="0"/>
              </a:moveTo>
              <a:lnTo>
                <a:pt x="0" y="149657"/>
              </a:lnTo>
              <a:lnTo>
                <a:pt x="862309" y="149657"/>
              </a:lnTo>
              <a:lnTo>
                <a:pt x="862309" y="29931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E700CAB-7D85-4D5F-9526-338366957143}">
      <dsp:nvSpPr>
        <dsp:cNvPr id="0" name=""/>
        <dsp:cNvSpPr/>
      </dsp:nvSpPr>
      <dsp:spPr>
        <a:xfrm>
          <a:off x="4621892" y="2618674"/>
          <a:ext cx="213795" cy="794799"/>
        </a:xfrm>
        <a:custGeom>
          <a:avLst/>
          <a:gdLst/>
          <a:ahLst/>
          <a:cxnLst/>
          <a:rect l="0" t="0" r="0" b="0"/>
          <a:pathLst>
            <a:path>
              <a:moveTo>
                <a:pt x="0" y="0"/>
              </a:moveTo>
              <a:lnTo>
                <a:pt x="0" y="794799"/>
              </a:lnTo>
              <a:lnTo>
                <a:pt x="213795" y="79479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48592CF-AEEC-4B5E-9ABC-162C6876C1A2}">
      <dsp:nvSpPr>
        <dsp:cNvPr id="0" name=""/>
        <dsp:cNvSpPr/>
      </dsp:nvSpPr>
      <dsp:spPr>
        <a:xfrm>
          <a:off x="5192014" y="1950305"/>
          <a:ext cx="862309" cy="299314"/>
        </a:xfrm>
        <a:custGeom>
          <a:avLst/>
          <a:gdLst/>
          <a:ahLst/>
          <a:cxnLst/>
          <a:rect l="0" t="0" r="0" b="0"/>
          <a:pathLst>
            <a:path>
              <a:moveTo>
                <a:pt x="862309" y="0"/>
              </a:moveTo>
              <a:lnTo>
                <a:pt x="862309" y="149657"/>
              </a:lnTo>
              <a:lnTo>
                <a:pt x="0" y="149657"/>
              </a:lnTo>
              <a:lnTo>
                <a:pt x="0" y="29931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96D4B94-F640-4652-9697-FF7767EFEB35}">
      <dsp:nvSpPr>
        <dsp:cNvPr id="0" name=""/>
        <dsp:cNvSpPr/>
      </dsp:nvSpPr>
      <dsp:spPr>
        <a:xfrm>
          <a:off x="3508045" y="988923"/>
          <a:ext cx="2546278" cy="299314"/>
        </a:xfrm>
        <a:custGeom>
          <a:avLst/>
          <a:gdLst/>
          <a:ahLst/>
          <a:cxnLst/>
          <a:rect l="0" t="0" r="0" b="0"/>
          <a:pathLst>
            <a:path>
              <a:moveTo>
                <a:pt x="0" y="0"/>
              </a:moveTo>
              <a:lnTo>
                <a:pt x="0" y="149657"/>
              </a:lnTo>
              <a:lnTo>
                <a:pt x="2546278" y="149657"/>
              </a:lnTo>
              <a:lnTo>
                <a:pt x="2546278" y="2993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44D16D5-8CF3-410E-88D3-93D7DBF76367}">
      <dsp:nvSpPr>
        <dsp:cNvPr id="0" name=""/>
        <dsp:cNvSpPr/>
      </dsp:nvSpPr>
      <dsp:spPr>
        <a:xfrm>
          <a:off x="2360881" y="2418147"/>
          <a:ext cx="154107" cy="703680"/>
        </a:xfrm>
        <a:custGeom>
          <a:avLst/>
          <a:gdLst/>
          <a:ahLst/>
          <a:cxnLst/>
          <a:rect l="0" t="0" r="0" b="0"/>
          <a:pathLst>
            <a:path>
              <a:moveTo>
                <a:pt x="0" y="0"/>
              </a:moveTo>
              <a:lnTo>
                <a:pt x="0" y="703680"/>
              </a:lnTo>
              <a:lnTo>
                <a:pt x="154107" y="70368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9ED1746-483F-4B58-B310-3BE40AA3CD15}">
      <dsp:nvSpPr>
        <dsp:cNvPr id="0" name=""/>
        <dsp:cNvSpPr/>
      </dsp:nvSpPr>
      <dsp:spPr>
        <a:xfrm>
          <a:off x="3169399" y="988923"/>
          <a:ext cx="338645" cy="299314"/>
        </a:xfrm>
        <a:custGeom>
          <a:avLst/>
          <a:gdLst/>
          <a:ahLst/>
          <a:cxnLst/>
          <a:rect l="0" t="0" r="0" b="0"/>
          <a:pathLst>
            <a:path>
              <a:moveTo>
                <a:pt x="338645" y="0"/>
              </a:moveTo>
              <a:lnTo>
                <a:pt x="338645" y="149657"/>
              </a:lnTo>
              <a:lnTo>
                <a:pt x="0" y="149657"/>
              </a:lnTo>
              <a:lnTo>
                <a:pt x="0" y="2993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F91236-14EB-425E-8F9A-AD37C811A591}">
      <dsp:nvSpPr>
        <dsp:cNvPr id="0" name=""/>
        <dsp:cNvSpPr/>
      </dsp:nvSpPr>
      <dsp:spPr>
        <a:xfrm>
          <a:off x="192241" y="2226252"/>
          <a:ext cx="158724" cy="863820"/>
        </a:xfrm>
        <a:custGeom>
          <a:avLst/>
          <a:gdLst/>
          <a:ahLst/>
          <a:cxnLst/>
          <a:rect l="0" t="0" r="0" b="0"/>
          <a:pathLst>
            <a:path>
              <a:moveTo>
                <a:pt x="0" y="0"/>
              </a:moveTo>
              <a:lnTo>
                <a:pt x="0" y="863820"/>
              </a:lnTo>
              <a:lnTo>
                <a:pt x="158724" y="86382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9AB4945-2373-4802-BDF8-2B740111901D}">
      <dsp:nvSpPr>
        <dsp:cNvPr id="0" name=""/>
        <dsp:cNvSpPr/>
      </dsp:nvSpPr>
      <dsp:spPr>
        <a:xfrm>
          <a:off x="933217" y="988923"/>
          <a:ext cx="2574827" cy="299314"/>
        </a:xfrm>
        <a:custGeom>
          <a:avLst/>
          <a:gdLst/>
          <a:ahLst/>
          <a:cxnLst/>
          <a:rect l="0" t="0" r="0" b="0"/>
          <a:pathLst>
            <a:path>
              <a:moveTo>
                <a:pt x="2574827" y="0"/>
              </a:moveTo>
              <a:lnTo>
                <a:pt x="2574827" y="149657"/>
              </a:lnTo>
              <a:lnTo>
                <a:pt x="0" y="149657"/>
              </a:lnTo>
              <a:lnTo>
                <a:pt x="0" y="2993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9CD45B-B389-49B0-83EC-3D2F03300964}">
      <dsp:nvSpPr>
        <dsp:cNvPr id="0" name=""/>
        <dsp:cNvSpPr/>
      </dsp:nvSpPr>
      <dsp:spPr>
        <a:xfrm>
          <a:off x="2301788" y="276271"/>
          <a:ext cx="2412513" cy="712652"/>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de-DE" sz="2000" kern="1200" dirty="0">
              <a:latin typeface="+mn-lt"/>
            </a:rPr>
            <a:t>Versorgungsqualität</a:t>
          </a:r>
          <a:r>
            <a:rPr lang="de-DE" sz="1400" kern="1200" dirty="0">
              <a:latin typeface="+mn-lt"/>
            </a:rPr>
            <a:t> </a:t>
          </a:r>
        </a:p>
      </dsp:txBody>
      <dsp:txXfrm>
        <a:off x="2301788" y="276271"/>
        <a:ext cx="2412513" cy="712652"/>
      </dsp:txXfrm>
    </dsp:sp>
    <dsp:sp modelId="{15FBCC58-B0A2-42C8-ACDB-F3372EAF3000}">
      <dsp:nvSpPr>
        <dsp:cNvPr id="0" name=""/>
        <dsp:cNvSpPr/>
      </dsp:nvSpPr>
      <dsp:spPr>
        <a:xfrm>
          <a:off x="6997" y="1288237"/>
          <a:ext cx="1852440" cy="938014"/>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de-DE" sz="1400" b="1" kern="1200" dirty="0">
              <a:latin typeface="+mn-lt"/>
            </a:rPr>
            <a:t>Kommerzielle Qualität</a:t>
          </a:r>
          <a:br>
            <a:rPr lang="de-DE" sz="1400" kern="1200" dirty="0">
              <a:latin typeface="+mn-lt"/>
            </a:rPr>
          </a:br>
          <a:r>
            <a:rPr lang="de-DE" sz="1400" kern="1200" dirty="0">
              <a:latin typeface="+mn-lt"/>
            </a:rPr>
            <a:t>(END-</a:t>
          </a:r>
          <a:r>
            <a:rPr lang="de-DE" sz="1400" kern="1200" dirty="0" err="1">
              <a:latin typeface="+mn-lt"/>
            </a:rPr>
            <a:t>Vo</a:t>
          </a:r>
          <a:r>
            <a:rPr lang="de-DE" sz="1400" kern="1200" dirty="0">
              <a:latin typeface="+mn-lt"/>
            </a:rPr>
            <a:t> 2012, Emo-</a:t>
          </a:r>
          <a:r>
            <a:rPr lang="de-DE" sz="1400" kern="1200" dirty="0" err="1">
              <a:latin typeface="+mn-lt"/>
            </a:rPr>
            <a:t>Vo</a:t>
          </a:r>
          <a:r>
            <a:rPr lang="de-DE" sz="1400" kern="1200" dirty="0">
              <a:latin typeface="+mn-lt"/>
            </a:rPr>
            <a:t>)</a:t>
          </a:r>
        </a:p>
      </dsp:txBody>
      <dsp:txXfrm>
        <a:off x="6997" y="1288237"/>
        <a:ext cx="1852440" cy="938014"/>
      </dsp:txXfrm>
    </dsp:sp>
    <dsp:sp modelId="{357EAC47-A80E-466D-8CBD-6708C7E99346}">
      <dsp:nvSpPr>
        <dsp:cNvPr id="0" name=""/>
        <dsp:cNvSpPr/>
      </dsp:nvSpPr>
      <dsp:spPr>
        <a:xfrm>
          <a:off x="350966" y="2590225"/>
          <a:ext cx="1719943" cy="999694"/>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de-DE" sz="1400" kern="1200" dirty="0">
              <a:latin typeface="+mn-lt"/>
            </a:rPr>
            <a:t>95% Erfüllungsgrad-Kriterium</a:t>
          </a:r>
        </a:p>
        <a:p>
          <a:pPr marL="0" lvl="0" indent="0" algn="ctr" defTabSz="622300">
            <a:lnSpc>
              <a:spcPct val="90000"/>
            </a:lnSpc>
            <a:spcBef>
              <a:spcPct val="0"/>
            </a:spcBef>
            <a:spcAft>
              <a:spcPct val="35000"/>
            </a:spcAft>
            <a:buNone/>
          </a:pPr>
          <a:r>
            <a:rPr lang="de-DE" sz="1400" kern="1200" dirty="0">
              <a:latin typeface="+mn-lt"/>
            </a:rPr>
            <a:t>Datenmeldung Kalenderjahr VNB</a:t>
          </a:r>
        </a:p>
      </dsp:txBody>
      <dsp:txXfrm>
        <a:off x="350966" y="2590225"/>
        <a:ext cx="1719943" cy="999694"/>
      </dsp:txXfrm>
    </dsp:sp>
    <dsp:sp modelId="{CC40DC32-F9A0-4A26-9D66-504E636167CB}">
      <dsp:nvSpPr>
        <dsp:cNvPr id="0" name=""/>
        <dsp:cNvSpPr/>
      </dsp:nvSpPr>
      <dsp:spPr>
        <a:xfrm>
          <a:off x="2158751" y="1288237"/>
          <a:ext cx="2021296" cy="1129910"/>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de-DE" sz="1400" b="1" kern="1200" dirty="0">
              <a:latin typeface="+mn-lt"/>
            </a:rPr>
            <a:t>Ausfall- und </a:t>
          </a:r>
          <a:br>
            <a:rPr lang="de-DE" sz="1400" b="1" kern="1200" dirty="0">
              <a:latin typeface="+mn-lt"/>
            </a:rPr>
          </a:br>
          <a:r>
            <a:rPr lang="de-DE" sz="1400" b="1" kern="1200" dirty="0">
              <a:latin typeface="+mn-lt"/>
            </a:rPr>
            <a:t>Störungsdaten</a:t>
          </a:r>
          <a:br>
            <a:rPr lang="de-DE" sz="1400" kern="1200" dirty="0">
              <a:latin typeface="+mn-lt"/>
            </a:rPr>
          </a:br>
          <a:r>
            <a:rPr lang="de-DE" sz="1400" kern="1200" dirty="0">
              <a:latin typeface="+mn-lt"/>
            </a:rPr>
            <a:t>(END-</a:t>
          </a:r>
          <a:r>
            <a:rPr lang="de-DE" sz="1400" kern="1200" dirty="0" err="1">
              <a:latin typeface="+mn-lt"/>
            </a:rPr>
            <a:t>Vo</a:t>
          </a:r>
          <a:r>
            <a:rPr lang="de-DE" sz="1400" kern="1200" dirty="0">
              <a:latin typeface="+mn-lt"/>
            </a:rPr>
            <a:t> 2012, </a:t>
          </a:r>
          <a:r>
            <a:rPr lang="de-DE" sz="1400" b="0" i="0" kern="1200" dirty="0">
              <a:latin typeface="+mn-lt"/>
            </a:rPr>
            <a:t>E-</a:t>
          </a:r>
          <a:r>
            <a:rPr lang="de-DE" sz="1400" b="0" i="0" kern="1200" dirty="0" err="1">
              <a:latin typeface="+mn-lt"/>
            </a:rPr>
            <a:t>EnLD</a:t>
          </a:r>
          <a:r>
            <a:rPr lang="de-DE" sz="1400" b="0" i="0" kern="1200" dirty="0">
              <a:latin typeface="+mn-lt"/>
            </a:rPr>
            <a:t>-VO 2017, </a:t>
          </a:r>
          <a:r>
            <a:rPr lang="de-DE" sz="1400" kern="1200" dirty="0" err="1">
              <a:latin typeface="+mn-lt"/>
              <a:ea typeface="+mn-ea"/>
              <a:cs typeface="+mn-cs"/>
            </a:rPr>
            <a:t>ElStat</a:t>
          </a:r>
          <a:r>
            <a:rPr lang="de-DE" sz="1400" kern="1200" dirty="0">
              <a:latin typeface="+mn-lt"/>
              <a:ea typeface="+mn-ea"/>
              <a:cs typeface="+mn-cs"/>
            </a:rPr>
            <a:t>-VO,</a:t>
          </a:r>
          <a:r>
            <a:rPr lang="de-DE" sz="1400" kern="1200" dirty="0">
              <a:latin typeface="+mn-lt"/>
            </a:rPr>
            <a:t> </a:t>
          </a:r>
          <a:br>
            <a:rPr lang="de-DE" sz="1400" kern="1200" dirty="0">
              <a:latin typeface="+mn-lt"/>
            </a:rPr>
          </a:br>
          <a:r>
            <a:rPr lang="de-DE" sz="1400" kern="1200" dirty="0">
              <a:latin typeface="+mn-lt"/>
            </a:rPr>
            <a:t>Emo-</a:t>
          </a:r>
          <a:r>
            <a:rPr lang="de-DE" sz="1400" kern="1200" dirty="0" err="1">
              <a:latin typeface="+mn-lt"/>
            </a:rPr>
            <a:t>Vo</a:t>
          </a:r>
          <a:r>
            <a:rPr lang="de-DE" sz="1400" kern="1200" dirty="0">
              <a:latin typeface="+mn-lt"/>
              <a:ea typeface="+mn-ea"/>
              <a:cs typeface="+mn-cs"/>
            </a:rPr>
            <a:t>)</a:t>
          </a:r>
        </a:p>
      </dsp:txBody>
      <dsp:txXfrm>
        <a:off x="2158751" y="1288237"/>
        <a:ext cx="2021296" cy="1129910"/>
      </dsp:txXfrm>
    </dsp:sp>
    <dsp:sp modelId="{AF29E18E-9A12-4EF6-BFBB-9C40665BC5CB}">
      <dsp:nvSpPr>
        <dsp:cNvPr id="0" name=""/>
        <dsp:cNvSpPr/>
      </dsp:nvSpPr>
      <dsp:spPr>
        <a:xfrm>
          <a:off x="2514988" y="2601256"/>
          <a:ext cx="1639642" cy="1041142"/>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de-DE" sz="1400" kern="1200" dirty="0">
              <a:latin typeface="+mn-lt"/>
            </a:rPr>
            <a:t>3-Jahres-Durchschnitte Ausfälle (SAIDI/ASIDI)</a:t>
          </a:r>
        </a:p>
        <a:p>
          <a:pPr marL="0" lvl="0" indent="0" algn="ctr" defTabSz="622300">
            <a:lnSpc>
              <a:spcPct val="90000"/>
            </a:lnSpc>
            <a:spcBef>
              <a:spcPct val="0"/>
            </a:spcBef>
            <a:spcAft>
              <a:spcPct val="35000"/>
            </a:spcAft>
            <a:buNone/>
          </a:pPr>
          <a:r>
            <a:rPr lang="de-DE" sz="1400" kern="1200" dirty="0">
              <a:latin typeface="+mn-lt"/>
            </a:rPr>
            <a:t>Datenmeldung Kalenderjahr VNB</a:t>
          </a:r>
        </a:p>
      </dsp:txBody>
      <dsp:txXfrm>
        <a:off x="2514988" y="2601256"/>
        <a:ext cx="1639642" cy="1041142"/>
      </dsp:txXfrm>
    </dsp:sp>
    <dsp:sp modelId="{52A8C171-8CCC-4BF7-87E3-0A2EBE5A2364}">
      <dsp:nvSpPr>
        <dsp:cNvPr id="0" name=""/>
        <dsp:cNvSpPr/>
      </dsp:nvSpPr>
      <dsp:spPr>
        <a:xfrm>
          <a:off x="5099554" y="1288237"/>
          <a:ext cx="1909537" cy="662068"/>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de-DE" sz="1400" b="1" kern="1200" dirty="0">
              <a:latin typeface="+mn-lt"/>
            </a:rPr>
            <a:t>Power Quality (PQ)</a:t>
          </a:r>
          <a:br>
            <a:rPr lang="de-DE" sz="1400" kern="1200" dirty="0">
              <a:latin typeface="+mn-lt"/>
            </a:rPr>
          </a:br>
          <a:r>
            <a:rPr lang="de-DE" sz="1400" kern="1200" dirty="0">
              <a:latin typeface="+mn-lt"/>
            </a:rPr>
            <a:t>(END-</a:t>
          </a:r>
          <a:r>
            <a:rPr lang="de-DE" sz="1400" kern="1200" dirty="0" err="1">
              <a:latin typeface="+mn-lt"/>
            </a:rPr>
            <a:t>Vo</a:t>
          </a:r>
          <a:r>
            <a:rPr lang="de-DE" sz="1400" kern="1200" dirty="0">
              <a:latin typeface="+mn-lt"/>
            </a:rPr>
            <a:t> 2012, </a:t>
          </a:r>
          <a:r>
            <a:rPr lang="de-DE" sz="1400" kern="1200" dirty="0" err="1">
              <a:latin typeface="+mn-lt"/>
              <a:ea typeface="+mn-ea"/>
              <a:cs typeface="+mn-cs"/>
            </a:rPr>
            <a:t>ElStat</a:t>
          </a:r>
          <a:r>
            <a:rPr lang="de-DE" sz="1400" kern="1200" dirty="0">
              <a:latin typeface="+mn-lt"/>
              <a:ea typeface="+mn-ea"/>
              <a:cs typeface="+mn-cs"/>
            </a:rPr>
            <a:t>-VO)</a:t>
          </a:r>
          <a:endParaRPr lang="de-DE" sz="1400" kern="1200" dirty="0">
            <a:latin typeface="+mn-lt"/>
          </a:endParaRPr>
        </a:p>
      </dsp:txBody>
      <dsp:txXfrm>
        <a:off x="5099554" y="1288237"/>
        <a:ext cx="1909537" cy="662068"/>
      </dsp:txXfrm>
    </dsp:sp>
    <dsp:sp modelId="{45883740-3579-4E03-A048-B2AB05208762}">
      <dsp:nvSpPr>
        <dsp:cNvPr id="0" name=""/>
        <dsp:cNvSpPr/>
      </dsp:nvSpPr>
      <dsp:spPr>
        <a:xfrm>
          <a:off x="4479361" y="2249619"/>
          <a:ext cx="1425304" cy="369054"/>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de-DE" sz="1400" kern="1200" dirty="0"/>
            <a:t>PQ Umspannwerke </a:t>
          </a:r>
        </a:p>
      </dsp:txBody>
      <dsp:txXfrm>
        <a:off x="4479361" y="2249619"/>
        <a:ext cx="1425304" cy="369054"/>
      </dsp:txXfrm>
    </dsp:sp>
    <dsp:sp modelId="{A61A6F74-4E95-4FC0-A46E-8638693FA749}">
      <dsp:nvSpPr>
        <dsp:cNvPr id="0" name=""/>
        <dsp:cNvSpPr/>
      </dsp:nvSpPr>
      <dsp:spPr>
        <a:xfrm>
          <a:off x="4835688" y="2917988"/>
          <a:ext cx="1262349" cy="990971"/>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de-DE" sz="1400" kern="1200" dirty="0">
              <a:latin typeface="+mn-lt"/>
            </a:rPr>
            <a:t>Ganzjährige Messungen an 100% der Umspannwerke seit 2020</a:t>
          </a:r>
        </a:p>
      </dsp:txBody>
      <dsp:txXfrm>
        <a:off x="4835688" y="2917988"/>
        <a:ext cx="1262349" cy="990971"/>
      </dsp:txXfrm>
    </dsp:sp>
    <dsp:sp modelId="{497EED0F-A614-4C3D-8F70-DEEB09BBEBBB}">
      <dsp:nvSpPr>
        <dsp:cNvPr id="0" name=""/>
        <dsp:cNvSpPr/>
      </dsp:nvSpPr>
      <dsp:spPr>
        <a:xfrm>
          <a:off x="6203980" y="2249619"/>
          <a:ext cx="1425304" cy="369054"/>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de-DE" sz="1400" kern="1200" dirty="0"/>
            <a:t>PQ erweitert</a:t>
          </a:r>
        </a:p>
      </dsp:txBody>
      <dsp:txXfrm>
        <a:off x="6203980" y="2249619"/>
        <a:ext cx="1425304" cy="369054"/>
      </dsp:txXfrm>
    </dsp:sp>
    <dsp:sp modelId="{EF90DB82-F0E3-46CB-9F3E-6DCD8F51E740}">
      <dsp:nvSpPr>
        <dsp:cNvPr id="0" name=""/>
        <dsp:cNvSpPr/>
      </dsp:nvSpPr>
      <dsp:spPr>
        <a:xfrm>
          <a:off x="6560306" y="2917988"/>
          <a:ext cx="1713615" cy="990971"/>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de-DE" sz="1400" kern="1200" dirty="0">
              <a:latin typeface="+mn-lt"/>
            </a:rPr>
            <a:t>40 fixe Messungen (gleiche 3 Wochen, fix)</a:t>
          </a:r>
        </a:p>
        <a:p>
          <a:pPr marL="0" lvl="0" indent="0" algn="ctr" defTabSz="622300">
            <a:lnSpc>
              <a:spcPct val="90000"/>
            </a:lnSpc>
            <a:spcBef>
              <a:spcPct val="0"/>
            </a:spcBef>
            <a:spcAft>
              <a:spcPct val="35000"/>
            </a:spcAft>
            <a:buNone/>
          </a:pPr>
          <a:r>
            <a:rPr lang="de-DE" sz="1400" kern="1200" dirty="0">
              <a:latin typeface="+mn-lt"/>
            </a:rPr>
            <a:t>360 variable Messungen (min. 3 Wochen, mobil)</a:t>
          </a:r>
          <a:endParaRPr lang="de-DE" sz="1400" kern="1200" dirty="0"/>
        </a:p>
      </dsp:txBody>
      <dsp:txXfrm>
        <a:off x="6560306" y="2917988"/>
        <a:ext cx="1713615" cy="99097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6888"/>
          </a:xfrm>
          <a:prstGeom prst="rect">
            <a:avLst/>
          </a:prstGeom>
        </p:spPr>
        <p:txBody>
          <a:bodyPr vert="horz" lIns="91432" tIns="45716" rIns="91432" bIns="45716" rtlCol="0"/>
          <a:lstStyle>
            <a:lvl1pPr algn="l">
              <a:defRPr sz="1200"/>
            </a:lvl1pPr>
          </a:lstStyle>
          <a:p>
            <a:endParaRPr lang="de-DE"/>
          </a:p>
        </p:txBody>
      </p:sp>
      <p:sp>
        <p:nvSpPr>
          <p:cNvPr id="3" name="Datumsplatzhalter 2"/>
          <p:cNvSpPr>
            <a:spLocks noGrp="1"/>
          </p:cNvSpPr>
          <p:nvPr>
            <p:ph type="dt" sz="quarter" idx="1"/>
          </p:nvPr>
        </p:nvSpPr>
        <p:spPr>
          <a:xfrm>
            <a:off x="3849689" y="0"/>
            <a:ext cx="2946400" cy="496888"/>
          </a:xfrm>
          <a:prstGeom prst="rect">
            <a:avLst/>
          </a:prstGeom>
        </p:spPr>
        <p:txBody>
          <a:bodyPr vert="horz" lIns="91432" tIns="45716" rIns="91432" bIns="45716" rtlCol="0"/>
          <a:lstStyle>
            <a:lvl1pPr algn="r">
              <a:defRPr sz="1200"/>
            </a:lvl1pPr>
          </a:lstStyle>
          <a:p>
            <a:fld id="{4BCF5D56-327A-43CF-BEE1-725231320A40}" type="datetimeFigureOut">
              <a:rPr lang="de-DE" smtClean="0"/>
              <a:t>07.09.2021</a:t>
            </a:fld>
            <a:endParaRPr lang="de-DE"/>
          </a:p>
        </p:txBody>
      </p:sp>
      <p:sp>
        <p:nvSpPr>
          <p:cNvPr id="4" name="Fußzeilenplatzhalter 3"/>
          <p:cNvSpPr>
            <a:spLocks noGrp="1"/>
          </p:cNvSpPr>
          <p:nvPr>
            <p:ph type="ftr" sz="quarter" idx="2"/>
          </p:nvPr>
        </p:nvSpPr>
        <p:spPr>
          <a:xfrm>
            <a:off x="0" y="9428164"/>
            <a:ext cx="2946400" cy="496887"/>
          </a:xfrm>
          <a:prstGeom prst="rect">
            <a:avLst/>
          </a:prstGeom>
        </p:spPr>
        <p:txBody>
          <a:bodyPr vert="horz" lIns="91432" tIns="45716" rIns="91432" bIns="45716" rtlCol="0" anchor="b"/>
          <a:lstStyle>
            <a:lvl1pPr algn="l">
              <a:defRPr sz="1200"/>
            </a:lvl1pPr>
          </a:lstStyle>
          <a:p>
            <a:endParaRPr lang="de-DE"/>
          </a:p>
        </p:txBody>
      </p:sp>
      <p:sp>
        <p:nvSpPr>
          <p:cNvPr id="5" name="Foliennummernplatzhalter 4"/>
          <p:cNvSpPr>
            <a:spLocks noGrp="1"/>
          </p:cNvSpPr>
          <p:nvPr>
            <p:ph type="sldNum" sz="quarter" idx="3"/>
          </p:nvPr>
        </p:nvSpPr>
        <p:spPr>
          <a:xfrm>
            <a:off x="3849689" y="9428164"/>
            <a:ext cx="2946400" cy="496887"/>
          </a:xfrm>
          <a:prstGeom prst="rect">
            <a:avLst/>
          </a:prstGeom>
        </p:spPr>
        <p:txBody>
          <a:bodyPr vert="horz" lIns="91432" tIns="45716" rIns="91432" bIns="45716" rtlCol="0" anchor="b"/>
          <a:lstStyle>
            <a:lvl1pPr algn="r">
              <a:defRPr sz="1200"/>
            </a:lvl1pPr>
          </a:lstStyle>
          <a:p>
            <a:fld id="{75B0655C-32E6-41D9-9303-233B0CBBBB28}" type="slidenum">
              <a:rPr lang="de-DE" smtClean="0"/>
              <a:t>‹Nr.›</a:t>
            </a:fld>
            <a:endParaRPr lang="de-DE"/>
          </a:p>
        </p:txBody>
      </p:sp>
    </p:spTree>
    <p:extLst>
      <p:ext uri="{BB962C8B-B14F-4D97-AF65-F5344CB8AC3E}">
        <p14:creationId xmlns:p14="http://schemas.microsoft.com/office/powerpoint/2010/main" val="3238755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2"/>
            <a:ext cx="2945659" cy="496332"/>
          </a:xfrm>
          <a:prstGeom prst="rect">
            <a:avLst/>
          </a:prstGeom>
        </p:spPr>
        <p:txBody>
          <a:bodyPr vert="horz" lIns="91405" tIns="45703" rIns="91405" bIns="45703" rtlCol="0"/>
          <a:lstStyle>
            <a:lvl1pPr algn="l">
              <a:defRPr sz="1200"/>
            </a:lvl1pPr>
          </a:lstStyle>
          <a:p>
            <a:endParaRPr lang="de-AT" dirty="0"/>
          </a:p>
        </p:txBody>
      </p:sp>
      <p:sp>
        <p:nvSpPr>
          <p:cNvPr id="3" name="Datumsplatzhalter 2"/>
          <p:cNvSpPr>
            <a:spLocks noGrp="1"/>
          </p:cNvSpPr>
          <p:nvPr>
            <p:ph type="dt" idx="1"/>
          </p:nvPr>
        </p:nvSpPr>
        <p:spPr>
          <a:xfrm>
            <a:off x="3850444" y="2"/>
            <a:ext cx="2945659" cy="496332"/>
          </a:xfrm>
          <a:prstGeom prst="rect">
            <a:avLst/>
          </a:prstGeom>
        </p:spPr>
        <p:txBody>
          <a:bodyPr vert="horz" lIns="91405" tIns="45703" rIns="91405" bIns="45703" rtlCol="0"/>
          <a:lstStyle>
            <a:lvl1pPr algn="r">
              <a:defRPr sz="1200"/>
            </a:lvl1pPr>
          </a:lstStyle>
          <a:p>
            <a:fld id="{93CFE237-840E-452E-B600-C4B5ED2D8040}" type="datetimeFigureOut">
              <a:rPr lang="de-AT" smtClean="0"/>
              <a:t>07.09.2021</a:t>
            </a:fld>
            <a:endParaRPr lang="de-AT" dirty="0"/>
          </a:p>
        </p:txBody>
      </p:sp>
      <p:sp>
        <p:nvSpPr>
          <p:cNvPr id="4" name="Folienbildplatzhalt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05" tIns="45703" rIns="91405" bIns="45703" rtlCol="0" anchor="ctr"/>
          <a:lstStyle/>
          <a:p>
            <a:endParaRPr lang="en-GB"/>
          </a:p>
        </p:txBody>
      </p:sp>
      <p:sp>
        <p:nvSpPr>
          <p:cNvPr id="5" name="Notizenplatzhalter 4"/>
          <p:cNvSpPr>
            <a:spLocks noGrp="1"/>
          </p:cNvSpPr>
          <p:nvPr>
            <p:ph type="body" sz="quarter" idx="3"/>
          </p:nvPr>
        </p:nvSpPr>
        <p:spPr>
          <a:xfrm>
            <a:off x="679768" y="4715154"/>
            <a:ext cx="5438140" cy="4466987"/>
          </a:xfrm>
          <a:prstGeom prst="rect">
            <a:avLst/>
          </a:prstGeom>
        </p:spPr>
        <p:txBody>
          <a:bodyPr vert="horz" lIns="91405" tIns="45703" rIns="91405" bIns="45703" rtlCol="0"/>
          <a:lstStyle/>
          <a:p>
            <a:pPr lvl="0"/>
            <a:r>
              <a:rPr lang="de-AT"/>
              <a:t>Textmasterformat bearbeiten</a:t>
            </a:r>
          </a:p>
          <a:p>
            <a:pPr lvl="1"/>
            <a:r>
              <a:rPr lang="de-AT"/>
              <a:t>Zweite Ebene</a:t>
            </a:r>
          </a:p>
          <a:p>
            <a:pPr lvl="2"/>
            <a:r>
              <a:rPr lang="de-AT"/>
              <a:t>Dritte Ebene</a:t>
            </a:r>
          </a:p>
          <a:p>
            <a:pPr lvl="3"/>
            <a:r>
              <a:rPr lang="de-AT"/>
              <a:t>Vierte Ebene</a:t>
            </a:r>
          </a:p>
          <a:p>
            <a:pPr lvl="4"/>
            <a:r>
              <a:rPr lang="de-AT"/>
              <a:t>Fünfte Ebene</a:t>
            </a:r>
            <a:endParaRPr lang="de-AT" dirty="0"/>
          </a:p>
        </p:txBody>
      </p:sp>
      <p:sp>
        <p:nvSpPr>
          <p:cNvPr id="6" name="Fußzeilenplatzhalter 5"/>
          <p:cNvSpPr>
            <a:spLocks noGrp="1"/>
          </p:cNvSpPr>
          <p:nvPr>
            <p:ph type="ftr" sz="quarter" idx="4"/>
          </p:nvPr>
        </p:nvSpPr>
        <p:spPr>
          <a:xfrm>
            <a:off x="1" y="9428585"/>
            <a:ext cx="2945659" cy="496332"/>
          </a:xfrm>
          <a:prstGeom prst="rect">
            <a:avLst/>
          </a:prstGeom>
        </p:spPr>
        <p:txBody>
          <a:bodyPr vert="horz" lIns="91405" tIns="45703" rIns="91405" bIns="45703" rtlCol="0" anchor="b"/>
          <a:lstStyle>
            <a:lvl1pPr algn="l">
              <a:defRPr sz="1200"/>
            </a:lvl1pPr>
          </a:lstStyle>
          <a:p>
            <a:endParaRPr lang="de-AT" dirty="0"/>
          </a:p>
        </p:txBody>
      </p:sp>
      <p:sp>
        <p:nvSpPr>
          <p:cNvPr id="7" name="Foliennummernplatzhalter 6"/>
          <p:cNvSpPr>
            <a:spLocks noGrp="1"/>
          </p:cNvSpPr>
          <p:nvPr>
            <p:ph type="sldNum" sz="quarter" idx="5"/>
          </p:nvPr>
        </p:nvSpPr>
        <p:spPr>
          <a:xfrm>
            <a:off x="3850444" y="9428585"/>
            <a:ext cx="2945659" cy="496332"/>
          </a:xfrm>
          <a:prstGeom prst="rect">
            <a:avLst/>
          </a:prstGeom>
        </p:spPr>
        <p:txBody>
          <a:bodyPr vert="horz" lIns="91405" tIns="45703" rIns="91405" bIns="45703" rtlCol="0" anchor="b"/>
          <a:lstStyle>
            <a:lvl1pPr algn="r">
              <a:defRPr sz="1200"/>
            </a:lvl1pPr>
          </a:lstStyle>
          <a:p>
            <a:fld id="{A1DA138A-303C-4971-9B82-A90D71EC9729}" type="slidenum">
              <a:rPr lang="de-AT" smtClean="0"/>
              <a:t>‹Nr.›</a:t>
            </a:fld>
            <a:endParaRPr lang="de-AT" dirty="0"/>
          </a:p>
        </p:txBody>
      </p:sp>
    </p:spTree>
    <p:extLst>
      <p:ext uri="{BB962C8B-B14F-4D97-AF65-F5344CB8AC3E}">
        <p14:creationId xmlns:p14="http://schemas.microsoft.com/office/powerpoint/2010/main" val="36424429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5"/>
          </p:nvPr>
        </p:nvSpPr>
        <p:spPr/>
        <p:txBody>
          <a:bodyPr/>
          <a:lstStyle/>
          <a:p>
            <a:fld id="{A1DA138A-303C-4971-9B82-A90D71EC9729}" type="slidenum">
              <a:rPr lang="de-AT" smtClean="0"/>
              <a:t>1</a:t>
            </a:fld>
            <a:endParaRPr lang="de-AT" dirty="0"/>
          </a:p>
        </p:txBody>
      </p:sp>
    </p:spTree>
    <p:extLst>
      <p:ext uri="{BB962C8B-B14F-4D97-AF65-F5344CB8AC3E}">
        <p14:creationId xmlns:p14="http://schemas.microsoft.com/office/powerpoint/2010/main" val="354283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5"/>
          </p:nvPr>
        </p:nvSpPr>
        <p:spPr/>
        <p:txBody>
          <a:bodyPr/>
          <a:lstStyle/>
          <a:p>
            <a:fld id="{A1DA138A-303C-4971-9B82-A90D71EC9729}" type="slidenum">
              <a:rPr lang="de-AT" smtClean="0"/>
              <a:t>4</a:t>
            </a:fld>
            <a:endParaRPr lang="de-AT" dirty="0"/>
          </a:p>
        </p:txBody>
      </p:sp>
    </p:spTree>
    <p:extLst>
      <p:ext uri="{BB962C8B-B14F-4D97-AF65-F5344CB8AC3E}">
        <p14:creationId xmlns:p14="http://schemas.microsoft.com/office/powerpoint/2010/main" val="29128664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5"/>
          </p:nvPr>
        </p:nvSpPr>
        <p:spPr/>
        <p:txBody>
          <a:bodyPr/>
          <a:lstStyle/>
          <a:p>
            <a:fld id="{A1DA138A-303C-4971-9B82-A90D71EC9729}" type="slidenum">
              <a:rPr lang="de-AT" smtClean="0"/>
              <a:t>11</a:t>
            </a:fld>
            <a:endParaRPr lang="de-AT" dirty="0"/>
          </a:p>
        </p:txBody>
      </p:sp>
    </p:spTree>
    <p:extLst>
      <p:ext uri="{BB962C8B-B14F-4D97-AF65-F5344CB8AC3E}">
        <p14:creationId xmlns:p14="http://schemas.microsoft.com/office/powerpoint/2010/main" val="14227505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dirty="0"/>
          </a:p>
        </p:txBody>
      </p:sp>
      <p:sp>
        <p:nvSpPr>
          <p:cNvPr id="4" name="Foliennummernplatzhalter 3"/>
          <p:cNvSpPr>
            <a:spLocks noGrp="1"/>
          </p:cNvSpPr>
          <p:nvPr>
            <p:ph type="sldNum" sz="quarter" idx="5"/>
          </p:nvPr>
        </p:nvSpPr>
        <p:spPr/>
        <p:txBody>
          <a:bodyPr/>
          <a:lstStyle/>
          <a:p>
            <a:fld id="{A1DA138A-303C-4971-9B82-A90D71EC9729}" type="slidenum">
              <a:rPr lang="de-AT" smtClean="0"/>
              <a:t>12</a:t>
            </a:fld>
            <a:endParaRPr lang="de-AT" dirty="0"/>
          </a:p>
        </p:txBody>
      </p:sp>
    </p:spTree>
    <p:extLst>
      <p:ext uri="{BB962C8B-B14F-4D97-AF65-F5344CB8AC3E}">
        <p14:creationId xmlns:p14="http://schemas.microsoft.com/office/powerpoint/2010/main" val="121942542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5" Type="http://schemas.openxmlformats.org/officeDocument/2006/relationships/image" Target="../media/image4.png"/><Relationship Id="rId4"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tags" Target="../tags/tag14.xml"/><Relationship Id="rId5" Type="http://schemas.openxmlformats.org/officeDocument/2006/relationships/image" Target="../media/image5.emf"/><Relationship Id="rId4" Type="http://schemas.openxmlformats.org/officeDocument/2006/relationships/oleObject" Target="../embeddings/oleObject11.bin"/></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5" Type="http://schemas.openxmlformats.org/officeDocument/2006/relationships/image" Target="../media/image5.emf"/><Relationship Id="rId4" Type="http://schemas.openxmlformats.org/officeDocument/2006/relationships/oleObject" Target="../embeddings/oleObject12.bin"/></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9.xml"/><Relationship Id="rId1" Type="http://schemas.openxmlformats.org/officeDocument/2006/relationships/tags" Target="../tags/tag18.xml"/><Relationship Id="rId5" Type="http://schemas.openxmlformats.org/officeDocument/2006/relationships/image" Target="../media/image5.emf"/><Relationship Id="rId4" Type="http://schemas.openxmlformats.org/officeDocument/2006/relationships/oleObject" Target="../embeddings/oleObject13.bin"/></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1.xml"/><Relationship Id="rId1" Type="http://schemas.openxmlformats.org/officeDocument/2006/relationships/tags" Target="../tags/tag20.xml"/><Relationship Id="rId5" Type="http://schemas.openxmlformats.org/officeDocument/2006/relationships/image" Target="../media/image5.emf"/><Relationship Id="rId4" Type="http://schemas.openxmlformats.org/officeDocument/2006/relationships/oleObject" Target="../embeddings/oleObject14.bin"/></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image" Target="../media/image5.emf"/><Relationship Id="rId4" Type="http://schemas.openxmlformats.org/officeDocument/2006/relationships/oleObject" Target="../embeddings/oleObject15.bin"/></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image" Target="../media/image5.emf"/><Relationship Id="rId4" Type="http://schemas.openxmlformats.org/officeDocument/2006/relationships/oleObject" Target="../embeddings/oleObject16.bin"/></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image" Target="../media/image5.emf"/><Relationship Id="rId4" Type="http://schemas.openxmlformats.org/officeDocument/2006/relationships/oleObject" Target="../embeddings/oleObject17.bin"/></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image" Target="../media/image5.emf"/><Relationship Id="rId4" Type="http://schemas.openxmlformats.org/officeDocument/2006/relationships/oleObject" Target="../embeddings/oleObject18.bin"/></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image" Target="../media/image5.emf"/><Relationship Id="rId4" Type="http://schemas.openxmlformats.org/officeDocument/2006/relationships/oleObject" Target="../embeddings/oleObject19.bin"/></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3.xml"/><Relationship Id="rId1" Type="http://schemas.openxmlformats.org/officeDocument/2006/relationships/tags" Target="../tags/tag32.xml"/><Relationship Id="rId5" Type="http://schemas.openxmlformats.org/officeDocument/2006/relationships/image" Target="../media/image5.emf"/><Relationship Id="rId4" Type="http://schemas.openxmlformats.org/officeDocument/2006/relationships/oleObject" Target="../embeddings/oleObject20.bin"/></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4.xml"/><Relationship Id="rId5" Type="http://schemas.openxmlformats.org/officeDocument/2006/relationships/image" Target="../media/image6.jpg"/><Relationship Id="rId4" Type="http://schemas.openxmlformats.org/officeDocument/2006/relationships/image" Target="../media/image5.emf"/></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5.xml"/><Relationship Id="rId1" Type="http://schemas.openxmlformats.org/officeDocument/2006/relationships/tags" Target="../tags/tag34.xml"/><Relationship Id="rId5" Type="http://schemas.openxmlformats.org/officeDocument/2006/relationships/image" Target="../media/image5.emf"/><Relationship Id="rId4" Type="http://schemas.openxmlformats.org/officeDocument/2006/relationships/oleObject" Target="../embeddings/oleObject21.bin"/></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image" Target="../media/image2.png"/><Relationship Id="rId5" Type="http://schemas.openxmlformats.org/officeDocument/2006/relationships/image" Target="../media/image5.emf"/><Relationship Id="rId4" Type="http://schemas.openxmlformats.org/officeDocument/2006/relationships/oleObject" Target="../embeddings/oleObject22.bin"/></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image" Target="../media/image2.png"/><Relationship Id="rId5" Type="http://schemas.openxmlformats.org/officeDocument/2006/relationships/image" Target="../media/image5.emf"/><Relationship Id="rId4" Type="http://schemas.openxmlformats.org/officeDocument/2006/relationships/oleObject" Target="../embeddings/oleObject23.bin"/></Relationships>
</file>

<file path=ppt/slideLayouts/_rels/slideLayout23.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Master" Target="../slideMasters/slideMaster1.xml"/><Relationship Id="rId1" Type="http://schemas.openxmlformats.org/officeDocument/2006/relationships/tags" Target="../tags/tag40.xml"/><Relationship Id="rId4" Type="http://schemas.openxmlformats.org/officeDocument/2006/relationships/image" Target="../media/image3.emf"/></Relationships>
</file>

<file path=ppt/slideLayouts/_rels/slideLayout24.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Master" Target="../slideMasters/slideMaster1.xml"/><Relationship Id="rId1" Type="http://schemas.openxmlformats.org/officeDocument/2006/relationships/tags" Target="../tags/tag41.xml"/><Relationship Id="rId5" Type="http://schemas.openxmlformats.org/officeDocument/2006/relationships/image" Target="../media/image4.png"/><Relationship Id="rId4" Type="http://schemas.openxmlformats.org/officeDocument/2006/relationships/image" Target="../media/image3.emf"/></Relationships>
</file>

<file path=ppt/slideLayouts/_rels/slideLayout25.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44.xml"/><Relationship Id="rId1" Type="http://schemas.openxmlformats.org/officeDocument/2006/relationships/tags" Target="../tags/tag43.xml"/><Relationship Id="rId5" Type="http://schemas.openxmlformats.org/officeDocument/2006/relationships/image" Target="../media/image3.emf"/><Relationship Id="rId4" Type="http://schemas.openxmlformats.org/officeDocument/2006/relationships/oleObject" Target="../embeddings/oleObject27.bin"/></Relationships>
</file>

<file path=ppt/slideLayouts/_rels/slideLayout26.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Master" Target="../slideMasters/slideMaster2.xml"/><Relationship Id="rId1" Type="http://schemas.openxmlformats.org/officeDocument/2006/relationships/tags" Target="../tags/tag45.xml"/><Relationship Id="rId4" Type="http://schemas.openxmlformats.org/officeDocument/2006/relationships/image" Target="../media/image3.emf"/></Relationships>
</file>

<file path=ppt/slideLayouts/_rels/slideLayout27.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Master" Target="../slideMasters/slideMaster2.xml"/><Relationship Id="rId1" Type="http://schemas.openxmlformats.org/officeDocument/2006/relationships/tags" Target="../tags/tag46.xml"/><Relationship Id="rId4" Type="http://schemas.openxmlformats.org/officeDocument/2006/relationships/image" Target="../media/image3.emf"/></Relationships>
</file>

<file path=ppt/slideLayouts/_rels/slideLayout28.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Master" Target="../slideMasters/slideMaster2.xml"/><Relationship Id="rId1" Type="http://schemas.openxmlformats.org/officeDocument/2006/relationships/tags" Target="../tags/tag47.xml"/><Relationship Id="rId4" Type="http://schemas.openxmlformats.org/officeDocument/2006/relationships/image" Target="../media/image3.emf"/></Relationships>
</file>

<file path=ppt/slideLayouts/_rels/slideLayout29.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49.xml"/><Relationship Id="rId1" Type="http://schemas.openxmlformats.org/officeDocument/2006/relationships/tags" Target="../tags/tag48.xml"/><Relationship Id="rId5" Type="http://schemas.openxmlformats.org/officeDocument/2006/relationships/image" Target="../media/image3.emf"/><Relationship Id="rId4" Type="http://schemas.openxmlformats.org/officeDocument/2006/relationships/oleObject" Target="../embeddings/oleObject31.bin"/></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5.xml"/><Relationship Id="rId5" Type="http://schemas.openxmlformats.org/officeDocument/2006/relationships/image" Target="../media/image7.png"/><Relationship Id="rId4" Type="http://schemas.openxmlformats.org/officeDocument/2006/relationships/image" Target="../media/image5.emf"/></Relationships>
</file>

<file path=ppt/slideLayouts/_rels/slideLayout30.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51.xml"/><Relationship Id="rId1" Type="http://schemas.openxmlformats.org/officeDocument/2006/relationships/tags" Target="../tags/tag50.xml"/><Relationship Id="rId5" Type="http://schemas.openxmlformats.org/officeDocument/2006/relationships/image" Target="../media/image3.emf"/><Relationship Id="rId4" Type="http://schemas.openxmlformats.org/officeDocument/2006/relationships/oleObject" Target="../embeddings/oleObject32.bin"/></Relationships>
</file>

<file path=ppt/slideLayouts/_rels/slideLayout3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53.xml"/><Relationship Id="rId1" Type="http://schemas.openxmlformats.org/officeDocument/2006/relationships/tags" Target="../tags/tag52.xml"/><Relationship Id="rId5" Type="http://schemas.openxmlformats.org/officeDocument/2006/relationships/image" Target="../media/image3.emf"/><Relationship Id="rId4" Type="http://schemas.openxmlformats.org/officeDocument/2006/relationships/oleObject" Target="../embeddings/oleObject33.bin"/></Relationships>
</file>

<file path=ppt/slideLayouts/_rels/slideLayout32.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Master" Target="../slideMasters/slideMaster2.xml"/><Relationship Id="rId1" Type="http://schemas.openxmlformats.org/officeDocument/2006/relationships/tags" Target="../tags/tag54.xml"/><Relationship Id="rId4" Type="http://schemas.openxmlformats.org/officeDocument/2006/relationships/image" Target="../media/image3.emf"/></Relationships>
</file>

<file path=ppt/slideLayouts/_rels/slideLayout33.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Master" Target="../slideMasters/slideMaster3.xml"/><Relationship Id="rId1" Type="http://schemas.openxmlformats.org/officeDocument/2006/relationships/tags" Target="../tags/tag56.xml"/><Relationship Id="rId5" Type="http://schemas.openxmlformats.org/officeDocument/2006/relationships/image" Target="../media/image4.png"/><Relationship Id="rId4" Type="http://schemas.openxmlformats.org/officeDocument/2006/relationships/image" Target="../media/image3.emf"/></Relationships>
</file>

<file path=ppt/slideLayouts/_rels/slideLayout34.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Master" Target="../slideMasters/slideMaster3.xml"/><Relationship Id="rId1" Type="http://schemas.openxmlformats.org/officeDocument/2006/relationships/tags" Target="../tags/tag57.xml"/><Relationship Id="rId5" Type="http://schemas.openxmlformats.org/officeDocument/2006/relationships/image" Target="../media/image6.jpg"/><Relationship Id="rId4" Type="http://schemas.openxmlformats.org/officeDocument/2006/relationships/image" Target="../media/image5.emf"/></Relationships>
</file>

<file path=ppt/slideLayouts/_rels/slideLayout35.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Master" Target="../slideMasters/slideMaster3.xml"/><Relationship Id="rId1" Type="http://schemas.openxmlformats.org/officeDocument/2006/relationships/tags" Target="../tags/tag58.xml"/><Relationship Id="rId5" Type="http://schemas.openxmlformats.org/officeDocument/2006/relationships/image" Target="../media/image7.png"/><Relationship Id="rId4" Type="http://schemas.openxmlformats.org/officeDocument/2006/relationships/image" Target="../media/image5.emf"/></Relationships>
</file>

<file path=ppt/slideLayouts/_rels/slideLayout36.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Master" Target="../slideMasters/slideMaster3.xml"/><Relationship Id="rId1" Type="http://schemas.openxmlformats.org/officeDocument/2006/relationships/tags" Target="../tags/tag59.xml"/><Relationship Id="rId5" Type="http://schemas.openxmlformats.org/officeDocument/2006/relationships/image" Target="../media/image8.png"/><Relationship Id="rId4" Type="http://schemas.openxmlformats.org/officeDocument/2006/relationships/image" Target="../media/image5.emf"/></Relationships>
</file>

<file path=ppt/slideLayouts/_rels/slideLayout37.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Master" Target="../slideMasters/slideMaster3.xml"/><Relationship Id="rId1" Type="http://schemas.openxmlformats.org/officeDocument/2006/relationships/tags" Target="../tags/tag60.xml"/><Relationship Id="rId5" Type="http://schemas.openxmlformats.org/officeDocument/2006/relationships/image" Target="../media/image9.png"/><Relationship Id="rId4" Type="http://schemas.openxmlformats.org/officeDocument/2006/relationships/image" Target="../media/image5.emf"/></Relationships>
</file>

<file path=ppt/slideLayouts/_rels/slideLayout38.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Master" Target="../slideMasters/slideMaster3.xml"/><Relationship Id="rId1" Type="http://schemas.openxmlformats.org/officeDocument/2006/relationships/tags" Target="../tags/tag61.xml"/><Relationship Id="rId4" Type="http://schemas.openxmlformats.org/officeDocument/2006/relationships/image" Target="../media/image5.emf"/></Relationships>
</file>

<file path=ppt/slideLayouts/_rels/slideLayout39.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Master" Target="../slideMasters/slideMaster3.xml"/><Relationship Id="rId1" Type="http://schemas.openxmlformats.org/officeDocument/2006/relationships/tags" Target="../tags/tag62.xml"/><Relationship Id="rId4" Type="http://schemas.openxmlformats.org/officeDocument/2006/relationships/image" Target="../media/image5.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6.xml"/><Relationship Id="rId5" Type="http://schemas.openxmlformats.org/officeDocument/2006/relationships/image" Target="../media/image8.png"/><Relationship Id="rId4" Type="http://schemas.openxmlformats.org/officeDocument/2006/relationships/image" Target="../media/image5.emf"/></Relationships>
</file>

<file path=ppt/slideLayouts/_rels/slideLayout40.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64.xml"/><Relationship Id="rId1" Type="http://schemas.openxmlformats.org/officeDocument/2006/relationships/tags" Target="../tags/tag63.xml"/><Relationship Id="rId5" Type="http://schemas.openxmlformats.org/officeDocument/2006/relationships/image" Target="../media/image5.emf"/><Relationship Id="rId4" Type="http://schemas.openxmlformats.org/officeDocument/2006/relationships/oleObject" Target="../embeddings/oleObject43.bin"/></Relationships>
</file>

<file path=ppt/slideLayouts/_rels/slideLayout41.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5.emf"/><Relationship Id="rId4" Type="http://schemas.openxmlformats.org/officeDocument/2006/relationships/oleObject" Target="../embeddings/oleObject44.bin"/></Relationships>
</file>

<file path=ppt/slideLayouts/_rels/slideLayout42.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image" Target="../media/image5.emf"/><Relationship Id="rId4" Type="http://schemas.openxmlformats.org/officeDocument/2006/relationships/oleObject" Target="../embeddings/oleObject45.bin"/></Relationships>
</file>

<file path=ppt/slideLayouts/_rels/slideLayout43.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5.emf"/><Relationship Id="rId4" Type="http://schemas.openxmlformats.org/officeDocument/2006/relationships/oleObject" Target="../embeddings/oleObject46.bin"/></Relationships>
</file>

<file path=ppt/slideLayouts/_rels/slideLayout44.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image" Target="../media/image5.emf"/><Relationship Id="rId4" Type="http://schemas.openxmlformats.org/officeDocument/2006/relationships/oleObject" Target="../embeddings/oleObject47.bin"/></Relationships>
</file>

<file path=ppt/slideLayouts/_rels/slideLayout45.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image" Target="../media/image5.emf"/><Relationship Id="rId4" Type="http://schemas.openxmlformats.org/officeDocument/2006/relationships/oleObject" Target="../embeddings/oleObject48.bin"/></Relationships>
</file>

<file path=ppt/slideLayouts/_rels/slideLayout46.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image" Target="../media/image5.emf"/><Relationship Id="rId4" Type="http://schemas.openxmlformats.org/officeDocument/2006/relationships/oleObject" Target="../embeddings/oleObject49.bin"/></Relationships>
</file>

<file path=ppt/slideLayouts/_rels/slideLayout47.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78.xml"/><Relationship Id="rId1" Type="http://schemas.openxmlformats.org/officeDocument/2006/relationships/tags" Target="../tags/tag77.xml"/><Relationship Id="rId5" Type="http://schemas.openxmlformats.org/officeDocument/2006/relationships/image" Target="../media/image5.emf"/><Relationship Id="rId4" Type="http://schemas.openxmlformats.org/officeDocument/2006/relationships/oleObject" Target="../embeddings/oleObject50.bin"/></Relationships>
</file>

<file path=ppt/slideLayouts/_rels/slideLayout48.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80.xml"/><Relationship Id="rId1" Type="http://schemas.openxmlformats.org/officeDocument/2006/relationships/tags" Target="../tags/tag79.xml"/><Relationship Id="rId5" Type="http://schemas.openxmlformats.org/officeDocument/2006/relationships/image" Target="../media/image5.emf"/><Relationship Id="rId4" Type="http://schemas.openxmlformats.org/officeDocument/2006/relationships/oleObject" Target="../embeddings/oleObject51.bin"/></Relationships>
</file>

<file path=ppt/slideLayouts/_rels/slideLayout49.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82.xml"/><Relationship Id="rId1" Type="http://schemas.openxmlformats.org/officeDocument/2006/relationships/tags" Target="../tags/tag81.xml"/><Relationship Id="rId5" Type="http://schemas.openxmlformats.org/officeDocument/2006/relationships/image" Target="../media/image5.emf"/><Relationship Id="rId4" Type="http://schemas.openxmlformats.org/officeDocument/2006/relationships/oleObject" Target="../embeddings/oleObject52.bin"/></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tags" Target="../tags/tag7.xml"/><Relationship Id="rId5" Type="http://schemas.openxmlformats.org/officeDocument/2006/relationships/image" Target="../media/image9.png"/><Relationship Id="rId4" Type="http://schemas.openxmlformats.org/officeDocument/2006/relationships/image" Target="../media/image5.emf"/></Relationships>
</file>

<file path=ppt/slideLayouts/_rels/slideLayout50.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84.xml"/><Relationship Id="rId1" Type="http://schemas.openxmlformats.org/officeDocument/2006/relationships/tags" Target="../tags/tag83.xml"/><Relationship Id="rId5" Type="http://schemas.openxmlformats.org/officeDocument/2006/relationships/image" Target="../media/image5.emf"/><Relationship Id="rId4" Type="http://schemas.openxmlformats.org/officeDocument/2006/relationships/oleObject" Target="../embeddings/oleObject53.bin"/></Relationships>
</file>

<file path=ppt/slideLayouts/_rels/slideLayout51.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86.xml"/><Relationship Id="rId1" Type="http://schemas.openxmlformats.org/officeDocument/2006/relationships/tags" Target="../tags/tag85.xml"/><Relationship Id="rId5" Type="http://schemas.openxmlformats.org/officeDocument/2006/relationships/image" Target="../media/image5.emf"/><Relationship Id="rId4" Type="http://schemas.openxmlformats.org/officeDocument/2006/relationships/oleObject" Target="../embeddings/oleObject54.bin"/></Relationships>
</file>

<file path=ppt/slideLayouts/_rels/slideLayout52.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88.xml"/><Relationship Id="rId1" Type="http://schemas.openxmlformats.org/officeDocument/2006/relationships/tags" Target="../tags/tag87.xml"/><Relationship Id="rId5" Type="http://schemas.openxmlformats.org/officeDocument/2006/relationships/image" Target="../media/image5.emf"/><Relationship Id="rId4" Type="http://schemas.openxmlformats.org/officeDocument/2006/relationships/oleObject" Target="../embeddings/oleObject55.bin"/></Relationships>
</file>

<file path=ppt/slideLayouts/_rels/slideLayout53.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90.xml"/><Relationship Id="rId1" Type="http://schemas.openxmlformats.org/officeDocument/2006/relationships/tags" Target="../tags/tag89.xml"/><Relationship Id="rId6" Type="http://schemas.openxmlformats.org/officeDocument/2006/relationships/image" Target="../media/image2.png"/><Relationship Id="rId5" Type="http://schemas.openxmlformats.org/officeDocument/2006/relationships/image" Target="../media/image5.emf"/><Relationship Id="rId4" Type="http://schemas.openxmlformats.org/officeDocument/2006/relationships/oleObject" Target="../embeddings/oleObject56.bin"/></Relationships>
</file>

<file path=ppt/slideLayouts/_rels/slideLayout54.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92.xml"/><Relationship Id="rId1" Type="http://schemas.openxmlformats.org/officeDocument/2006/relationships/tags" Target="../tags/tag91.xml"/><Relationship Id="rId6" Type="http://schemas.openxmlformats.org/officeDocument/2006/relationships/image" Target="../media/image2.png"/><Relationship Id="rId5" Type="http://schemas.openxmlformats.org/officeDocument/2006/relationships/image" Target="../media/image5.emf"/><Relationship Id="rId4" Type="http://schemas.openxmlformats.org/officeDocument/2006/relationships/oleObject" Target="../embeddings/oleObject57.bin"/></Relationships>
</file>

<file path=ppt/slideLayouts/_rels/slideLayout55.xml.rels><?xml version="1.0" encoding="UTF-8" standalone="yes"?>
<Relationships xmlns="http://schemas.openxmlformats.org/package/2006/relationships"><Relationship Id="rId3" Type="http://schemas.openxmlformats.org/officeDocument/2006/relationships/oleObject" Target="../embeddings/oleObject58.bin"/><Relationship Id="rId2" Type="http://schemas.openxmlformats.org/officeDocument/2006/relationships/slideMaster" Target="../slideMasters/slideMaster3.xml"/><Relationship Id="rId1" Type="http://schemas.openxmlformats.org/officeDocument/2006/relationships/tags" Target="../tags/tag93.xml"/><Relationship Id="rId4" Type="http://schemas.openxmlformats.org/officeDocument/2006/relationships/image" Target="../media/image3.emf"/></Relationships>
</file>

<file path=ppt/slideLayouts/_rels/slideLayout56.xml.rels><?xml version="1.0" encoding="UTF-8" standalone="yes"?>
<Relationships xmlns="http://schemas.openxmlformats.org/package/2006/relationships"><Relationship Id="rId3" Type="http://schemas.openxmlformats.org/officeDocument/2006/relationships/oleObject" Target="../embeddings/oleObject59.bin"/><Relationship Id="rId2" Type="http://schemas.openxmlformats.org/officeDocument/2006/relationships/slideMaster" Target="../slideMasters/slideMaster3.xml"/><Relationship Id="rId1" Type="http://schemas.openxmlformats.org/officeDocument/2006/relationships/tags" Target="../tags/tag94.xml"/><Relationship Id="rId5" Type="http://schemas.openxmlformats.org/officeDocument/2006/relationships/image" Target="../media/image4.png"/><Relationship Id="rId4" Type="http://schemas.openxmlformats.org/officeDocument/2006/relationships/image" Target="../media/image3.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5.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5.emf"/></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1.xml"/><Relationship Id="rId1" Type="http://schemas.openxmlformats.org/officeDocument/2006/relationships/tags" Target="../tags/tag10.xml"/><Relationship Id="rId5" Type="http://schemas.openxmlformats.org/officeDocument/2006/relationships/image" Target="../media/image5.emf"/><Relationship Id="rId4" Type="http://schemas.openxmlformats.org/officeDocument/2006/relationships/oleObject" Target="../embeddings/oleObject9.bin"/></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3.xml"/><Relationship Id="rId1" Type="http://schemas.openxmlformats.org/officeDocument/2006/relationships/tags" Target="../tags/tag12.xml"/><Relationship Id="rId5" Type="http://schemas.openxmlformats.org/officeDocument/2006/relationships/image" Target="../media/image5.emf"/><Relationship Id="rId4" Type="http://schemas.openxmlformats.org/officeDocument/2006/relationships/oleObject" Target="../embeddings/oleObject10.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graphicFrame>
        <p:nvGraphicFramePr>
          <p:cNvPr id="2" name="Objekt 1" hidden="1">
            <a:extLst>
              <a:ext uri="{FF2B5EF4-FFF2-40B4-BE49-F238E27FC236}">
                <a16:creationId xmlns:a16="http://schemas.microsoft.com/office/drawing/2014/main" id="{7D7649D2-3267-452D-A252-5DF0290CEC36}"/>
              </a:ext>
            </a:extLst>
          </p:cNvPr>
          <p:cNvGraphicFramePr>
            <a:graphicFrameLocks noChangeAspect="1"/>
          </p:cNvGraphicFramePr>
          <p:nvPr userDrawn="1">
            <p:custDataLst>
              <p:tags r:id="rId1"/>
            </p:custDataLst>
            <p:extLst>
              <p:ext uri="{D42A27DB-BD31-4B8C-83A1-F6EECF244321}">
                <p14:modId xmlns:p14="http://schemas.microsoft.com/office/powerpoint/2010/main" val="173856744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501" imgH="502" progId="TCLayout.ActiveDocument.1">
                  <p:embed/>
                </p:oleObj>
              </mc:Choice>
              <mc:Fallback>
                <p:oleObj name="think-cell Folie" r:id="rId3" imgW="501" imgH="502"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Untertitel 2"/>
          <p:cNvSpPr>
            <a:spLocks noGrp="1"/>
          </p:cNvSpPr>
          <p:nvPr>
            <p:ph type="subTitle" idx="1" hasCustomPrompt="1"/>
          </p:nvPr>
        </p:nvSpPr>
        <p:spPr>
          <a:xfrm>
            <a:off x="6048375" y="4068000"/>
            <a:ext cx="2771774" cy="772288"/>
          </a:xfrm>
          <a:prstGeom prst="rect">
            <a:avLst/>
          </a:prstGeom>
        </p:spPr>
        <p:txBody>
          <a:bodyPr lIns="0" tIns="0" rIns="0" bIns="0" anchor="ctr"/>
          <a:lstStyle>
            <a:lvl1pPr marL="0" indent="0" algn="r">
              <a:spcBef>
                <a:spcPts val="0"/>
              </a:spcBef>
              <a:buNone/>
              <a:defRPr sz="2000">
                <a:solidFill>
                  <a:schemeClr val="accent1"/>
                </a:solidFill>
                <a:latin typeface="+mj-lt"/>
                <a:cs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AT" noProof="0" dirty="0"/>
              <a:t>DD. MMMMM 2018</a:t>
            </a:r>
          </a:p>
        </p:txBody>
      </p:sp>
      <p:sp>
        <p:nvSpPr>
          <p:cNvPr id="7" name="Rectangle 6"/>
          <p:cNvSpPr/>
          <p:nvPr userDrawn="1"/>
        </p:nvSpPr>
        <p:spPr>
          <a:xfrm>
            <a:off x="0" y="0"/>
            <a:ext cx="9144000" cy="4021281"/>
          </a:xfrm>
          <a:prstGeom prst="rect">
            <a:avLst/>
          </a:prstGeom>
          <a:solidFill>
            <a:srgbClr val="0066A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de-AT" sz="1350" dirty="0"/>
          </a:p>
        </p:txBody>
      </p:sp>
      <p:pic>
        <p:nvPicPr>
          <p:cNvPr id="6" name="Grafik 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860797" y="782052"/>
            <a:ext cx="3422406" cy="900000"/>
          </a:xfrm>
          <a:prstGeom prst="rect">
            <a:avLst/>
          </a:prstGeom>
        </p:spPr>
      </p:pic>
      <p:sp>
        <p:nvSpPr>
          <p:cNvPr id="11" name="Titel 10"/>
          <p:cNvSpPr>
            <a:spLocks noGrp="1"/>
          </p:cNvSpPr>
          <p:nvPr>
            <p:ph type="title" hasCustomPrompt="1"/>
          </p:nvPr>
        </p:nvSpPr>
        <p:spPr>
          <a:xfrm>
            <a:off x="575556" y="2211710"/>
            <a:ext cx="7992888" cy="1203324"/>
          </a:xfrm>
        </p:spPr>
        <p:txBody>
          <a:bodyPr lIns="0" tIns="0" rIns="0" bIns="0" anchor="ctr" anchorCtr="1">
            <a:noAutofit/>
          </a:bodyPr>
          <a:lstStyle>
            <a:lvl1pPr>
              <a:defRPr sz="3200">
                <a:solidFill>
                  <a:schemeClr val="bg1"/>
                </a:solidFill>
                <a:latin typeface="+mj-lt"/>
                <a:cs typeface="Arial" panose="020B0604020202020204" pitchFamily="34" charset="0"/>
              </a:defRPr>
            </a:lvl1pPr>
          </a:lstStyle>
          <a:p>
            <a:r>
              <a:rPr lang="de-AT"/>
              <a:t>Mustertitel</a:t>
            </a:r>
            <a:endParaRPr lang="de-AT" dirty="0"/>
          </a:p>
        </p:txBody>
      </p:sp>
      <p:sp>
        <p:nvSpPr>
          <p:cNvPr id="9" name="Textplatzhalter 8"/>
          <p:cNvSpPr>
            <a:spLocks noGrp="1"/>
          </p:cNvSpPr>
          <p:nvPr>
            <p:ph type="body" sz="quarter" idx="10" hasCustomPrompt="1"/>
          </p:nvPr>
        </p:nvSpPr>
        <p:spPr>
          <a:xfrm>
            <a:off x="323850" y="4068764"/>
            <a:ext cx="5653088" cy="771524"/>
          </a:xfrm>
          <a:prstGeom prst="rect">
            <a:avLst/>
          </a:prstGeom>
        </p:spPr>
        <p:txBody>
          <a:bodyPr lIns="0" tIns="0" rIns="0" bIns="0" anchor="ctr"/>
          <a:lstStyle>
            <a:lvl1pPr algn="l">
              <a:defRPr sz="2000" baseline="0">
                <a:solidFill>
                  <a:schemeClr val="accent1"/>
                </a:solidFill>
                <a:latin typeface="+mj-lt"/>
              </a:defRPr>
            </a:lvl1pPr>
          </a:lstStyle>
          <a:p>
            <a:pPr lvl="0"/>
            <a:r>
              <a:rPr lang="de-AT" noProof="0" dirty="0"/>
              <a:t>Dr. Mag. Muster Mustermann</a:t>
            </a:r>
          </a:p>
        </p:txBody>
      </p:sp>
    </p:spTree>
    <p:extLst>
      <p:ext uri="{BB962C8B-B14F-4D97-AF65-F5344CB8AC3E}">
        <p14:creationId xmlns:p14="http://schemas.microsoft.com/office/powerpoint/2010/main" val="4114462756"/>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pos="204">
          <p15:clr>
            <a:srgbClr val="FBAE40"/>
          </p15:clr>
        </p15:guide>
        <p15:guide id="4" pos="5556">
          <p15:clr>
            <a:srgbClr val="FBAE40"/>
          </p15:clr>
        </p15:guide>
        <p15:guide id="5" orient="horz" pos="3049">
          <p15:clr>
            <a:srgbClr val="FBAE40"/>
          </p15:clr>
        </p15:guide>
        <p15:guide id="6" orient="horz" pos="19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halt - 2-zeiliger Titel - lll">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3941664762"/>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2"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lnSpc>
                <a:spcPct val="100000"/>
              </a:lnSpc>
              <a:defRPr sz="2600">
                <a:solidFill>
                  <a:schemeClr val="bg1"/>
                </a:solidFill>
                <a:latin typeface="Arial Narrow" panose="020B0606020202030204" pitchFamily="34" charset="0"/>
              </a:defRPr>
            </a:lvl1pPr>
          </a:lstStyle>
          <a:p>
            <a:r>
              <a:rPr lang="de-AT" noProof="0" dirty="0"/>
              <a:t>Mustertitel</a:t>
            </a:r>
          </a:p>
        </p:txBody>
      </p:sp>
      <p:sp>
        <p:nvSpPr>
          <p:cNvPr id="8" name="Inhaltsplatzhalter 7"/>
          <p:cNvSpPr>
            <a:spLocks noGrp="1"/>
          </p:cNvSpPr>
          <p:nvPr>
            <p:ph sz="quarter" idx="10" hasCustomPrompt="1"/>
          </p:nvPr>
        </p:nvSpPr>
        <p:spPr>
          <a:xfrm>
            <a:off x="323847" y="1058864"/>
            <a:ext cx="8496303" cy="3636962"/>
          </a:xfrm>
          <a:prstGeom prst="rect">
            <a:avLst/>
          </a:prstGeom>
        </p:spPr>
        <p:txBody>
          <a:bodyPr lIns="0" tIns="0" rIns="0" bIns="0"/>
          <a:lstStyle>
            <a:lvl1pPr>
              <a:defRPr sz="18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
              <a:defRPr sz="1600">
                <a:solidFill>
                  <a:schemeClr val="tx1"/>
                </a:solidFill>
                <a:latin typeface="Arial Narrow" panose="020B0606020202030204" pitchFamily="34" charset="0"/>
              </a:defRPr>
            </a:lvl2pPr>
            <a:lvl3pPr marL="541338" indent="-269875">
              <a:buClr>
                <a:srgbClr val="0066A9"/>
              </a:buClr>
              <a:buSzPct val="100000"/>
              <a:buFont typeface="Symbol" panose="05050102010706020507" pitchFamily="18"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 - Muster</a:t>
            </a:r>
          </a:p>
          <a:p>
            <a:pPr lvl="2"/>
            <a:r>
              <a:rPr lang="de-AT"/>
              <a:t>Dritte Ebene - Muster</a:t>
            </a:r>
          </a:p>
          <a:p>
            <a:pPr lvl="3"/>
            <a:r>
              <a:rPr lang="de-AT"/>
              <a:t>Vierte Ebene - Muster</a:t>
            </a:r>
            <a:endParaRPr lang="de-AT" dirty="0"/>
          </a:p>
        </p:txBody>
      </p:sp>
      <p:sp>
        <p:nvSpPr>
          <p:cNvPr id="6"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a:t>Muster-Untertitel / Take home message (1-2 zeilig)</a:t>
            </a:r>
            <a:endParaRPr lang="de-AT" dirty="0"/>
          </a:p>
        </p:txBody>
      </p:sp>
      <p:sp>
        <p:nvSpPr>
          <p:cNvPr id="15" name="Foliennummernplatzhalter 6">
            <a:extLst>
              <a:ext uri="{FF2B5EF4-FFF2-40B4-BE49-F238E27FC236}">
                <a16:creationId xmlns:a16="http://schemas.microsoft.com/office/drawing/2014/main" id="{70421461-D0C7-4531-8564-1344A6CB1BFF}"/>
              </a:ext>
            </a:extLst>
          </p:cNvPr>
          <p:cNvSpPr>
            <a:spLocks noGrp="1"/>
          </p:cNvSpPr>
          <p:nvPr>
            <p:ph type="sldNum" sz="quarter" idx="4"/>
          </p:nvPr>
        </p:nvSpPr>
        <p:spPr>
          <a:xfrm>
            <a:off x="7740352" y="4769165"/>
            <a:ext cx="1080000" cy="180000"/>
          </a:xfrm>
          <a:prstGeom prst="rect">
            <a:avLst/>
          </a:prstGeom>
        </p:spPr>
        <p:txBody>
          <a:bodyPr/>
          <a:lstStyle>
            <a:lvl1pPr algn="r">
              <a:defRPr sz="1000"/>
            </a:lvl1pPr>
          </a:lstStyle>
          <a:p>
            <a:fld id="{69AE58CD-3741-43C7-A2FD-7865044D30D6}" type="slidenum">
              <a:rPr lang="de-AT" smtClean="0"/>
              <a:pPr/>
              <a:t>‹Nr.›</a:t>
            </a:fld>
            <a:endParaRPr lang="de-AT" dirty="0"/>
          </a:p>
        </p:txBody>
      </p:sp>
      <p:sp>
        <p:nvSpPr>
          <p:cNvPr id="16" name="Datumsplatzhalter 27">
            <a:extLst>
              <a:ext uri="{FF2B5EF4-FFF2-40B4-BE49-F238E27FC236}">
                <a16:creationId xmlns:a16="http://schemas.microsoft.com/office/drawing/2014/main" id="{FDFD3EB0-6A4D-462A-953E-AE52D6639F27}"/>
              </a:ext>
            </a:extLst>
          </p:cNvPr>
          <p:cNvSpPr>
            <a:spLocks noGrp="1"/>
          </p:cNvSpPr>
          <p:nvPr>
            <p:ph type="dt" sz="half" idx="2"/>
          </p:nvPr>
        </p:nvSpPr>
        <p:spPr>
          <a:xfrm>
            <a:off x="323850" y="4769165"/>
            <a:ext cx="1080000" cy="180000"/>
          </a:xfrm>
          <a:prstGeom prst="rect">
            <a:avLst/>
          </a:prstGeom>
        </p:spPr>
        <p:txBody>
          <a:bodyPr/>
          <a:lstStyle>
            <a:lvl1pPr algn="l">
              <a:defRPr sz="1000"/>
            </a:lvl1pPr>
          </a:lstStyle>
          <a:p>
            <a:r>
              <a:rPr lang="de-DE"/>
              <a:t>8.9.2021</a:t>
            </a:r>
            <a:endParaRPr lang="de-AT" dirty="0"/>
          </a:p>
        </p:txBody>
      </p:sp>
      <p:sp>
        <p:nvSpPr>
          <p:cNvPr id="17" name="Fußzeilenplatzhalter 28">
            <a:extLst>
              <a:ext uri="{FF2B5EF4-FFF2-40B4-BE49-F238E27FC236}">
                <a16:creationId xmlns:a16="http://schemas.microsoft.com/office/drawing/2014/main" id="{787588BE-B338-4450-9CAA-C44CF1DBE720}"/>
              </a:ext>
            </a:extLst>
          </p:cNvPr>
          <p:cNvSpPr>
            <a:spLocks noGrp="1"/>
          </p:cNvSpPr>
          <p:nvPr>
            <p:ph type="ftr" sz="quarter" idx="3"/>
          </p:nvPr>
        </p:nvSpPr>
        <p:spPr>
          <a:xfrm>
            <a:off x="2052000" y="4769165"/>
            <a:ext cx="5040000" cy="180000"/>
          </a:xfrm>
          <a:prstGeom prst="rect">
            <a:avLst/>
          </a:prstGeom>
        </p:spPr>
        <p:txBody>
          <a:bodyPr/>
          <a:lstStyle>
            <a:lvl1pPr algn="ctr">
              <a:defRPr sz="1000"/>
            </a:lvl1pPr>
          </a:lstStyle>
          <a:p>
            <a:r>
              <a:rPr lang="de-AT"/>
              <a:t>IEWT</a:t>
            </a:r>
            <a:endParaRPr lang="de-AT" dirty="0"/>
          </a:p>
        </p:txBody>
      </p:sp>
    </p:spTree>
    <p:extLst>
      <p:ext uri="{BB962C8B-B14F-4D97-AF65-F5344CB8AC3E}">
        <p14:creationId xmlns:p14="http://schemas.microsoft.com/office/powerpoint/2010/main" val="8648100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halt - 2-zeiliger Titel - lll - VA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3539902624"/>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8" name="Inhaltsplatzhalter 7"/>
          <p:cNvSpPr>
            <a:spLocks noGrp="1"/>
          </p:cNvSpPr>
          <p:nvPr>
            <p:ph sz="quarter" idx="10" hasCustomPrompt="1"/>
          </p:nvPr>
        </p:nvSpPr>
        <p:spPr>
          <a:xfrm>
            <a:off x="323847" y="1058864"/>
            <a:ext cx="8496303" cy="3636962"/>
          </a:xfrm>
          <a:prstGeom prst="rect">
            <a:avLst/>
          </a:prstGeom>
        </p:spPr>
        <p:txBody>
          <a:bodyPr lIns="0" tIns="0" rIns="0" bIns="0"/>
          <a:lstStyle>
            <a:lvl1pPr>
              <a:spcBef>
                <a:spcPts val="1200"/>
              </a:spcBef>
              <a:defRPr sz="1800">
                <a:solidFill>
                  <a:schemeClr val="accent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p>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12"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defRPr sz="2600">
                <a:solidFill>
                  <a:schemeClr val="bg1"/>
                </a:solidFill>
                <a:latin typeface="Arial Narrow" panose="020B0606020202030204" pitchFamily="34" charset="0"/>
              </a:defRPr>
            </a:lvl1pPr>
          </a:lstStyle>
          <a:p>
            <a:r>
              <a:rPr lang="de-AT" noProof="0" dirty="0"/>
              <a:t>Mustertitel</a:t>
            </a:r>
          </a:p>
        </p:txBody>
      </p:sp>
      <p:sp>
        <p:nvSpPr>
          <p:cNvPr id="13"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a:t>Muster-Untertitel / Take home message (1-2 zeilig)</a:t>
            </a:r>
            <a:endParaRPr lang="de-AT" dirty="0"/>
          </a:p>
        </p:txBody>
      </p:sp>
      <p:sp>
        <p:nvSpPr>
          <p:cNvPr id="17" name="Foliennummernplatzhalter 6">
            <a:extLst>
              <a:ext uri="{FF2B5EF4-FFF2-40B4-BE49-F238E27FC236}">
                <a16:creationId xmlns:a16="http://schemas.microsoft.com/office/drawing/2014/main" id="{3EFEA9A6-723A-4098-8B4F-383EFC29F19C}"/>
              </a:ext>
            </a:extLst>
          </p:cNvPr>
          <p:cNvSpPr>
            <a:spLocks noGrp="1"/>
          </p:cNvSpPr>
          <p:nvPr>
            <p:ph type="sldNum" sz="quarter" idx="4"/>
          </p:nvPr>
        </p:nvSpPr>
        <p:spPr>
          <a:xfrm>
            <a:off x="7740352" y="4769165"/>
            <a:ext cx="1080000" cy="180000"/>
          </a:xfrm>
          <a:prstGeom prst="rect">
            <a:avLst/>
          </a:prstGeom>
        </p:spPr>
        <p:txBody>
          <a:bodyPr/>
          <a:lstStyle>
            <a:lvl1pPr algn="r">
              <a:defRPr sz="1000"/>
            </a:lvl1pPr>
          </a:lstStyle>
          <a:p>
            <a:fld id="{69AE58CD-3741-43C7-A2FD-7865044D30D6}" type="slidenum">
              <a:rPr lang="de-AT" smtClean="0"/>
              <a:pPr/>
              <a:t>‹Nr.›</a:t>
            </a:fld>
            <a:endParaRPr lang="de-AT" dirty="0"/>
          </a:p>
        </p:txBody>
      </p:sp>
      <p:sp>
        <p:nvSpPr>
          <p:cNvPr id="18" name="Datumsplatzhalter 27">
            <a:extLst>
              <a:ext uri="{FF2B5EF4-FFF2-40B4-BE49-F238E27FC236}">
                <a16:creationId xmlns:a16="http://schemas.microsoft.com/office/drawing/2014/main" id="{FA7B2D2B-FBF4-46EA-B44C-0BA24F9FD70E}"/>
              </a:ext>
            </a:extLst>
          </p:cNvPr>
          <p:cNvSpPr>
            <a:spLocks noGrp="1"/>
          </p:cNvSpPr>
          <p:nvPr>
            <p:ph type="dt" sz="half" idx="2"/>
          </p:nvPr>
        </p:nvSpPr>
        <p:spPr>
          <a:xfrm>
            <a:off x="323850" y="4769165"/>
            <a:ext cx="1080000" cy="180000"/>
          </a:xfrm>
          <a:prstGeom prst="rect">
            <a:avLst/>
          </a:prstGeom>
        </p:spPr>
        <p:txBody>
          <a:bodyPr/>
          <a:lstStyle>
            <a:lvl1pPr algn="l">
              <a:defRPr sz="1000"/>
            </a:lvl1pPr>
          </a:lstStyle>
          <a:p>
            <a:r>
              <a:rPr lang="de-DE"/>
              <a:t>8.9.2021</a:t>
            </a:r>
            <a:endParaRPr lang="de-AT" dirty="0"/>
          </a:p>
        </p:txBody>
      </p:sp>
      <p:sp>
        <p:nvSpPr>
          <p:cNvPr id="19" name="Fußzeilenplatzhalter 28">
            <a:extLst>
              <a:ext uri="{FF2B5EF4-FFF2-40B4-BE49-F238E27FC236}">
                <a16:creationId xmlns:a16="http://schemas.microsoft.com/office/drawing/2014/main" id="{FEEB0667-405B-4E8E-8058-6579550C5F2A}"/>
              </a:ext>
            </a:extLst>
          </p:cNvPr>
          <p:cNvSpPr>
            <a:spLocks noGrp="1"/>
          </p:cNvSpPr>
          <p:nvPr>
            <p:ph type="ftr" sz="quarter" idx="3"/>
          </p:nvPr>
        </p:nvSpPr>
        <p:spPr>
          <a:xfrm>
            <a:off x="2052000" y="4769165"/>
            <a:ext cx="5040000" cy="180000"/>
          </a:xfrm>
          <a:prstGeom prst="rect">
            <a:avLst/>
          </a:prstGeom>
        </p:spPr>
        <p:txBody>
          <a:bodyPr/>
          <a:lstStyle>
            <a:lvl1pPr algn="ctr">
              <a:defRPr sz="1000"/>
            </a:lvl1pPr>
          </a:lstStyle>
          <a:p>
            <a:r>
              <a:rPr lang="de-AT"/>
              <a:t>IEWT</a:t>
            </a:r>
            <a:endParaRPr lang="de-AT" dirty="0"/>
          </a:p>
        </p:txBody>
      </p:sp>
    </p:spTree>
    <p:extLst>
      <p:ext uri="{BB962C8B-B14F-4D97-AF65-F5344CB8AC3E}">
        <p14:creationId xmlns:p14="http://schemas.microsoft.com/office/powerpoint/2010/main" val="5618109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nhalt - 2-zeiliger Titel - ll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3342427848"/>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8" name="Inhaltsplatzhalter 7"/>
          <p:cNvSpPr>
            <a:spLocks noGrp="1"/>
          </p:cNvSpPr>
          <p:nvPr>
            <p:ph sz="quarter" idx="10" hasCustomPrompt="1"/>
          </p:nvPr>
        </p:nvSpPr>
        <p:spPr>
          <a:xfrm>
            <a:off x="323847" y="1058864"/>
            <a:ext cx="5653091" cy="3636962"/>
          </a:xfrm>
          <a:prstGeom prst="rect">
            <a:avLst/>
          </a:prstGeom>
        </p:spPr>
        <p:txBody>
          <a:bodyPr lIns="0" tIns="0" rIns="0" bIns="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18" name="Inhaltsplatzhalter 7"/>
          <p:cNvSpPr>
            <a:spLocks noGrp="1"/>
          </p:cNvSpPr>
          <p:nvPr>
            <p:ph sz="quarter" idx="11"/>
          </p:nvPr>
        </p:nvSpPr>
        <p:spPr>
          <a:xfrm>
            <a:off x="6048374" y="1058864"/>
            <a:ext cx="2772000" cy="3636962"/>
          </a:xfrm>
          <a:prstGeom prst="rect">
            <a:avLst/>
          </a:prstGeom>
        </p:spPr>
        <p:txBody>
          <a:bodyPr lIns="0" tIns="0" rIns="0" bIns="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Mastertextformat bearbeiten</a:t>
            </a:r>
          </a:p>
          <a:p>
            <a:pPr lvl="1"/>
            <a:r>
              <a:rPr lang="de-AT"/>
              <a:t>Zweite Ebene</a:t>
            </a:r>
          </a:p>
          <a:p>
            <a:pPr lvl="2"/>
            <a:r>
              <a:rPr lang="de-AT"/>
              <a:t>Dritte Ebene</a:t>
            </a:r>
          </a:p>
          <a:p>
            <a:pPr lvl="3"/>
            <a:r>
              <a:rPr lang="de-AT"/>
              <a:t>Vierte Ebene</a:t>
            </a:r>
            <a:endParaRPr lang="de-AT" dirty="0"/>
          </a:p>
        </p:txBody>
      </p:sp>
      <p:sp>
        <p:nvSpPr>
          <p:cNvPr id="12"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defRPr sz="2600">
                <a:solidFill>
                  <a:schemeClr val="bg1"/>
                </a:solidFill>
                <a:latin typeface="Arial Narrow" panose="020B0606020202030204" pitchFamily="34" charset="0"/>
              </a:defRPr>
            </a:lvl1pPr>
          </a:lstStyle>
          <a:p>
            <a:r>
              <a:rPr lang="de-AT" noProof="0" dirty="0"/>
              <a:t>Mustertitel</a:t>
            </a:r>
          </a:p>
        </p:txBody>
      </p:sp>
      <p:sp>
        <p:nvSpPr>
          <p:cNvPr id="13"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a:t>Muster-Untertitel / Take home message (1-2 zeilig)</a:t>
            </a:r>
            <a:endParaRPr lang="de-AT" dirty="0"/>
          </a:p>
        </p:txBody>
      </p:sp>
      <p:sp>
        <p:nvSpPr>
          <p:cNvPr id="14" name="Foliennummernplatzhalter 6">
            <a:extLst>
              <a:ext uri="{FF2B5EF4-FFF2-40B4-BE49-F238E27FC236}">
                <a16:creationId xmlns:a16="http://schemas.microsoft.com/office/drawing/2014/main" id="{BAB51840-CF94-4E18-AB52-AA9DA749E7F4}"/>
              </a:ext>
            </a:extLst>
          </p:cNvPr>
          <p:cNvSpPr>
            <a:spLocks noGrp="1"/>
          </p:cNvSpPr>
          <p:nvPr>
            <p:ph type="sldNum" sz="quarter" idx="4"/>
          </p:nvPr>
        </p:nvSpPr>
        <p:spPr>
          <a:xfrm>
            <a:off x="7740352" y="4769165"/>
            <a:ext cx="1080000" cy="180000"/>
          </a:xfrm>
          <a:prstGeom prst="rect">
            <a:avLst/>
          </a:prstGeom>
        </p:spPr>
        <p:txBody>
          <a:bodyPr/>
          <a:lstStyle>
            <a:lvl1pPr algn="r">
              <a:defRPr sz="1000"/>
            </a:lvl1pPr>
          </a:lstStyle>
          <a:p>
            <a:fld id="{69AE58CD-3741-43C7-A2FD-7865044D30D6}" type="slidenum">
              <a:rPr lang="de-AT" smtClean="0"/>
              <a:pPr/>
              <a:t>‹Nr.›</a:t>
            </a:fld>
            <a:endParaRPr lang="de-AT" dirty="0"/>
          </a:p>
        </p:txBody>
      </p:sp>
      <p:sp>
        <p:nvSpPr>
          <p:cNvPr id="15" name="Datumsplatzhalter 27">
            <a:extLst>
              <a:ext uri="{FF2B5EF4-FFF2-40B4-BE49-F238E27FC236}">
                <a16:creationId xmlns:a16="http://schemas.microsoft.com/office/drawing/2014/main" id="{1967B220-40E6-4171-A04E-B8F7FEE4076F}"/>
              </a:ext>
            </a:extLst>
          </p:cNvPr>
          <p:cNvSpPr>
            <a:spLocks noGrp="1"/>
          </p:cNvSpPr>
          <p:nvPr>
            <p:ph type="dt" sz="half" idx="2"/>
          </p:nvPr>
        </p:nvSpPr>
        <p:spPr>
          <a:xfrm>
            <a:off x="323850" y="4769165"/>
            <a:ext cx="1080000" cy="180000"/>
          </a:xfrm>
          <a:prstGeom prst="rect">
            <a:avLst/>
          </a:prstGeom>
        </p:spPr>
        <p:txBody>
          <a:bodyPr/>
          <a:lstStyle>
            <a:lvl1pPr algn="l">
              <a:defRPr sz="1000"/>
            </a:lvl1pPr>
          </a:lstStyle>
          <a:p>
            <a:r>
              <a:rPr lang="de-DE"/>
              <a:t>8.9.2021</a:t>
            </a:r>
            <a:endParaRPr lang="de-AT" dirty="0"/>
          </a:p>
        </p:txBody>
      </p:sp>
      <p:sp>
        <p:nvSpPr>
          <p:cNvPr id="16" name="Fußzeilenplatzhalter 28">
            <a:extLst>
              <a:ext uri="{FF2B5EF4-FFF2-40B4-BE49-F238E27FC236}">
                <a16:creationId xmlns:a16="http://schemas.microsoft.com/office/drawing/2014/main" id="{2E22248E-4B62-4B35-A580-47E709DBE17A}"/>
              </a:ext>
            </a:extLst>
          </p:cNvPr>
          <p:cNvSpPr>
            <a:spLocks noGrp="1"/>
          </p:cNvSpPr>
          <p:nvPr>
            <p:ph type="ftr" sz="quarter" idx="3"/>
          </p:nvPr>
        </p:nvSpPr>
        <p:spPr>
          <a:xfrm>
            <a:off x="2052000" y="4769165"/>
            <a:ext cx="5040000" cy="180000"/>
          </a:xfrm>
          <a:prstGeom prst="rect">
            <a:avLst/>
          </a:prstGeom>
        </p:spPr>
        <p:txBody>
          <a:bodyPr/>
          <a:lstStyle>
            <a:lvl1pPr algn="ctr">
              <a:defRPr sz="1000"/>
            </a:lvl1pPr>
          </a:lstStyle>
          <a:p>
            <a:r>
              <a:rPr lang="de-AT"/>
              <a:t>IEWT</a:t>
            </a:r>
            <a:endParaRPr lang="de-AT" dirty="0"/>
          </a:p>
        </p:txBody>
      </p:sp>
    </p:spTree>
    <p:extLst>
      <p:ext uri="{BB962C8B-B14F-4D97-AF65-F5344CB8AC3E}">
        <p14:creationId xmlns:p14="http://schemas.microsoft.com/office/powerpoint/2010/main" val="17921928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halt - 2-zeiliger Titel - llr - VA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1418057546"/>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8" name="Inhaltsplatzhalter 7"/>
          <p:cNvSpPr>
            <a:spLocks noGrp="1"/>
          </p:cNvSpPr>
          <p:nvPr>
            <p:ph sz="quarter" idx="10" hasCustomPrompt="1"/>
          </p:nvPr>
        </p:nvSpPr>
        <p:spPr>
          <a:xfrm>
            <a:off x="323847" y="1058864"/>
            <a:ext cx="5653091" cy="3636962"/>
          </a:xfrm>
          <a:prstGeom prst="rect">
            <a:avLst/>
          </a:prstGeom>
        </p:spPr>
        <p:txBody>
          <a:bodyPr lIns="0" tIns="0" rIns="0" bIns="0"/>
          <a:lstStyle>
            <a:lvl1pPr>
              <a:spcBef>
                <a:spcPts val="1200"/>
              </a:spcBef>
              <a:defRPr sz="1800" baseline="0">
                <a:solidFill>
                  <a:schemeClr val="accent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baseline="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p>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18" name="Inhaltsplatzhalter 7"/>
          <p:cNvSpPr>
            <a:spLocks noGrp="1"/>
          </p:cNvSpPr>
          <p:nvPr>
            <p:ph sz="quarter" idx="11" hasCustomPrompt="1"/>
          </p:nvPr>
        </p:nvSpPr>
        <p:spPr>
          <a:xfrm>
            <a:off x="6048374" y="1058864"/>
            <a:ext cx="2772000" cy="3636962"/>
          </a:xfrm>
          <a:prstGeom prst="rect">
            <a:avLst/>
          </a:prstGeom>
        </p:spPr>
        <p:txBody>
          <a:bodyPr lIns="0" tIns="0" rIns="0" bIns="0"/>
          <a:lstStyle>
            <a:lvl1pPr>
              <a:defRPr sz="1800">
                <a:solidFill>
                  <a:schemeClr val="accent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p>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12"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defRPr sz="2600">
                <a:solidFill>
                  <a:schemeClr val="bg1"/>
                </a:solidFill>
                <a:latin typeface="Arial Narrow" panose="020B0606020202030204" pitchFamily="34" charset="0"/>
              </a:defRPr>
            </a:lvl1pPr>
          </a:lstStyle>
          <a:p>
            <a:r>
              <a:rPr lang="de-AT" noProof="0" dirty="0"/>
              <a:t>Mustertitel</a:t>
            </a:r>
          </a:p>
        </p:txBody>
      </p:sp>
      <p:sp>
        <p:nvSpPr>
          <p:cNvPr id="13"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a:t>Muster-Untertitel / Take home message (1-2 zeilig)</a:t>
            </a:r>
            <a:endParaRPr lang="de-AT" dirty="0"/>
          </a:p>
        </p:txBody>
      </p:sp>
      <p:sp>
        <p:nvSpPr>
          <p:cNvPr id="17" name="Foliennummernplatzhalter 6">
            <a:extLst>
              <a:ext uri="{FF2B5EF4-FFF2-40B4-BE49-F238E27FC236}">
                <a16:creationId xmlns:a16="http://schemas.microsoft.com/office/drawing/2014/main" id="{3476E65A-4FFC-4652-90B2-1598BD563038}"/>
              </a:ext>
            </a:extLst>
          </p:cNvPr>
          <p:cNvSpPr>
            <a:spLocks noGrp="1"/>
          </p:cNvSpPr>
          <p:nvPr>
            <p:ph type="sldNum" sz="quarter" idx="4"/>
          </p:nvPr>
        </p:nvSpPr>
        <p:spPr>
          <a:xfrm>
            <a:off x="7740352" y="4769165"/>
            <a:ext cx="1080000" cy="180000"/>
          </a:xfrm>
          <a:prstGeom prst="rect">
            <a:avLst/>
          </a:prstGeom>
        </p:spPr>
        <p:txBody>
          <a:bodyPr/>
          <a:lstStyle>
            <a:lvl1pPr algn="r">
              <a:defRPr sz="1000"/>
            </a:lvl1pPr>
          </a:lstStyle>
          <a:p>
            <a:fld id="{69AE58CD-3741-43C7-A2FD-7865044D30D6}" type="slidenum">
              <a:rPr lang="de-AT" smtClean="0"/>
              <a:pPr/>
              <a:t>‹Nr.›</a:t>
            </a:fld>
            <a:endParaRPr lang="de-AT" dirty="0"/>
          </a:p>
        </p:txBody>
      </p:sp>
      <p:sp>
        <p:nvSpPr>
          <p:cNvPr id="19" name="Datumsplatzhalter 27">
            <a:extLst>
              <a:ext uri="{FF2B5EF4-FFF2-40B4-BE49-F238E27FC236}">
                <a16:creationId xmlns:a16="http://schemas.microsoft.com/office/drawing/2014/main" id="{A02078E8-F2ED-49AF-BDAE-27D4C33B6E26}"/>
              </a:ext>
            </a:extLst>
          </p:cNvPr>
          <p:cNvSpPr>
            <a:spLocks noGrp="1"/>
          </p:cNvSpPr>
          <p:nvPr>
            <p:ph type="dt" sz="half" idx="2"/>
          </p:nvPr>
        </p:nvSpPr>
        <p:spPr>
          <a:xfrm>
            <a:off x="323850" y="4769165"/>
            <a:ext cx="1080000" cy="180000"/>
          </a:xfrm>
          <a:prstGeom prst="rect">
            <a:avLst/>
          </a:prstGeom>
        </p:spPr>
        <p:txBody>
          <a:bodyPr/>
          <a:lstStyle>
            <a:lvl1pPr algn="l">
              <a:defRPr sz="1000"/>
            </a:lvl1pPr>
          </a:lstStyle>
          <a:p>
            <a:r>
              <a:rPr lang="de-DE"/>
              <a:t>8.9.2021</a:t>
            </a:r>
            <a:endParaRPr lang="de-AT" dirty="0"/>
          </a:p>
        </p:txBody>
      </p:sp>
      <p:sp>
        <p:nvSpPr>
          <p:cNvPr id="20" name="Fußzeilenplatzhalter 28">
            <a:extLst>
              <a:ext uri="{FF2B5EF4-FFF2-40B4-BE49-F238E27FC236}">
                <a16:creationId xmlns:a16="http://schemas.microsoft.com/office/drawing/2014/main" id="{265D1E5A-AC91-465F-A82E-039813A74786}"/>
              </a:ext>
            </a:extLst>
          </p:cNvPr>
          <p:cNvSpPr>
            <a:spLocks noGrp="1"/>
          </p:cNvSpPr>
          <p:nvPr>
            <p:ph type="ftr" sz="quarter" idx="3"/>
          </p:nvPr>
        </p:nvSpPr>
        <p:spPr>
          <a:xfrm>
            <a:off x="2052000" y="4769165"/>
            <a:ext cx="5040000" cy="180000"/>
          </a:xfrm>
          <a:prstGeom prst="rect">
            <a:avLst/>
          </a:prstGeom>
        </p:spPr>
        <p:txBody>
          <a:bodyPr/>
          <a:lstStyle>
            <a:lvl1pPr algn="ctr">
              <a:defRPr sz="1000"/>
            </a:lvl1pPr>
          </a:lstStyle>
          <a:p>
            <a:r>
              <a:rPr lang="de-AT"/>
              <a:t>IEWT</a:t>
            </a:r>
            <a:endParaRPr lang="de-AT" dirty="0"/>
          </a:p>
        </p:txBody>
      </p:sp>
    </p:spTree>
    <p:extLst>
      <p:ext uri="{BB962C8B-B14F-4D97-AF65-F5344CB8AC3E}">
        <p14:creationId xmlns:p14="http://schemas.microsoft.com/office/powerpoint/2010/main" val="12707081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halt - 2-zeiliger Titel - lr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3718457044"/>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8" name="Inhaltsplatzhalter 7"/>
          <p:cNvSpPr>
            <a:spLocks noGrp="1"/>
          </p:cNvSpPr>
          <p:nvPr>
            <p:ph sz="quarter" idx="10" hasCustomPrompt="1"/>
          </p:nvPr>
        </p:nvSpPr>
        <p:spPr>
          <a:xfrm>
            <a:off x="323848" y="1058864"/>
            <a:ext cx="2771778" cy="3636962"/>
          </a:xfrm>
          <a:prstGeom prst="rect">
            <a:avLst/>
          </a:prstGeom>
        </p:spPr>
        <p:txBody>
          <a:bodyPr lIns="0" tIns="0" rIns="0" bIns="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18" name="Inhaltsplatzhalter 7"/>
          <p:cNvSpPr>
            <a:spLocks noGrp="1"/>
          </p:cNvSpPr>
          <p:nvPr>
            <p:ph sz="quarter" idx="11"/>
          </p:nvPr>
        </p:nvSpPr>
        <p:spPr>
          <a:xfrm>
            <a:off x="3167063" y="1058864"/>
            <a:ext cx="5653311" cy="3636962"/>
          </a:xfrm>
          <a:prstGeom prst="rect">
            <a:avLst/>
          </a:prstGeom>
        </p:spPr>
        <p:txBody>
          <a:bodyPr lIns="0" tIns="0" rIns="0" bIns="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Mastertextformat bearbeiten</a:t>
            </a:r>
          </a:p>
          <a:p>
            <a:pPr lvl="1"/>
            <a:r>
              <a:rPr lang="de-AT"/>
              <a:t>Zweite Ebene</a:t>
            </a:r>
          </a:p>
          <a:p>
            <a:pPr lvl="2"/>
            <a:r>
              <a:rPr lang="de-AT"/>
              <a:t>Dritte Ebene</a:t>
            </a:r>
          </a:p>
          <a:p>
            <a:pPr lvl="3"/>
            <a:r>
              <a:rPr lang="de-AT"/>
              <a:t>Vierte Ebene</a:t>
            </a:r>
            <a:endParaRPr lang="de-AT" dirty="0"/>
          </a:p>
        </p:txBody>
      </p:sp>
      <p:sp>
        <p:nvSpPr>
          <p:cNvPr id="12"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defRPr sz="2600">
                <a:solidFill>
                  <a:schemeClr val="bg1"/>
                </a:solidFill>
                <a:latin typeface="Arial Narrow" panose="020B0606020202030204" pitchFamily="34" charset="0"/>
              </a:defRPr>
            </a:lvl1pPr>
          </a:lstStyle>
          <a:p>
            <a:r>
              <a:rPr lang="de-AT" noProof="0" dirty="0"/>
              <a:t>Mustertitel</a:t>
            </a:r>
          </a:p>
        </p:txBody>
      </p:sp>
      <p:sp>
        <p:nvSpPr>
          <p:cNvPr id="13"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a:t>Muster-Untertitel / Take home message (1-2 zeilig)</a:t>
            </a:r>
            <a:endParaRPr lang="de-AT" dirty="0"/>
          </a:p>
        </p:txBody>
      </p:sp>
      <p:sp>
        <p:nvSpPr>
          <p:cNvPr id="17" name="Foliennummernplatzhalter 6">
            <a:extLst>
              <a:ext uri="{FF2B5EF4-FFF2-40B4-BE49-F238E27FC236}">
                <a16:creationId xmlns:a16="http://schemas.microsoft.com/office/drawing/2014/main" id="{49BCD1A0-9AE3-473C-A49F-A5512DDB3269}"/>
              </a:ext>
            </a:extLst>
          </p:cNvPr>
          <p:cNvSpPr>
            <a:spLocks noGrp="1"/>
          </p:cNvSpPr>
          <p:nvPr>
            <p:ph type="sldNum" sz="quarter" idx="4"/>
          </p:nvPr>
        </p:nvSpPr>
        <p:spPr>
          <a:xfrm>
            <a:off x="7740352" y="4769165"/>
            <a:ext cx="1080000" cy="180000"/>
          </a:xfrm>
          <a:prstGeom prst="rect">
            <a:avLst/>
          </a:prstGeom>
        </p:spPr>
        <p:txBody>
          <a:bodyPr/>
          <a:lstStyle>
            <a:lvl1pPr algn="r">
              <a:defRPr sz="1000"/>
            </a:lvl1pPr>
          </a:lstStyle>
          <a:p>
            <a:fld id="{69AE58CD-3741-43C7-A2FD-7865044D30D6}" type="slidenum">
              <a:rPr lang="de-AT" smtClean="0"/>
              <a:pPr/>
              <a:t>‹Nr.›</a:t>
            </a:fld>
            <a:endParaRPr lang="de-AT" dirty="0"/>
          </a:p>
        </p:txBody>
      </p:sp>
      <p:sp>
        <p:nvSpPr>
          <p:cNvPr id="19" name="Datumsplatzhalter 27">
            <a:extLst>
              <a:ext uri="{FF2B5EF4-FFF2-40B4-BE49-F238E27FC236}">
                <a16:creationId xmlns:a16="http://schemas.microsoft.com/office/drawing/2014/main" id="{2E9F7762-D4AC-4A45-8F63-248E489D947A}"/>
              </a:ext>
            </a:extLst>
          </p:cNvPr>
          <p:cNvSpPr>
            <a:spLocks noGrp="1"/>
          </p:cNvSpPr>
          <p:nvPr>
            <p:ph type="dt" sz="half" idx="2"/>
          </p:nvPr>
        </p:nvSpPr>
        <p:spPr>
          <a:xfrm>
            <a:off x="323850" y="4769165"/>
            <a:ext cx="1080000" cy="180000"/>
          </a:xfrm>
          <a:prstGeom prst="rect">
            <a:avLst/>
          </a:prstGeom>
        </p:spPr>
        <p:txBody>
          <a:bodyPr/>
          <a:lstStyle>
            <a:lvl1pPr algn="l">
              <a:defRPr sz="1000"/>
            </a:lvl1pPr>
          </a:lstStyle>
          <a:p>
            <a:r>
              <a:rPr lang="de-DE"/>
              <a:t>8.9.2021</a:t>
            </a:r>
            <a:endParaRPr lang="de-AT" dirty="0"/>
          </a:p>
        </p:txBody>
      </p:sp>
      <p:sp>
        <p:nvSpPr>
          <p:cNvPr id="20" name="Fußzeilenplatzhalter 28">
            <a:extLst>
              <a:ext uri="{FF2B5EF4-FFF2-40B4-BE49-F238E27FC236}">
                <a16:creationId xmlns:a16="http://schemas.microsoft.com/office/drawing/2014/main" id="{F9880314-DACC-4C47-A6D6-72691F0012E4}"/>
              </a:ext>
            </a:extLst>
          </p:cNvPr>
          <p:cNvSpPr>
            <a:spLocks noGrp="1"/>
          </p:cNvSpPr>
          <p:nvPr>
            <p:ph type="ftr" sz="quarter" idx="3"/>
          </p:nvPr>
        </p:nvSpPr>
        <p:spPr>
          <a:xfrm>
            <a:off x="2052000" y="4769165"/>
            <a:ext cx="5040000" cy="180000"/>
          </a:xfrm>
          <a:prstGeom prst="rect">
            <a:avLst/>
          </a:prstGeom>
        </p:spPr>
        <p:txBody>
          <a:bodyPr/>
          <a:lstStyle>
            <a:lvl1pPr algn="ctr">
              <a:defRPr sz="1000"/>
            </a:lvl1pPr>
          </a:lstStyle>
          <a:p>
            <a:r>
              <a:rPr lang="de-AT"/>
              <a:t>IEWT</a:t>
            </a:r>
            <a:endParaRPr lang="de-AT" dirty="0"/>
          </a:p>
        </p:txBody>
      </p:sp>
    </p:spTree>
    <p:extLst>
      <p:ext uri="{BB962C8B-B14F-4D97-AF65-F5344CB8AC3E}">
        <p14:creationId xmlns:p14="http://schemas.microsoft.com/office/powerpoint/2010/main" val="41113245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halt - 2-zeiliger Titel - lrr - VA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860358050"/>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8" name="Inhaltsplatzhalter 7"/>
          <p:cNvSpPr>
            <a:spLocks noGrp="1"/>
          </p:cNvSpPr>
          <p:nvPr>
            <p:ph sz="quarter" idx="10" hasCustomPrompt="1"/>
          </p:nvPr>
        </p:nvSpPr>
        <p:spPr>
          <a:xfrm>
            <a:off x="323848" y="1058864"/>
            <a:ext cx="2771778" cy="3636962"/>
          </a:xfrm>
          <a:prstGeom prst="rect">
            <a:avLst/>
          </a:prstGeom>
        </p:spPr>
        <p:txBody>
          <a:bodyPr lIns="0" tIns="0" rIns="0" bIns="0"/>
          <a:lstStyle>
            <a:lvl1pPr>
              <a:defRPr sz="1800">
                <a:solidFill>
                  <a:schemeClr val="accent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18" name="Inhaltsplatzhalter 7"/>
          <p:cNvSpPr>
            <a:spLocks noGrp="1"/>
          </p:cNvSpPr>
          <p:nvPr>
            <p:ph sz="quarter" idx="11"/>
          </p:nvPr>
        </p:nvSpPr>
        <p:spPr>
          <a:xfrm>
            <a:off x="3167063" y="1058864"/>
            <a:ext cx="5653311" cy="3636962"/>
          </a:xfrm>
          <a:prstGeom prst="rect">
            <a:avLst/>
          </a:prstGeom>
        </p:spPr>
        <p:txBody>
          <a:bodyPr lIns="0" tIns="0" rIns="0" bIns="0"/>
          <a:lstStyle>
            <a:lvl1pPr>
              <a:defRPr sz="1800">
                <a:solidFill>
                  <a:schemeClr val="accent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Mastertextformat bearbeiten</a:t>
            </a:r>
          </a:p>
          <a:p>
            <a:pPr lvl="1"/>
            <a:r>
              <a:rPr lang="de-AT"/>
              <a:t>Zweite Ebene</a:t>
            </a:r>
          </a:p>
          <a:p>
            <a:pPr lvl="2"/>
            <a:r>
              <a:rPr lang="de-AT"/>
              <a:t>Dritte Ebene</a:t>
            </a:r>
          </a:p>
          <a:p>
            <a:pPr lvl="3"/>
            <a:r>
              <a:rPr lang="de-AT"/>
              <a:t>Vierte Ebene</a:t>
            </a:r>
            <a:endParaRPr lang="de-AT" dirty="0"/>
          </a:p>
        </p:txBody>
      </p:sp>
      <p:sp>
        <p:nvSpPr>
          <p:cNvPr id="12"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defRPr sz="2600">
                <a:solidFill>
                  <a:schemeClr val="bg1"/>
                </a:solidFill>
                <a:latin typeface="Arial Narrow" panose="020B0606020202030204" pitchFamily="34" charset="0"/>
              </a:defRPr>
            </a:lvl1pPr>
          </a:lstStyle>
          <a:p>
            <a:r>
              <a:rPr lang="de-AT" noProof="0" dirty="0"/>
              <a:t>Mustertitel</a:t>
            </a:r>
          </a:p>
        </p:txBody>
      </p:sp>
      <p:sp>
        <p:nvSpPr>
          <p:cNvPr id="13"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a:t>Muster-Untertitel / Take home message (1-2 zeilig)</a:t>
            </a:r>
            <a:endParaRPr lang="de-AT" dirty="0"/>
          </a:p>
        </p:txBody>
      </p:sp>
      <p:sp>
        <p:nvSpPr>
          <p:cNvPr id="17" name="Foliennummernplatzhalter 6">
            <a:extLst>
              <a:ext uri="{FF2B5EF4-FFF2-40B4-BE49-F238E27FC236}">
                <a16:creationId xmlns:a16="http://schemas.microsoft.com/office/drawing/2014/main" id="{E455BDD9-3796-4D0F-A02E-DF130C133671}"/>
              </a:ext>
            </a:extLst>
          </p:cNvPr>
          <p:cNvSpPr>
            <a:spLocks noGrp="1"/>
          </p:cNvSpPr>
          <p:nvPr>
            <p:ph type="sldNum" sz="quarter" idx="4"/>
          </p:nvPr>
        </p:nvSpPr>
        <p:spPr>
          <a:xfrm>
            <a:off x="7740352" y="4769165"/>
            <a:ext cx="1080000" cy="180000"/>
          </a:xfrm>
          <a:prstGeom prst="rect">
            <a:avLst/>
          </a:prstGeom>
        </p:spPr>
        <p:txBody>
          <a:bodyPr/>
          <a:lstStyle>
            <a:lvl1pPr algn="r">
              <a:defRPr sz="1000"/>
            </a:lvl1pPr>
          </a:lstStyle>
          <a:p>
            <a:fld id="{69AE58CD-3741-43C7-A2FD-7865044D30D6}" type="slidenum">
              <a:rPr lang="de-AT" smtClean="0"/>
              <a:pPr/>
              <a:t>‹Nr.›</a:t>
            </a:fld>
            <a:endParaRPr lang="de-AT" dirty="0"/>
          </a:p>
        </p:txBody>
      </p:sp>
      <p:sp>
        <p:nvSpPr>
          <p:cNvPr id="19" name="Datumsplatzhalter 27">
            <a:extLst>
              <a:ext uri="{FF2B5EF4-FFF2-40B4-BE49-F238E27FC236}">
                <a16:creationId xmlns:a16="http://schemas.microsoft.com/office/drawing/2014/main" id="{8A048B95-2587-48B3-8FD6-D6DB0B0A16AC}"/>
              </a:ext>
            </a:extLst>
          </p:cNvPr>
          <p:cNvSpPr>
            <a:spLocks noGrp="1"/>
          </p:cNvSpPr>
          <p:nvPr>
            <p:ph type="dt" sz="half" idx="2"/>
          </p:nvPr>
        </p:nvSpPr>
        <p:spPr>
          <a:xfrm>
            <a:off x="323850" y="4769165"/>
            <a:ext cx="1080000" cy="180000"/>
          </a:xfrm>
          <a:prstGeom prst="rect">
            <a:avLst/>
          </a:prstGeom>
        </p:spPr>
        <p:txBody>
          <a:bodyPr/>
          <a:lstStyle>
            <a:lvl1pPr algn="l">
              <a:defRPr sz="1000"/>
            </a:lvl1pPr>
          </a:lstStyle>
          <a:p>
            <a:r>
              <a:rPr lang="de-DE"/>
              <a:t>8.9.2021</a:t>
            </a:r>
            <a:endParaRPr lang="de-AT" dirty="0"/>
          </a:p>
        </p:txBody>
      </p:sp>
      <p:sp>
        <p:nvSpPr>
          <p:cNvPr id="20" name="Fußzeilenplatzhalter 28">
            <a:extLst>
              <a:ext uri="{FF2B5EF4-FFF2-40B4-BE49-F238E27FC236}">
                <a16:creationId xmlns:a16="http://schemas.microsoft.com/office/drawing/2014/main" id="{97531153-431C-450F-A515-B8138466D229}"/>
              </a:ext>
            </a:extLst>
          </p:cNvPr>
          <p:cNvSpPr>
            <a:spLocks noGrp="1"/>
          </p:cNvSpPr>
          <p:nvPr>
            <p:ph type="ftr" sz="quarter" idx="3"/>
          </p:nvPr>
        </p:nvSpPr>
        <p:spPr>
          <a:xfrm>
            <a:off x="2052000" y="4769165"/>
            <a:ext cx="5040000" cy="180000"/>
          </a:xfrm>
          <a:prstGeom prst="rect">
            <a:avLst/>
          </a:prstGeom>
        </p:spPr>
        <p:txBody>
          <a:bodyPr/>
          <a:lstStyle>
            <a:lvl1pPr algn="ctr">
              <a:defRPr sz="1000"/>
            </a:lvl1pPr>
          </a:lstStyle>
          <a:p>
            <a:r>
              <a:rPr lang="de-AT"/>
              <a:t>IEWT</a:t>
            </a:r>
            <a:endParaRPr lang="de-AT" dirty="0"/>
          </a:p>
        </p:txBody>
      </p:sp>
    </p:spTree>
    <p:extLst>
      <p:ext uri="{BB962C8B-B14F-4D97-AF65-F5344CB8AC3E}">
        <p14:creationId xmlns:p14="http://schemas.microsoft.com/office/powerpoint/2010/main" val="21250060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nhalt - 2-zeiliger Titel - l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1845482248"/>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8" name="Inhaltsplatzhalter 7"/>
          <p:cNvSpPr>
            <a:spLocks noGrp="1"/>
          </p:cNvSpPr>
          <p:nvPr>
            <p:ph sz="quarter" idx="10" hasCustomPrompt="1"/>
          </p:nvPr>
        </p:nvSpPr>
        <p:spPr>
          <a:xfrm>
            <a:off x="323847" y="1058864"/>
            <a:ext cx="4176145" cy="3636962"/>
          </a:xfrm>
          <a:prstGeom prst="rect">
            <a:avLst/>
          </a:prstGeom>
        </p:spPr>
        <p:txBody>
          <a:bodyPr lIns="0" tIns="0" rIns="0" bIns="0"/>
          <a:lstStyle>
            <a:lvl1pPr>
              <a:defRPr sz="1600" baseline="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18" name="Inhaltsplatzhalter 7"/>
          <p:cNvSpPr>
            <a:spLocks noGrp="1"/>
          </p:cNvSpPr>
          <p:nvPr>
            <p:ph sz="quarter" idx="11"/>
          </p:nvPr>
        </p:nvSpPr>
        <p:spPr>
          <a:xfrm>
            <a:off x="4644008" y="1058864"/>
            <a:ext cx="4176366" cy="3636962"/>
          </a:xfrm>
          <a:prstGeom prst="rect">
            <a:avLst/>
          </a:prstGeom>
        </p:spPr>
        <p:txBody>
          <a:bodyPr lIns="0" tIns="0" rIns="0" bIns="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Mastertextformat bearbeiten</a:t>
            </a:r>
          </a:p>
          <a:p>
            <a:pPr lvl="1"/>
            <a:r>
              <a:rPr lang="de-AT"/>
              <a:t>Zweite Ebene</a:t>
            </a:r>
          </a:p>
          <a:p>
            <a:pPr lvl="2"/>
            <a:r>
              <a:rPr lang="de-AT"/>
              <a:t>Dritte Ebene</a:t>
            </a:r>
          </a:p>
          <a:p>
            <a:pPr lvl="3"/>
            <a:r>
              <a:rPr lang="de-AT"/>
              <a:t>Vierte Ebene</a:t>
            </a:r>
            <a:endParaRPr lang="de-AT" dirty="0"/>
          </a:p>
        </p:txBody>
      </p:sp>
      <p:sp>
        <p:nvSpPr>
          <p:cNvPr id="12"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defRPr sz="2600">
                <a:solidFill>
                  <a:schemeClr val="bg1"/>
                </a:solidFill>
                <a:latin typeface="Arial Narrow" panose="020B0606020202030204" pitchFamily="34" charset="0"/>
              </a:defRPr>
            </a:lvl1pPr>
          </a:lstStyle>
          <a:p>
            <a:r>
              <a:rPr lang="de-AT" noProof="0" dirty="0"/>
              <a:t>Mustertitel</a:t>
            </a:r>
          </a:p>
        </p:txBody>
      </p:sp>
      <p:sp>
        <p:nvSpPr>
          <p:cNvPr id="13"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a:t>Muster-Untertitel / Take home message (1-2 zeilig)</a:t>
            </a:r>
            <a:endParaRPr lang="de-AT" dirty="0"/>
          </a:p>
        </p:txBody>
      </p:sp>
      <p:sp>
        <p:nvSpPr>
          <p:cNvPr id="17" name="Foliennummernplatzhalter 6">
            <a:extLst>
              <a:ext uri="{FF2B5EF4-FFF2-40B4-BE49-F238E27FC236}">
                <a16:creationId xmlns:a16="http://schemas.microsoft.com/office/drawing/2014/main" id="{78D5D624-3B56-4548-8341-3E954A1BA07D}"/>
              </a:ext>
            </a:extLst>
          </p:cNvPr>
          <p:cNvSpPr>
            <a:spLocks noGrp="1"/>
          </p:cNvSpPr>
          <p:nvPr>
            <p:ph type="sldNum" sz="quarter" idx="4"/>
          </p:nvPr>
        </p:nvSpPr>
        <p:spPr>
          <a:xfrm>
            <a:off x="7740352" y="4769165"/>
            <a:ext cx="1080000" cy="180000"/>
          </a:xfrm>
          <a:prstGeom prst="rect">
            <a:avLst/>
          </a:prstGeom>
        </p:spPr>
        <p:txBody>
          <a:bodyPr/>
          <a:lstStyle>
            <a:lvl1pPr algn="r">
              <a:defRPr sz="1000"/>
            </a:lvl1pPr>
          </a:lstStyle>
          <a:p>
            <a:fld id="{69AE58CD-3741-43C7-A2FD-7865044D30D6}" type="slidenum">
              <a:rPr lang="de-AT" smtClean="0"/>
              <a:pPr/>
              <a:t>‹Nr.›</a:t>
            </a:fld>
            <a:endParaRPr lang="de-AT" dirty="0"/>
          </a:p>
        </p:txBody>
      </p:sp>
      <p:sp>
        <p:nvSpPr>
          <p:cNvPr id="19" name="Datumsplatzhalter 27">
            <a:extLst>
              <a:ext uri="{FF2B5EF4-FFF2-40B4-BE49-F238E27FC236}">
                <a16:creationId xmlns:a16="http://schemas.microsoft.com/office/drawing/2014/main" id="{94B771E2-B2E2-47BC-B6E1-D277A76332F0}"/>
              </a:ext>
            </a:extLst>
          </p:cNvPr>
          <p:cNvSpPr>
            <a:spLocks noGrp="1"/>
          </p:cNvSpPr>
          <p:nvPr>
            <p:ph type="dt" sz="half" idx="2"/>
          </p:nvPr>
        </p:nvSpPr>
        <p:spPr>
          <a:xfrm>
            <a:off x="323850" y="4769165"/>
            <a:ext cx="1080000" cy="180000"/>
          </a:xfrm>
          <a:prstGeom prst="rect">
            <a:avLst/>
          </a:prstGeom>
        </p:spPr>
        <p:txBody>
          <a:bodyPr/>
          <a:lstStyle>
            <a:lvl1pPr algn="l">
              <a:defRPr sz="1000"/>
            </a:lvl1pPr>
          </a:lstStyle>
          <a:p>
            <a:r>
              <a:rPr lang="de-DE"/>
              <a:t>8.9.2021</a:t>
            </a:r>
            <a:endParaRPr lang="de-AT" dirty="0"/>
          </a:p>
        </p:txBody>
      </p:sp>
      <p:sp>
        <p:nvSpPr>
          <p:cNvPr id="20" name="Fußzeilenplatzhalter 28">
            <a:extLst>
              <a:ext uri="{FF2B5EF4-FFF2-40B4-BE49-F238E27FC236}">
                <a16:creationId xmlns:a16="http://schemas.microsoft.com/office/drawing/2014/main" id="{78954FE3-8FD2-434E-AFF7-EE4FEAFFF070}"/>
              </a:ext>
            </a:extLst>
          </p:cNvPr>
          <p:cNvSpPr>
            <a:spLocks noGrp="1"/>
          </p:cNvSpPr>
          <p:nvPr>
            <p:ph type="ftr" sz="quarter" idx="3"/>
          </p:nvPr>
        </p:nvSpPr>
        <p:spPr>
          <a:xfrm>
            <a:off x="2052000" y="4769165"/>
            <a:ext cx="5040000" cy="180000"/>
          </a:xfrm>
          <a:prstGeom prst="rect">
            <a:avLst/>
          </a:prstGeom>
        </p:spPr>
        <p:txBody>
          <a:bodyPr/>
          <a:lstStyle>
            <a:lvl1pPr algn="ctr">
              <a:defRPr sz="1000"/>
            </a:lvl1pPr>
          </a:lstStyle>
          <a:p>
            <a:r>
              <a:rPr lang="de-AT"/>
              <a:t>IEWT</a:t>
            </a:r>
            <a:endParaRPr lang="de-AT" dirty="0"/>
          </a:p>
        </p:txBody>
      </p:sp>
    </p:spTree>
    <p:extLst>
      <p:ext uri="{BB962C8B-B14F-4D97-AF65-F5344CB8AC3E}">
        <p14:creationId xmlns:p14="http://schemas.microsoft.com/office/powerpoint/2010/main" val="21299251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Inhalt - 2-zeiliger Titel - lr - VA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26993402"/>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8" name="Inhaltsplatzhalter 7"/>
          <p:cNvSpPr>
            <a:spLocks noGrp="1"/>
          </p:cNvSpPr>
          <p:nvPr>
            <p:ph sz="quarter" idx="10" hasCustomPrompt="1"/>
          </p:nvPr>
        </p:nvSpPr>
        <p:spPr>
          <a:xfrm>
            <a:off x="323847" y="1058864"/>
            <a:ext cx="4176145" cy="3636962"/>
          </a:xfrm>
          <a:prstGeom prst="rect">
            <a:avLst/>
          </a:prstGeom>
        </p:spPr>
        <p:txBody>
          <a:bodyPr lIns="0" tIns="0" rIns="0" bIns="0"/>
          <a:lstStyle>
            <a:lvl1pPr>
              <a:defRPr sz="1800" baseline="0">
                <a:solidFill>
                  <a:schemeClr val="accent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18" name="Inhaltsplatzhalter 7"/>
          <p:cNvSpPr>
            <a:spLocks noGrp="1"/>
          </p:cNvSpPr>
          <p:nvPr>
            <p:ph sz="quarter" idx="11"/>
          </p:nvPr>
        </p:nvSpPr>
        <p:spPr>
          <a:xfrm>
            <a:off x="4644008" y="1058864"/>
            <a:ext cx="4176366" cy="3636962"/>
          </a:xfrm>
          <a:prstGeom prst="rect">
            <a:avLst/>
          </a:prstGeom>
        </p:spPr>
        <p:txBody>
          <a:bodyPr lIns="0" tIns="0" rIns="0" bIns="0"/>
          <a:lstStyle>
            <a:lvl1pPr>
              <a:defRPr sz="1800">
                <a:solidFill>
                  <a:schemeClr val="accent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Mastertextformat bearbeiten</a:t>
            </a:r>
          </a:p>
          <a:p>
            <a:pPr lvl="1"/>
            <a:r>
              <a:rPr lang="de-AT"/>
              <a:t>Zweite Ebene</a:t>
            </a:r>
          </a:p>
          <a:p>
            <a:pPr lvl="2"/>
            <a:r>
              <a:rPr lang="de-AT"/>
              <a:t>Dritte Ebene</a:t>
            </a:r>
          </a:p>
          <a:p>
            <a:pPr lvl="3"/>
            <a:r>
              <a:rPr lang="de-AT"/>
              <a:t>Vierte Ebene</a:t>
            </a:r>
            <a:endParaRPr lang="de-AT" dirty="0"/>
          </a:p>
        </p:txBody>
      </p:sp>
      <p:sp>
        <p:nvSpPr>
          <p:cNvPr id="12"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defRPr sz="2600">
                <a:solidFill>
                  <a:schemeClr val="bg1"/>
                </a:solidFill>
                <a:latin typeface="Arial Narrow" panose="020B0606020202030204" pitchFamily="34" charset="0"/>
              </a:defRPr>
            </a:lvl1pPr>
          </a:lstStyle>
          <a:p>
            <a:r>
              <a:rPr lang="de-AT" noProof="0" dirty="0"/>
              <a:t>Mustertitel</a:t>
            </a:r>
          </a:p>
        </p:txBody>
      </p:sp>
      <p:sp>
        <p:nvSpPr>
          <p:cNvPr id="13"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a:t>Muster-Untertitel / Take home message (1-2 zeilig)</a:t>
            </a:r>
            <a:endParaRPr lang="de-AT" dirty="0"/>
          </a:p>
        </p:txBody>
      </p:sp>
      <p:sp>
        <p:nvSpPr>
          <p:cNvPr id="17" name="Foliennummernplatzhalter 6">
            <a:extLst>
              <a:ext uri="{FF2B5EF4-FFF2-40B4-BE49-F238E27FC236}">
                <a16:creationId xmlns:a16="http://schemas.microsoft.com/office/drawing/2014/main" id="{EA2816B7-62CB-4552-B4DC-8BC4DBDF16CE}"/>
              </a:ext>
            </a:extLst>
          </p:cNvPr>
          <p:cNvSpPr>
            <a:spLocks noGrp="1"/>
          </p:cNvSpPr>
          <p:nvPr>
            <p:ph type="sldNum" sz="quarter" idx="4"/>
          </p:nvPr>
        </p:nvSpPr>
        <p:spPr>
          <a:xfrm>
            <a:off x="7740352" y="4769165"/>
            <a:ext cx="1080000" cy="180000"/>
          </a:xfrm>
          <a:prstGeom prst="rect">
            <a:avLst/>
          </a:prstGeom>
        </p:spPr>
        <p:txBody>
          <a:bodyPr/>
          <a:lstStyle>
            <a:lvl1pPr algn="r">
              <a:defRPr sz="1000"/>
            </a:lvl1pPr>
          </a:lstStyle>
          <a:p>
            <a:fld id="{69AE58CD-3741-43C7-A2FD-7865044D30D6}" type="slidenum">
              <a:rPr lang="de-AT" smtClean="0"/>
              <a:pPr/>
              <a:t>‹Nr.›</a:t>
            </a:fld>
            <a:endParaRPr lang="de-AT" dirty="0"/>
          </a:p>
        </p:txBody>
      </p:sp>
      <p:sp>
        <p:nvSpPr>
          <p:cNvPr id="19" name="Datumsplatzhalter 27">
            <a:extLst>
              <a:ext uri="{FF2B5EF4-FFF2-40B4-BE49-F238E27FC236}">
                <a16:creationId xmlns:a16="http://schemas.microsoft.com/office/drawing/2014/main" id="{5E2F26AB-ECF1-4D40-8C0B-723F380E4B08}"/>
              </a:ext>
            </a:extLst>
          </p:cNvPr>
          <p:cNvSpPr>
            <a:spLocks noGrp="1"/>
          </p:cNvSpPr>
          <p:nvPr>
            <p:ph type="dt" sz="half" idx="2"/>
          </p:nvPr>
        </p:nvSpPr>
        <p:spPr>
          <a:xfrm>
            <a:off x="323850" y="4769165"/>
            <a:ext cx="1080000" cy="180000"/>
          </a:xfrm>
          <a:prstGeom prst="rect">
            <a:avLst/>
          </a:prstGeom>
        </p:spPr>
        <p:txBody>
          <a:bodyPr/>
          <a:lstStyle>
            <a:lvl1pPr algn="l">
              <a:defRPr sz="1000"/>
            </a:lvl1pPr>
          </a:lstStyle>
          <a:p>
            <a:r>
              <a:rPr lang="de-DE"/>
              <a:t>8.9.2021</a:t>
            </a:r>
            <a:endParaRPr lang="de-AT" dirty="0"/>
          </a:p>
        </p:txBody>
      </p:sp>
      <p:sp>
        <p:nvSpPr>
          <p:cNvPr id="20" name="Fußzeilenplatzhalter 28">
            <a:extLst>
              <a:ext uri="{FF2B5EF4-FFF2-40B4-BE49-F238E27FC236}">
                <a16:creationId xmlns:a16="http://schemas.microsoft.com/office/drawing/2014/main" id="{B7E2681E-744E-4C73-8BEA-0C42D7714469}"/>
              </a:ext>
            </a:extLst>
          </p:cNvPr>
          <p:cNvSpPr>
            <a:spLocks noGrp="1"/>
          </p:cNvSpPr>
          <p:nvPr>
            <p:ph type="ftr" sz="quarter" idx="3"/>
          </p:nvPr>
        </p:nvSpPr>
        <p:spPr>
          <a:xfrm>
            <a:off x="2052000" y="4769165"/>
            <a:ext cx="5040000" cy="180000"/>
          </a:xfrm>
          <a:prstGeom prst="rect">
            <a:avLst/>
          </a:prstGeom>
        </p:spPr>
        <p:txBody>
          <a:bodyPr/>
          <a:lstStyle>
            <a:lvl1pPr algn="ctr">
              <a:defRPr sz="1000"/>
            </a:lvl1pPr>
          </a:lstStyle>
          <a:p>
            <a:r>
              <a:rPr lang="de-AT"/>
              <a:t>IEWT</a:t>
            </a:r>
            <a:endParaRPr lang="de-AT" dirty="0"/>
          </a:p>
        </p:txBody>
      </p:sp>
    </p:spTree>
    <p:extLst>
      <p:ext uri="{BB962C8B-B14F-4D97-AF65-F5344CB8AC3E}">
        <p14:creationId xmlns:p14="http://schemas.microsoft.com/office/powerpoint/2010/main" val="9551557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Inhalt - 2-zeiliger Titel - lm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2414118319"/>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8" name="Inhaltsplatzhalter 7"/>
          <p:cNvSpPr>
            <a:spLocks noGrp="1"/>
          </p:cNvSpPr>
          <p:nvPr>
            <p:ph sz="quarter" idx="10" hasCustomPrompt="1"/>
          </p:nvPr>
        </p:nvSpPr>
        <p:spPr>
          <a:xfrm>
            <a:off x="323847" y="1058864"/>
            <a:ext cx="2772000" cy="3637756"/>
          </a:xfrm>
          <a:prstGeom prst="rect">
            <a:avLst/>
          </a:prstGeom>
        </p:spPr>
        <p:txBody>
          <a:bodyPr lIns="0" tIns="0" rIns="0" bIns="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18" name="Inhaltsplatzhalter 7"/>
          <p:cNvSpPr>
            <a:spLocks noGrp="1"/>
          </p:cNvSpPr>
          <p:nvPr>
            <p:ph sz="quarter" idx="11"/>
          </p:nvPr>
        </p:nvSpPr>
        <p:spPr>
          <a:xfrm>
            <a:off x="6048373" y="1058864"/>
            <a:ext cx="2772000" cy="3637756"/>
          </a:xfrm>
          <a:prstGeom prst="rect">
            <a:avLst/>
          </a:prstGeom>
        </p:spPr>
        <p:txBody>
          <a:bodyPr lIns="0" tIns="0" rIns="0" bIns="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Mastertextformat bearbeiten</a:t>
            </a:r>
          </a:p>
          <a:p>
            <a:pPr lvl="1"/>
            <a:r>
              <a:rPr lang="de-AT"/>
              <a:t>Zweite Ebene</a:t>
            </a:r>
          </a:p>
          <a:p>
            <a:pPr lvl="2"/>
            <a:r>
              <a:rPr lang="de-AT"/>
              <a:t>Dritte Ebene</a:t>
            </a:r>
          </a:p>
          <a:p>
            <a:pPr lvl="3"/>
            <a:r>
              <a:rPr lang="de-AT"/>
              <a:t>Vierte Ebene</a:t>
            </a:r>
            <a:endParaRPr lang="de-AT" dirty="0"/>
          </a:p>
        </p:txBody>
      </p:sp>
      <p:sp>
        <p:nvSpPr>
          <p:cNvPr id="10" name="Inhaltsplatzhalter 7"/>
          <p:cNvSpPr>
            <a:spLocks noGrp="1"/>
          </p:cNvSpPr>
          <p:nvPr>
            <p:ph sz="quarter" idx="13" hasCustomPrompt="1"/>
          </p:nvPr>
        </p:nvSpPr>
        <p:spPr>
          <a:xfrm>
            <a:off x="3168000" y="1058864"/>
            <a:ext cx="2805115" cy="3637756"/>
          </a:xfrm>
          <a:prstGeom prst="rect">
            <a:avLst/>
          </a:prstGeom>
        </p:spPr>
        <p:txBody>
          <a:bodyPr lIns="0" tIns="0" rIns="0" bIns="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13"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defRPr sz="2600">
                <a:solidFill>
                  <a:schemeClr val="bg1"/>
                </a:solidFill>
                <a:latin typeface="Arial Narrow" panose="020B0606020202030204" pitchFamily="34" charset="0"/>
              </a:defRPr>
            </a:lvl1pPr>
          </a:lstStyle>
          <a:p>
            <a:r>
              <a:rPr lang="de-AT" noProof="0" dirty="0"/>
              <a:t>Mustertitel</a:t>
            </a:r>
          </a:p>
        </p:txBody>
      </p:sp>
      <p:sp>
        <p:nvSpPr>
          <p:cNvPr id="14"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a:t>Muster-Untertitel / Take home message (1-2 zeilig)</a:t>
            </a:r>
            <a:endParaRPr lang="de-AT" dirty="0"/>
          </a:p>
        </p:txBody>
      </p:sp>
      <p:sp>
        <p:nvSpPr>
          <p:cNvPr id="19" name="Foliennummernplatzhalter 6">
            <a:extLst>
              <a:ext uri="{FF2B5EF4-FFF2-40B4-BE49-F238E27FC236}">
                <a16:creationId xmlns:a16="http://schemas.microsoft.com/office/drawing/2014/main" id="{7A4F36B4-C3A0-41FC-8DF4-99A3EB62689F}"/>
              </a:ext>
            </a:extLst>
          </p:cNvPr>
          <p:cNvSpPr>
            <a:spLocks noGrp="1"/>
          </p:cNvSpPr>
          <p:nvPr>
            <p:ph type="sldNum" sz="quarter" idx="4"/>
          </p:nvPr>
        </p:nvSpPr>
        <p:spPr>
          <a:xfrm>
            <a:off x="7740352" y="4769165"/>
            <a:ext cx="1080000" cy="180000"/>
          </a:xfrm>
          <a:prstGeom prst="rect">
            <a:avLst/>
          </a:prstGeom>
        </p:spPr>
        <p:txBody>
          <a:bodyPr/>
          <a:lstStyle>
            <a:lvl1pPr algn="r">
              <a:defRPr sz="1000"/>
            </a:lvl1pPr>
          </a:lstStyle>
          <a:p>
            <a:fld id="{69AE58CD-3741-43C7-A2FD-7865044D30D6}" type="slidenum">
              <a:rPr lang="de-AT" smtClean="0"/>
              <a:pPr/>
              <a:t>‹Nr.›</a:t>
            </a:fld>
            <a:endParaRPr lang="de-AT" dirty="0"/>
          </a:p>
        </p:txBody>
      </p:sp>
      <p:sp>
        <p:nvSpPr>
          <p:cNvPr id="20" name="Datumsplatzhalter 27">
            <a:extLst>
              <a:ext uri="{FF2B5EF4-FFF2-40B4-BE49-F238E27FC236}">
                <a16:creationId xmlns:a16="http://schemas.microsoft.com/office/drawing/2014/main" id="{70DF66CE-2B5A-481B-9515-86094EC3A43F}"/>
              </a:ext>
            </a:extLst>
          </p:cNvPr>
          <p:cNvSpPr>
            <a:spLocks noGrp="1"/>
          </p:cNvSpPr>
          <p:nvPr>
            <p:ph type="dt" sz="half" idx="2"/>
          </p:nvPr>
        </p:nvSpPr>
        <p:spPr>
          <a:xfrm>
            <a:off x="323850" y="4769165"/>
            <a:ext cx="1080000" cy="180000"/>
          </a:xfrm>
          <a:prstGeom prst="rect">
            <a:avLst/>
          </a:prstGeom>
        </p:spPr>
        <p:txBody>
          <a:bodyPr/>
          <a:lstStyle>
            <a:lvl1pPr algn="l">
              <a:defRPr sz="1000"/>
            </a:lvl1pPr>
          </a:lstStyle>
          <a:p>
            <a:r>
              <a:rPr lang="de-DE"/>
              <a:t>8.9.2021</a:t>
            </a:r>
            <a:endParaRPr lang="de-AT" dirty="0"/>
          </a:p>
        </p:txBody>
      </p:sp>
      <p:sp>
        <p:nvSpPr>
          <p:cNvPr id="21" name="Fußzeilenplatzhalter 28">
            <a:extLst>
              <a:ext uri="{FF2B5EF4-FFF2-40B4-BE49-F238E27FC236}">
                <a16:creationId xmlns:a16="http://schemas.microsoft.com/office/drawing/2014/main" id="{3600E506-B116-4E1E-94EE-DD757559F528}"/>
              </a:ext>
            </a:extLst>
          </p:cNvPr>
          <p:cNvSpPr>
            <a:spLocks noGrp="1"/>
          </p:cNvSpPr>
          <p:nvPr>
            <p:ph type="ftr" sz="quarter" idx="3"/>
          </p:nvPr>
        </p:nvSpPr>
        <p:spPr>
          <a:xfrm>
            <a:off x="2052000" y="4769165"/>
            <a:ext cx="5040000" cy="180000"/>
          </a:xfrm>
          <a:prstGeom prst="rect">
            <a:avLst/>
          </a:prstGeom>
        </p:spPr>
        <p:txBody>
          <a:bodyPr/>
          <a:lstStyle>
            <a:lvl1pPr algn="ctr">
              <a:defRPr sz="1000"/>
            </a:lvl1pPr>
          </a:lstStyle>
          <a:p>
            <a:r>
              <a:rPr lang="de-AT"/>
              <a:t>IEWT</a:t>
            </a:r>
            <a:endParaRPr lang="de-AT" dirty="0"/>
          </a:p>
        </p:txBody>
      </p:sp>
    </p:spTree>
    <p:extLst>
      <p:ext uri="{BB962C8B-B14F-4D97-AF65-F5344CB8AC3E}">
        <p14:creationId xmlns:p14="http://schemas.microsoft.com/office/powerpoint/2010/main" val="7151167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Inhalt - 2-zeiliger Titel - lmr - VA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3759624494"/>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8" name="Inhaltsplatzhalter 7"/>
          <p:cNvSpPr>
            <a:spLocks noGrp="1"/>
          </p:cNvSpPr>
          <p:nvPr>
            <p:ph sz="quarter" idx="10" hasCustomPrompt="1"/>
          </p:nvPr>
        </p:nvSpPr>
        <p:spPr>
          <a:xfrm>
            <a:off x="323847" y="1058864"/>
            <a:ext cx="2772000" cy="3637756"/>
          </a:xfrm>
          <a:prstGeom prst="rect">
            <a:avLst/>
          </a:prstGeom>
        </p:spPr>
        <p:txBody>
          <a:bodyPr lIns="0" tIns="0" rIns="0" bIns="0"/>
          <a:lstStyle>
            <a:lvl1pPr>
              <a:defRPr sz="1800">
                <a:solidFill>
                  <a:schemeClr val="accent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18" name="Inhaltsplatzhalter 7"/>
          <p:cNvSpPr>
            <a:spLocks noGrp="1"/>
          </p:cNvSpPr>
          <p:nvPr>
            <p:ph sz="quarter" idx="11" hasCustomPrompt="1"/>
          </p:nvPr>
        </p:nvSpPr>
        <p:spPr>
          <a:xfrm>
            <a:off x="6048373" y="1058864"/>
            <a:ext cx="2772000" cy="3637756"/>
          </a:xfrm>
          <a:prstGeom prst="rect">
            <a:avLst/>
          </a:prstGeom>
        </p:spPr>
        <p:txBody>
          <a:bodyPr lIns="0" tIns="0" rIns="0" bIns="0"/>
          <a:lstStyle>
            <a:lvl1pPr>
              <a:defRPr sz="1800">
                <a:solidFill>
                  <a:schemeClr val="accent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10" name="Inhaltsplatzhalter 7"/>
          <p:cNvSpPr>
            <a:spLocks noGrp="1"/>
          </p:cNvSpPr>
          <p:nvPr>
            <p:ph sz="quarter" idx="13" hasCustomPrompt="1"/>
          </p:nvPr>
        </p:nvSpPr>
        <p:spPr>
          <a:xfrm>
            <a:off x="3168000" y="1058864"/>
            <a:ext cx="2805115" cy="3637756"/>
          </a:xfrm>
          <a:prstGeom prst="rect">
            <a:avLst/>
          </a:prstGeom>
        </p:spPr>
        <p:txBody>
          <a:bodyPr lIns="0" tIns="0" rIns="0" bIns="0"/>
          <a:lstStyle>
            <a:lvl1pPr>
              <a:defRPr sz="1800">
                <a:solidFill>
                  <a:schemeClr val="accent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13"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lnSpc>
                <a:spcPct val="100000"/>
              </a:lnSpc>
              <a:defRPr sz="2600">
                <a:solidFill>
                  <a:schemeClr val="bg1"/>
                </a:solidFill>
                <a:latin typeface="Arial Narrow" panose="020B0606020202030204" pitchFamily="34" charset="0"/>
              </a:defRPr>
            </a:lvl1pPr>
          </a:lstStyle>
          <a:p>
            <a:r>
              <a:rPr lang="de-AT" noProof="0" dirty="0"/>
              <a:t>Mustertitel</a:t>
            </a:r>
          </a:p>
        </p:txBody>
      </p:sp>
      <p:sp>
        <p:nvSpPr>
          <p:cNvPr id="14"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a:t>Muster-Untertitel / Take home message (1-2 zeilig)</a:t>
            </a:r>
            <a:endParaRPr lang="de-AT" dirty="0"/>
          </a:p>
        </p:txBody>
      </p:sp>
      <p:sp>
        <p:nvSpPr>
          <p:cNvPr id="19" name="Foliennummernplatzhalter 6">
            <a:extLst>
              <a:ext uri="{FF2B5EF4-FFF2-40B4-BE49-F238E27FC236}">
                <a16:creationId xmlns:a16="http://schemas.microsoft.com/office/drawing/2014/main" id="{C3EAB642-26DE-4F8F-8F9E-1CA0CE058ABA}"/>
              </a:ext>
            </a:extLst>
          </p:cNvPr>
          <p:cNvSpPr>
            <a:spLocks noGrp="1"/>
          </p:cNvSpPr>
          <p:nvPr>
            <p:ph type="sldNum" sz="quarter" idx="4"/>
          </p:nvPr>
        </p:nvSpPr>
        <p:spPr>
          <a:xfrm>
            <a:off x="7740352" y="4769165"/>
            <a:ext cx="1080000" cy="180000"/>
          </a:xfrm>
          <a:prstGeom prst="rect">
            <a:avLst/>
          </a:prstGeom>
        </p:spPr>
        <p:txBody>
          <a:bodyPr/>
          <a:lstStyle>
            <a:lvl1pPr algn="r">
              <a:defRPr sz="1000"/>
            </a:lvl1pPr>
          </a:lstStyle>
          <a:p>
            <a:fld id="{69AE58CD-3741-43C7-A2FD-7865044D30D6}" type="slidenum">
              <a:rPr lang="de-AT" smtClean="0"/>
              <a:pPr/>
              <a:t>‹Nr.›</a:t>
            </a:fld>
            <a:endParaRPr lang="de-AT" dirty="0"/>
          </a:p>
        </p:txBody>
      </p:sp>
      <p:sp>
        <p:nvSpPr>
          <p:cNvPr id="20" name="Datumsplatzhalter 27">
            <a:extLst>
              <a:ext uri="{FF2B5EF4-FFF2-40B4-BE49-F238E27FC236}">
                <a16:creationId xmlns:a16="http://schemas.microsoft.com/office/drawing/2014/main" id="{519C2499-5367-4915-807D-5468706EDE5B}"/>
              </a:ext>
            </a:extLst>
          </p:cNvPr>
          <p:cNvSpPr>
            <a:spLocks noGrp="1"/>
          </p:cNvSpPr>
          <p:nvPr>
            <p:ph type="dt" sz="half" idx="2"/>
          </p:nvPr>
        </p:nvSpPr>
        <p:spPr>
          <a:xfrm>
            <a:off x="323850" y="4769165"/>
            <a:ext cx="1080000" cy="180000"/>
          </a:xfrm>
          <a:prstGeom prst="rect">
            <a:avLst/>
          </a:prstGeom>
        </p:spPr>
        <p:txBody>
          <a:bodyPr/>
          <a:lstStyle>
            <a:lvl1pPr algn="l">
              <a:defRPr sz="1000"/>
            </a:lvl1pPr>
          </a:lstStyle>
          <a:p>
            <a:r>
              <a:rPr lang="de-DE"/>
              <a:t>8.9.2021</a:t>
            </a:r>
            <a:endParaRPr lang="de-AT" dirty="0"/>
          </a:p>
        </p:txBody>
      </p:sp>
      <p:sp>
        <p:nvSpPr>
          <p:cNvPr id="21" name="Fußzeilenplatzhalter 28">
            <a:extLst>
              <a:ext uri="{FF2B5EF4-FFF2-40B4-BE49-F238E27FC236}">
                <a16:creationId xmlns:a16="http://schemas.microsoft.com/office/drawing/2014/main" id="{3CA9C2B9-8F1A-41BD-B169-C0D4F4863B60}"/>
              </a:ext>
            </a:extLst>
          </p:cNvPr>
          <p:cNvSpPr>
            <a:spLocks noGrp="1"/>
          </p:cNvSpPr>
          <p:nvPr>
            <p:ph type="ftr" sz="quarter" idx="3"/>
          </p:nvPr>
        </p:nvSpPr>
        <p:spPr>
          <a:xfrm>
            <a:off x="2052000" y="4769165"/>
            <a:ext cx="5040000" cy="180000"/>
          </a:xfrm>
          <a:prstGeom prst="rect">
            <a:avLst/>
          </a:prstGeom>
        </p:spPr>
        <p:txBody>
          <a:bodyPr/>
          <a:lstStyle>
            <a:lvl1pPr algn="ctr">
              <a:defRPr sz="1000"/>
            </a:lvl1pPr>
          </a:lstStyle>
          <a:p>
            <a:r>
              <a:rPr lang="de-AT"/>
              <a:t>IEWT</a:t>
            </a:r>
            <a:endParaRPr lang="de-AT" dirty="0"/>
          </a:p>
        </p:txBody>
      </p:sp>
    </p:spTree>
    <p:extLst>
      <p:ext uri="{BB962C8B-B14F-4D97-AF65-F5344CB8AC3E}">
        <p14:creationId xmlns:p14="http://schemas.microsoft.com/office/powerpoint/2010/main" val="2571833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renner - E-Control">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1198450245"/>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3" imgW="270" imgH="270" progId="TCLayout.ActiveDocument.1">
                  <p:embed/>
                </p:oleObj>
              </mc:Choice>
              <mc:Fallback>
                <p:oleObj name="think-cell Folie" r:id="rId3" imgW="270" imgH="270" progId="TCLayout.ActiveDocument.1">
                  <p:embed/>
                  <p:pic>
                    <p:nvPicPr>
                      <p:cNvPr id="11" name="Objekt 10" hidden="1"/>
                      <p:cNvPicPr/>
                      <p:nvPr/>
                    </p:nvPicPr>
                    <p:blipFill>
                      <a:blip r:embed="rId4"/>
                      <a:stretch>
                        <a:fillRect/>
                      </a:stretch>
                    </p:blipFill>
                    <p:spPr>
                      <a:xfrm>
                        <a:off x="1591" y="1192"/>
                        <a:ext cx="1587" cy="1190"/>
                      </a:xfrm>
                      <a:prstGeom prst="rect">
                        <a:avLst/>
                      </a:prstGeom>
                    </p:spPr>
                  </p:pic>
                </p:oleObj>
              </mc:Fallback>
            </mc:AlternateContent>
          </a:graphicData>
        </a:graphic>
      </p:graphicFrame>
      <p:sp>
        <p:nvSpPr>
          <p:cNvPr id="12" name="Textfeld 11"/>
          <p:cNvSpPr txBox="1"/>
          <p:nvPr userDrawn="1"/>
        </p:nvSpPr>
        <p:spPr>
          <a:xfrm>
            <a:off x="334722" y="303213"/>
            <a:ext cx="6634800" cy="360000"/>
          </a:xfrm>
          <a:prstGeom prst="rect">
            <a:avLst/>
          </a:prstGeom>
        </p:spPr>
        <p:txBody>
          <a:bodyPr vert="horz" wrap="square" lIns="0" tIns="0" rIns="0" bIns="0" rtlCol="0" anchor="ctr">
            <a:noAutofit/>
          </a:bodyPr>
          <a:lstStyle/>
          <a:p>
            <a:pPr algn="l"/>
            <a:endParaRPr lang="de-AT" sz="2600" noProof="0" dirty="0">
              <a:solidFill>
                <a:schemeClr val="bg1"/>
              </a:solidFill>
            </a:endParaRPr>
          </a:p>
        </p:txBody>
      </p:sp>
      <p:sp>
        <p:nvSpPr>
          <p:cNvPr id="21" name="Rectangle 3"/>
          <p:cNvSpPr>
            <a:spLocks noGrp="1" noChangeArrowheads="1"/>
          </p:cNvSpPr>
          <p:nvPr>
            <p:ph type="subTitle" idx="1"/>
          </p:nvPr>
        </p:nvSpPr>
        <p:spPr>
          <a:xfrm>
            <a:off x="1327895" y="3115604"/>
            <a:ext cx="6488210" cy="1319381"/>
          </a:xfrm>
          <a:prstGeom prst="rect">
            <a:avLst/>
          </a:prstGeom>
        </p:spPr>
        <p:txBody>
          <a:bodyPr/>
          <a:lstStyle>
            <a:lvl1pPr marL="0" indent="0" algn="ctr">
              <a:buFontTx/>
              <a:buNone/>
              <a:defRPr sz="2600">
                <a:solidFill>
                  <a:srgbClr val="0066A9"/>
                </a:solidFill>
              </a:defRPr>
            </a:lvl1pPr>
          </a:lstStyle>
          <a:p>
            <a:pPr lvl="0"/>
            <a:r>
              <a:rPr lang="de-AT" altLang="de-DE" noProof="0"/>
              <a:t>Master-Untertitelformat bearbeiten</a:t>
            </a:r>
            <a:endParaRPr lang="de-AT" altLang="de-DE" noProof="0" dirty="0"/>
          </a:p>
        </p:txBody>
      </p:sp>
      <p:grpSp>
        <p:nvGrpSpPr>
          <p:cNvPr id="14" name="Gruppieren 13"/>
          <p:cNvGrpSpPr>
            <a:grpSpLocks noChangeAspect="1"/>
          </p:cNvGrpSpPr>
          <p:nvPr userDrawn="1"/>
        </p:nvGrpSpPr>
        <p:grpSpPr>
          <a:xfrm>
            <a:off x="3927377" y="1401602"/>
            <a:ext cx="1289247" cy="1332000"/>
            <a:chOff x="467544" y="1660398"/>
            <a:chExt cx="1764196" cy="1822704"/>
          </a:xfrm>
        </p:grpSpPr>
        <p:pic>
          <p:nvPicPr>
            <p:cNvPr id="15" name="Grafik 14"/>
            <p:cNvPicPr>
              <a:picLocks noChangeAspect="1"/>
            </p:cNvPicPr>
            <p:nvPr userDrawn="1"/>
          </p:nvPicPr>
          <p:blipFill rotWithShape="1">
            <a:blip r:embed="rId5">
              <a:extLst>
                <a:ext uri="{28A0092B-C50C-407E-A947-70E740481C1C}">
                  <a14:useLocalDpi xmlns:a14="http://schemas.microsoft.com/office/drawing/2010/main" val="0"/>
                </a:ext>
              </a:extLst>
            </a:blip>
            <a:srcRect r="74547"/>
            <a:stretch/>
          </p:blipFill>
          <p:spPr>
            <a:xfrm>
              <a:off x="467544" y="1660398"/>
              <a:ext cx="1764196" cy="1822704"/>
            </a:xfrm>
            <a:prstGeom prst="rect">
              <a:avLst/>
            </a:prstGeom>
          </p:spPr>
        </p:pic>
        <p:sp>
          <p:nvSpPr>
            <p:cNvPr id="16" name="Rechteck 15"/>
            <p:cNvSpPr/>
            <p:nvPr userDrawn="1"/>
          </p:nvSpPr>
          <p:spPr>
            <a:xfrm>
              <a:off x="1943708" y="2374474"/>
              <a:ext cx="288032" cy="241151"/>
            </a:xfrm>
            <a:prstGeom prst="rect">
              <a:avLst/>
            </a:prstGeom>
            <a:solidFill>
              <a:schemeClr val="bg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72000" rtlCol="0" anchor="t"/>
            <a:lstStyle/>
            <a:p>
              <a:pPr algn="ctr"/>
              <a:endParaRPr lang="de-AT" dirty="0">
                <a:solidFill>
                  <a:srgbClr val="0066A9"/>
                </a:solidFill>
              </a:endParaRPr>
            </a:p>
          </p:txBody>
        </p:sp>
      </p:grpSp>
      <p:sp>
        <p:nvSpPr>
          <p:cNvPr id="17" name="Foliennummernplatzhalter 6">
            <a:extLst>
              <a:ext uri="{FF2B5EF4-FFF2-40B4-BE49-F238E27FC236}">
                <a16:creationId xmlns:a16="http://schemas.microsoft.com/office/drawing/2014/main" id="{B59BB388-3082-4E31-8A95-DB611A4B87D1}"/>
              </a:ext>
            </a:extLst>
          </p:cNvPr>
          <p:cNvSpPr>
            <a:spLocks noGrp="1"/>
          </p:cNvSpPr>
          <p:nvPr>
            <p:ph type="sldNum" sz="quarter" idx="4"/>
          </p:nvPr>
        </p:nvSpPr>
        <p:spPr>
          <a:xfrm>
            <a:off x="7740352" y="4769165"/>
            <a:ext cx="1080000" cy="180000"/>
          </a:xfrm>
          <a:prstGeom prst="rect">
            <a:avLst/>
          </a:prstGeom>
        </p:spPr>
        <p:txBody>
          <a:bodyPr/>
          <a:lstStyle>
            <a:lvl1pPr algn="r">
              <a:defRPr sz="1000"/>
            </a:lvl1pPr>
          </a:lstStyle>
          <a:p>
            <a:fld id="{69AE58CD-3741-43C7-A2FD-7865044D30D6}" type="slidenum">
              <a:rPr lang="de-AT" smtClean="0"/>
              <a:pPr/>
              <a:t>‹Nr.›</a:t>
            </a:fld>
            <a:endParaRPr lang="de-AT" dirty="0"/>
          </a:p>
        </p:txBody>
      </p:sp>
      <p:sp>
        <p:nvSpPr>
          <p:cNvPr id="18" name="Datumsplatzhalter 27">
            <a:extLst>
              <a:ext uri="{FF2B5EF4-FFF2-40B4-BE49-F238E27FC236}">
                <a16:creationId xmlns:a16="http://schemas.microsoft.com/office/drawing/2014/main" id="{A1700522-853B-451B-8E46-EBAC3A706E65}"/>
              </a:ext>
            </a:extLst>
          </p:cNvPr>
          <p:cNvSpPr>
            <a:spLocks noGrp="1"/>
          </p:cNvSpPr>
          <p:nvPr>
            <p:ph type="dt" sz="half" idx="2"/>
          </p:nvPr>
        </p:nvSpPr>
        <p:spPr>
          <a:xfrm>
            <a:off x="323850" y="4769165"/>
            <a:ext cx="1080000" cy="180000"/>
          </a:xfrm>
          <a:prstGeom prst="rect">
            <a:avLst/>
          </a:prstGeom>
        </p:spPr>
        <p:txBody>
          <a:bodyPr/>
          <a:lstStyle>
            <a:lvl1pPr algn="l">
              <a:defRPr sz="1000"/>
            </a:lvl1pPr>
          </a:lstStyle>
          <a:p>
            <a:r>
              <a:rPr lang="de-DE"/>
              <a:t>8.9.2021</a:t>
            </a:r>
            <a:endParaRPr lang="de-AT" dirty="0"/>
          </a:p>
        </p:txBody>
      </p:sp>
      <p:sp>
        <p:nvSpPr>
          <p:cNvPr id="19" name="Fußzeilenplatzhalter 28">
            <a:extLst>
              <a:ext uri="{FF2B5EF4-FFF2-40B4-BE49-F238E27FC236}">
                <a16:creationId xmlns:a16="http://schemas.microsoft.com/office/drawing/2014/main" id="{3E91443F-359E-42FE-8DA6-7AB71EC8755F}"/>
              </a:ext>
            </a:extLst>
          </p:cNvPr>
          <p:cNvSpPr>
            <a:spLocks noGrp="1"/>
          </p:cNvSpPr>
          <p:nvPr>
            <p:ph type="ftr" sz="quarter" idx="3"/>
          </p:nvPr>
        </p:nvSpPr>
        <p:spPr>
          <a:xfrm>
            <a:off x="2052000" y="4769165"/>
            <a:ext cx="5040000" cy="180000"/>
          </a:xfrm>
          <a:prstGeom prst="rect">
            <a:avLst/>
          </a:prstGeom>
        </p:spPr>
        <p:txBody>
          <a:bodyPr/>
          <a:lstStyle>
            <a:lvl1pPr algn="ctr">
              <a:defRPr sz="1000"/>
            </a:lvl1pPr>
          </a:lstStyle>
          <a:p>
            <a:r>
              <a:rPr lang="de-AT"/>
              <a:t>IEWT</a:t>
            </a:r>
            <a:endParaRPr lang="de-AT" dirty="0"/>
          </a:p>
        </p:txBody>
      </p:sp>
    </p:spTree>
    <p:extLst>
      <p:ext uri="{BB962C8B-B14F-4D97-AF65-F5344CB8AC3E}">
        <p14:creationId xmlns:p14="http://schemas.microsoft.com/office/powerpoint/2010/main" val="2666333239"/>
      </p:ext>
    </p:extLst>
  </p:cSld>
  <p:clrMapOvr>
    <a:masterClrMapping/>
  </p:clrMapOvr>
  <p:extLst>
    <p:ext uri="{DCECCB84-F9BA-43D5-87BE-67443E8EF086}">
      <p15:sldGuideLst xmlns:p15="http://schemas.microsoft.com/office/powerpoint/2012/main">
        <p15:guide id="2" pos="288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Inhalt - 2-zeiliger Titel - lmr^2">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2173533502"/>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12" name="Textfeld 11"/>
          <p:cNvSpPr txBox="1"/>
          <p:nvPr userDrawn="1"/>
        </p:nvSpPr>
        <p:spPr>
          <a:xfrm>
            <a:off x="334722" y="303213"/>
            <a:ext cx="6634800" cy="360000"/>
          </a:xfrm>
          <a:prstGeom prst="rect">
            <a:avLst/>
          </a:prstGeom>
        </p:spPr>
        <p:txBody>
          <a:bodyPr vert="horz" wrap="square" lIns="0" tIns="0" rIns="0" bIns="0" rtlCol="0" anchor="ctr">
            <a:noAutofit/>
          </a:bodyPr>
          <a:lstStyle/>
          <a:p>
            <a:pPr algn="l"/>
            <a:endParaRPr lang="de-AT" sz="2600" noProof="0" dirty="0">
              <a:solidFill>
                <a:schemeClr val="bg1"/>
              </a:solidFill>
            </a:endParaRPr>
          </a:p>
        </p:txBody>
      </p:sp>
      <p:sp>
        <p:nvSpPr>
          <p:cNvPr id="10" name="Inhaltsplatzhalter 7"/>
          <p:cNvSpPr>
            <a:spLocks noGrp="1"/>
          </p:cNvSpPr>
          <p:nvPr>
            <p:ph sz="quarter" idx="13" hasCustomPrompt="1"/>
          </p:nvPr>
        </p:nvSpPr>
        <p:spPr>
          <a:xfrm>
            <a:off x="324000" y="1058400"/>
            <a:ext cx="2772000" cy="1152988"/>
          </a:xfrm>
          <a:prstGeom prst="rect">
            <a:avLst/>
          </a:prstGeom>
        </p:spPr>
        <p:txBody>
          <a:bodyPr lIns="36000" tIns="36000" rIns="36000" bIns="3600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2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endParaRPr lang="de-AT" dirty="0"/>
          </a:p>
        </p:txBody>
      </p:sp>
      <p:sp>
        <p:nvSpPr>
          <p:cNvPr id="13" name="Inhaltsplatzhalter 7"/>
          <p:cNvSpPr>
            <a:spLocks noGrp="1"/>
          </p:cNvSpPr>
          <p:nvPr>
            <p:ph sz="quarter" idx="14" hasCustomPrompt="1"/>
          </p:nvPr>
        </p:nvSpPr>
        <p:spPr>
          <a:xfrm>
            <a:off x="323625" y="2290490"/>
            <a:ext cx="2772000" cy="1144859"/>
          </a:xfrm>
          <a:prstGeom prst="rect">
            <a:avLst/>
          </a:prstGeom>
        </p:spPr>
        <p:txBody>
          <a:bodyPr lIns="36000" tIns="36000" rIns="36000" bIns="3600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2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endParaRPr lang="de-AT" dirty="0"/>
          </a:p>
        </p:txBody>
      </p:sp>
      <p:sp>
        <p:nvSpPr>
          <p:cNvPr id="14" name="Inhaltsplatzhalter 7"/>
          <p:cNvSpPr>
            <a:spLocks noGrp="1"/>
          </p:cNvSpPr>
          <p:nvPr>
            <p:ph sz="quarter" idx="15" hasCustomPrompt="1"/>
          </p:nvPr>
        </p:nvSpPr>
        <p:spPr>
          <a:xfrm>
            <a:off x="323403" y="3514627"/>
            <a:ext cx="2772000" cy="1181198"/>
          </a:xfrm>
          <a:prstGeom prst="rect">
            <a:avLst/>
          </a:prstGeom>
        </p:spPr>
        <p:txBody>
          <a:bodyPr lIns="36000" tIns="36000" rIns="36000" bIns="3600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2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endParaRPr lang="de-AT" dirty="0"/>
          </a:p>
        </p:txBody>
      </p:sp>
      <p:sp>
        <p:nvSpPr>
          <p:cNvPr id="15" name="Inhaltsplatzhalter 7"/>
          <p:cNvSpPr>
            <a:spLocks noGrp="1"/>
          </p:cNvSpPr>
          <p:nvPr>
            <p:ph sz="quarter" idx="16" hasCustomPrompt="1"/>
          </p:nvPr>
        </p:nvSpPr>
        <p:spPr>
          <a:xfrm>
            <a:off x="3174773" y="1058400"/>
            <a:ext cx="2802165" cy="1152988"/>
          </a:xfrm>
          <a:prstGeom prst="rect">
            <a:avLst/>
          </a:prstGeom>
        </p:spPr>
        <p:txBody>
          <a:bodyPr lIns="36000" tIns="36000" rIns="36000" bIns="3600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2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endParaRPr lang="de-AT" dirty="0"/>
          </a:p>
        </p:txBody>
      </p:sp>
      <p:sp>
        <p:nvSpPr>
          <p:cNvPr id="16" name="Inhaltsplatzhalter 7"/>
          <p:cNvSpPr>
            <a:spLocks noGrp="1"/>
          </p:cNvSpPr>
          <p:nvPr>
            <p:ph sz="quarter" idx="17" hasCustomPrompt="1"/>
          </p:nvPr>
        </p:nvSpPr>
        <p:spPr>
          <a:xfrm>
            <a:off x="3174773" y="2290490"/>
            <a:ext cx="2802165" cy="1144859"/>
          </a:xfrm>
          <a:prstGeom prst="rect">
            <a:avLst/>
          </a:prstGeom>
        </p:spPr>
        <p:txBody>
          <a:bodyPr lIns="36000" tIns="36000" rIns="36000" bIns="3600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2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endParaRPr lang="de-AT" dirty="0"/>
          </a:p>
        </p:txBody>
      </p:sp>
      <p:sp>
        <p:nvSpPr>
          <p:cNvPr id="20" name="Inhaltsplatzhalter 7"/>
          <p:cNvSpPr>
            <a:spLocks noGrp="1"/>
          </p:cNvSpPr>
          <p:nvPr>
            <p:ph sz="quarter" idx="18" hasCustomPrompt="1"/>
          </p:nvPr>
        </p:nvSpPr>
        <p:spPr>
          <a:xfrm>
            <a:off x="3174773" y="3514627"/>
            <a:ext cx="2802165" cy="1181198"/>
          </a:xfrm>
          <a:prstGeom prst="rect">
            <a:avLst/>
          </a:prstGeom>
        </p:spPr>
        <p:txBody>
          <a:bodyPr lIns="36000" tIns="36000" rIns="36000" bIns="3600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2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endParaRPr lang="de-AT" dirty="0"/>
          </a:p>
        </p:txBody>
      </p:sp>
      <p:sp>
        <p:nvSpPr>
          <p:cNvPr id="21" name="Inhaltsplatzhalter 7"/>
          <p:cNvSpPr>
            <a:spLocks noGrp="1"/>
          </p:cNvSpPr>
          <p:nvPr>
            <p:ph sz="quarter" idx="19" hasCustomPrompt="1"/>
          </p:nvPr>
        </p:nvSpPr>
        <p:spPr>
          <a:xfrm>
            <a:off x="6054923" y="1058400"/>
            <a:ext cx="2765227" cy="1152988"/>
          </a:xfrm>
          <a:prstGeom prst="rect">
            <a:avLst/>
          </a:prstGeom>
        </p:spPr>
        <p:txBody>
          <a:bodyPr lIns="36000" tIns="36000" rIns="36000" bIns="3600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2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endParaRPr lang="de-AT" dirty="0"/>
          </a:p>
        </p:txBody>
      </p:sp>
      <p:sp>
        <p:nvSpPr>
          <p:cNvPr id="22" name="Inhaltsplatzhalter 7"/>
          <p:cNvSpPr>
            <a:spLocks noGrp="1"/>
          </p:cNvSpPr>
          <p:nvPr>
            <p:ph sz="quarter" idx="20" hasCustomPrompt="1"/>
          </p:nvPr>
        </p:nvSpPr>
        <p:spPr>
          <a:xfrm>
            <a:off x="6054923" y="2290490"/>
            <a:ext cx="2765227" cy="1144859"/>
          </a:xfrm>
          <a:prstGeom prst="rect">
            <a:avLst/>
          </a:prstGeom>
        </p:spPr>
        <p:txBody>
          <a:bodyPr lIns="36000" tIns="36000" rIns="36000" bIns="3600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2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endParaRPr lang="de-AT" dirty="0"/>
          </a:p>
        </p:txBody>
      </p:sp>
      <p:sp>
        <p:nvSpPr>
          <p:cNvPr id="23" name="Inhaltsplatzhalter 7"/>
          <p:cNvSpPr>
            <a:spLocks noGrp="1"/>
          </p:cNvSpPr>
          <p:nvPr>
            <p:ph sz="quarter" idx="21" hasCustomPrompt="1"/>
          </p:nvPr>
        </p:nvSpPr>
        <p:spPr>
          <a:xfrm>
            <a:off x="6054923" y="3514627"/>
            <a:ext cx="2765227" cy="1181198"/>
          </a:xfrm>
          <a:prstGeom prst="rect">
            <a:avLst/>
          </a:prstGeom>
        </p:spPr>
        <p:txBody>
          <a:bodyPr lIns="36000" tIns="36000" rIns="36000" bIns="3600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2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endParaRPr lang="de-AT" dirty="0"/>
          </a:p>
        </p:txBody>
      </p:sp>
      <p:sp>
        <p:nvSpPr>
          <p:cNvPr id="19"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defRPr sz="2600">
                <a:solidFill>
                  <a:schemeClr val="bg1"/>
                </a:solidFill>
                <a:latin typeface="Arial Narrow" panose="020B0606020202030204" pitchFamily="34" charset="0"/>
              </a:defRPr>
            </a:lvl1pPr>
          </a:lstStyle>
          <a:p>
            <a:r>
              <a:rPr lang="de-AT" noProof="0" dirty="0"/>
              <a:t>Mustertitel</a:t>
            </a:r>
          </a:p>
        </p:txBody>
      </p:sp>
      <p:sp>
        <p:nvSpPr>
          <p:cNvPr id="24"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a:t>Muster-Untertitel / Take home message (1-2 zeilig)</a:t>
            </a:r>
            <a:endParaRPr lang="de-AT" dirty="0"/>
          </a:p>
        </p:txBody>
      </p:sp>
      <p:sp>
        <p:nvSpPr>
          <p:cNvPr id="27" name="Foliennummernplatzhalter 6">
            <a:extLst>
              <a:ext uri="{FF2B5EF4-FFF2-40B4-BE49-F238E27FC236}">
                <a16:creationId xmlns:a16="http://schemas.microsoft.com/office/drawing/2014/main" id="{1AF77637-7E51-4588-B2DB-1DAD9AAEBBCB}"/>
              </a:ext>
            </a:extLst>
          </p:cNvPr>
          <p:cNvSpPr>
            <a:spLocks noGrp="1"/>
          </p:cNvSpPr>
          <p:nvPr>
            <p:ph type="sldNum" sz="quarter" idx="4"/>
          </p:nvPr>
        </p:nvSpPr>
        <p:spPr>
          <a:xfrm>
            <a:off x="7740352" y="4769165"/>
            <a:ext cx="1080000" cy="180000"/>
          </a:xfrm>
          <a:prstGeom prst="rect">
            <a:avLst/>
          </a:prstGeom>
        </p:spPr>
        <p:txBody>
          <a:bodyPr/>
          <a:lstStyle>
            <a:lvl1pPr algn="r">
              <a:defRPr sz="1000"/>
            </a:lvl1pPr>
          </a:lstStyle>
          <a:p>
            <a:fld id="{69AE58CD-3741-43C7-A2FD-7865044D30D6}" type="slidenum">
              <a:rPr lang="de-AT" smtClean="0"/>
              <a:pPr/>
              <a:t>‹Nr.›</a:t>
            </a:fld>
            <a:endParaRPr lang="de-AT" dirty="0"/>
          </a:p>
        </p:txBody>
      </p:sp>
      <p:sp>
        <p:nvSpPr>
          <p:cNvPr id="28" name="Datumsplatzhalter 27">
            <a:extLst>
              <a:ext uri="{FF2B5EF4-FFF2-40B4-BE49-F238E27FC236}">
                <a16:creationId xmlns:a16="http://schemas.microsoft.com/office/drawing/2014/main" id="{27FFF268-C63B-4F58-AA6E-918FFB5EBABB}"/>
              </a:ext>
            </a:extLst>
          </p:cNvPr>
          <p:cNvSpPr>
            <a:spLocks noGrp="1"/>
          </p:cNvSpPr>
          <p:nvPr>
            <p:ph type="dt" sz="half" idx="2"/>
          </p:nvPr>
        </p:nvSpPr>
        <p:spPr>
          <a:xfrm>
            <a:off x="323850" y="4769165"/>
            <a:ext cx="1080000" cy="180000"/>
          </a:xfrm>
          <a:prstGeom prst="rect">
            <a:avLst/>
          </a:prstGeom>
        </p:spPr>
        <p:txBody>
          <a:bodyPr/>
          <a:lstStyle>
            <a:lvl1pPr algn="l">
              <a:defRPr sz="1000"/>
            </a:lvl1pPr>
          </a:lstStyle>
          <a:p>
            <a:r>
              <a:rPr lang="de-DE"/>
              <a:t>8.9.2021</a:t>
            </a:r>
            <a:endParaRPr lang="de-AT" dirty="0"/>
          </a:p>
        </p:txBody>
      </p:sp>
      <p:sp>
        <p:nvSpPr>
          <p:cNvPr id="29" name="Fußzeilenplatzhalter 28">
            <a:extLst>
              <a:ext uri="{FF2B5EF4-FFF2-40B4-BE49-F238E27FC236}">
                <a16:creationId xmlns:a16="http://schemas.microsoft.com/office/drawing/2014/main" id="{04BEE36A-D14C-47B7-AA82-FDECBD16C8B9}"/>
              </a:ext>
            </a:extLst>
          </p:cNvPr>
          <p:cNvSpPr>
            <a:spLocks noGrp="1"/>
          </p:cNvSpPr>
          <p:nvPr>
            <p:ph type="ftr" sz="quarter" idx="3"/>
          </p:nvPr>
        </p:nvSpPr>
        <p:spPr>
          <a:xfrm>
            <a:off x="2052000" y="4769165"/>
            <a:ext cx="5040000" cy="180000"/>
          </a:xfrm>
          <a:prstGeom prst="rect">
            <a:avLst/>
          </a:prstGeom>
        </p:spPr>
        <p:txBody>
          <a:bodyPr/>
          <a:lstStyle>
            <a:lvl1pPr algn="ctr">
              <a:defRPr sz="1000"/>
            </a:lvl1pPr>
          </a:lstStyle>
          <a:p>
            <a:r>
              <a:rPr lang="de-AT"/>
              <a:t>IEWT</a:t>
            </a:r>
            <a:endParaRPr lang="de-AT" dirty="0"/>
          </a:p>
        </p:txBody>
      </p:sp>
    </p:spTree>
    <p:extLst>
      <p:ext uri="{BB962C8B-B14F-4D97-AF65-F5344CB8AC3E}">
        <p14:creationId xmlns:p14="http://schemas.microsoft.com/office/powerpoint/2010/main" val="2628147180"/>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Kontakt_DE">
    <p:spTree>
      <p:nvGrpSpPr>
        <p:cNvPr id="1" name=""/>
        <p:cNvGrpSpPr/>
        <p:nvPr/>
      </p:nvGrpSpPr>
      <p:grpSpPr>
        <a:xfrm>
          <a:off x="0" y="0"/>
          <a:ext cx="0" cy="0"/>
          <a:chOff x="0" y="0"/>
          <a:chExt cx="0" cy="0"/>
        </a:xfrm>
      </p:grpSpPr>
      <p:sp>
        <p:nvSpPr>
          <p:cNvPr id="16" name="Rechteck 15"/>
          <p:cNvSpPr/>
          <p:nvPr userDrawn="1"/>
        </p:nvSpPr>
        <p:spPr>
          <a:xfrm>
            <a:off x="3178" y="2382"/>
            <a:ext cx="9140822" cy="5141118"/>
          </a:xfrm>
          <a:prstGeom prst="rect">
            <a:avLst/>
          </a:prstGeom>
          <a:solidFill>
            <a:srgbClr val="0066A9"/>
          </a:solidFill>
          <a:ln w="12700">
            <a:solidFill>
              <a:srgbClr val="0066A9"/>
            </a:solidFill>
          </a:ln>
        </p:spPr>
        <p:style>
          <a:lnRef idx="2">
            <a:schemeClr val="accent1">
              <a:shade val="50000"/>
            </a:schemeClr>
          </a:lnRef>
          <a:fillRef idx="1">
            <a:schemeClr val="accent1"/>
          </a:fillRef>
          <a:effectRef idx="0">
            <a:schemeClr val="accent1"/>
          </a:effectRef>
          <a:fontRef idx="minor">
            <a:schemeClr val="lt1"/>
          </a:fontRef>
        </p:style>
        <p:txBody>
          <a:bodyPr lIns="72000" rtlCol="0" anchor="t"/>
          <a:lstStyle/>
          <a:p>
            <a:pPr algn="ctr"/>
            <a:endParaRPr lang="de-AT" dirty="0">
              <a:solidFill>
                <a:srgbClr val="0066A9"/>
              </a:solidFill>
            </a:endParaRPr>
          </a:p>
        </p:txBody>
      </p:sp>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418954261"/>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9" name="Inhaltsplatzhalter 2"/>
          <p:cNvSpPr>
            <a:spLocks noGrp="1"/>
          </p:cNvSpPr>
          <p:nvPr>
            <p:ph idx="1" hasCustomPrompt="1"/>
          </p:nvPr>
        </p:nvSpPr>
        <p:spPr>
          <a:xfrm>
            <a:off x="2836528" y="2130720"/>
            <a:ext cx="3565178" cy="307777"/>
          </a:xfrm>
          <a:prstGeom prst="rect">
            <a:avLst/>
          </a:prstGeom>
        </p:spPr>
        <p:txBody>
          <a:bodyPr lIns="0" anchor="ctr">
            <a:noAutofit/>
          </a:bodyPr>
          <a:lstStyle>
            <a:lvl1pPr>
              <a:defRPr sz="1600" b="1" cap="small" baseline="0">
                <a:solidFill>
                  <a:schemeClr val="bg1"/>
                </a:solidFill>
                <a:latin typeface="+mn-lt"/>
              </a:defRPr>
            </a:lvl1pPr>
          </a:lstStyle>
          <a:p>
            <a:pPr lvl="0"/>
            <a:r>
              <a:rPr lang="de-AT" noProof="0" dirty="0"/>
              <a:t>Titel Vorname Name</a:t>
            </a:r>
          </a:p>
        </p:txBody>
      </p:sp>
      <p:sp>
        <p:nvSpPr>
          <p:cNvPr id="10" name="Inhaltsplatzhalter 2"/>
          <p:cNvSpPr>
            <a:spLocks noGrp="1"/>
          </p:cNvSpPr>
          <p:nvPr>
            <p:ph idx="13" hasCustomPrompt="1"/>
          </p:nvPr>
        </p:nvSpPr>
        <p:spPr>
          <a:xfrm>
            <a:off x="4283967" y="2511391"/>
            <a:ext cx="2117737" cy="307777"/>
          </a:xfrm>
          <a:prstGeom prst="rect">
            <a:avLst/>
          </a:prstGeom>
        </p:spPr>
        <p:txBody>
          <a:bodyPr lIns="36000" anchor="ctr">
            <a:noAutofit/>
          </a:bodyPr>
          <a:lstStyle>
            <a:lvl1pPr>
              <a:defRPr sz="1600">
                <a:solidFill>
                  <a:schemeClr val="bg1"/>
                </a:solidFill>
                <a:latin typeface="Arial Narrow" panose="020B0606020202030204" pitchFamily="34" charset="0"/>
              </a:defRPr>
            </a:lvl1pPr>
          </a:lstStyle>
          <a:p>
            <a:pPr lvl="0"/>
            <a:r>
              <a:rPr lang="de-AT" noProof="0" dirty="0"/>
              <a:t>DW</a:t>
            </a:r>
          </a:p>
        </p:txBody>
      </p:sp>
      <p:sp>
        <p:nvSpPr>
          <p:cNvPr id="12" name="Textfeld 11"/>
          <p:cNvSpPr txBox="1"/>
          <p:nvPr userDrawn="1"/>
        </p:nvSpPr>
        <p:spPr>
          <a:xfrm>
            <a:off x="3329070" y="2511391"/>
            <a:ext cx="911613" cy="307777"/>
          </a:xfrm>
          <a:prstGeom prst="rect">
            <a:avLst/>
          </a:prstGeom>
        </p:spPr>
        <p:txBody>
          <a:bodyPr vert="horz" wrap="none" lIns="0" tIns="0" rIns="0" bIns="0" rtlCol="0" anchor="ctr">
            <a:noAutofit/>
          </a:bodyPr>
          <a:lstStyle>
            <a:lvl1pPr lvl="0" indent="0">
              <a:spcBef>
                <a:spcPts val="500"/>
              </a:spcBef>
              <a:buFont typeface="Arial" pitchFamily="34" charset="0"/>
              <a:buNone/>
              <a:defRPr sz="2000">
                <a:latin typeface="Arial" pitchFamily="34" charset="0"/>
                <a:cs typeface="Arial" pitchFamily="34" charset="0"/>
              </a:defRPr>
            </a:lvl1pPr>
            <a:lvl2pPr marL="179388" indent="-179388">
              <a:spcBef>
                <a:spcPts val="500"/>
              </a:spcBef>
              <a:buFont typeface="Arial" pitchFamily="34" charset="0"/>
              <a:buChar char="•"/>
              <a:defRPr sz="2000">
                <a:latin typeface="Arial" pitchFamily="34" charset="0"/>
                <a:cs typeface="Arial" pitchFamily="34" charset="0"/>
              </a:defRPr>
            </a:lvl2pPr>
            <a:lvl3pPr marL="447675" indent="-268288">
              <a:spcBef>
                <a:spcPts val="400"/>
              </a:spcBef>
              <a:buFont typeface="Arial" pitchFamily="34" charset="0"/>
              <a:buChar char="–"/>
              <a:defRPr>
                <a:latin typeface="Arial" pitchFamily="34" charset="0"/>
                <a:cs typeface="Arial" pitchFamily="34" charset="0"/>
              </a:defRPr>
            </a:lvl3pPr>
            <a:lvl4pPr marL="627063" indent="-179388">
              <a:spcBef>
                <a:spcPts val="400"/>
              </a:spcBef>
              <a:buFont typeface="Arial" pitchFamily="34" charset="0"/>
              <a:buChar char="•"/>
              <a:defRPr>
                <a:latin typeface="Arial" pitchFamily="34" charset="0"/>
                <a:cs typeface="Arial" pitchFamily="34" charset="0"/>
              </a:defRPr>
            </a:lvl4pPr>
            <a:lvl5pPr marL="896938" indent="-269875">
              <a:spcBef>
                <a:spcPts val="400"/>
              </a:spcBef>
              <a:buFont typeface="Arial" pitchFamily="34" charset="0"/>
              <a:buChar char="–"/>
              <a:defRPr>
                <a:latin typeface="Arial" pitchFamily="34" charset="0"/>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lgn="l"/>
            <a:r>
              <a:rPr lang="de-AT" sz="1600" dirty="0">
                <a:solidFill>
                  <a:schemeClr val="bg1"/>
                </a:solidFill>
                <a:latin typeface="Arial Narrow" panose="020B0606020202030204" pitchFamily="34" charset="0"/>
              </a:rPr>
              <a:t>+43 </a:t>
            </a:r>
            <a:r>
              <a:rPr lang="de-AT" sz="1600">
                <a:solidFill>
                  <a:schemeClr val="bg1"/>
                </a:solidFill>
                <a:latin typeface="Arial Narrow" panose="020B0606020202030204" pitchFamily="34" charset="0"/>
              </a:rPr>
              <a:t>1 24724</a:t>
            </a:r>
            <a:endParaRPr lang="de-AT" sz="1600" dirty="0">
              <a:solidFill>
                <a:schemeClr val="bg1"/>
              </a:solidFill>
              <a:latin typeface="Arial Narrow" panose="020B0606020202030204" pitchFamily="34" charset="0"/>
            </a:endParaRPr>
          </a:p>
        </p:txBody>
      </p:sp>
      <p:sp>
        <p:nvSpPr>
          <p:cNvPr id="17" name="Inhaltsplatzhalter 2"/>
          <p:cNvSpPr>
            <a:spLocks noGrp="1"/>
          </p:cNvSpPr>
          <p:nvPr>
            <p:ph idx="14" hasCustomPrompt="1"/>
          </p:nvPr>
        </p:nvSpPr>
        <p:spPr>
          <a:xfrm>
            <a:off x="3329071" y="2853637"/>
            <a:ext cx="3072634" cy="307777"/>
          </a:xfrm>
          <a:prstGeom prst="rect">
            <a:avLst/>
          </a:prstGeom>
        </p:spPr>
        <p:txBody>
          <a:bodyPr lIns="0" anchor="ctr">
            <a:noAutofit/>
          </a:bodyPr>
          <a:lstStyle>
            <a:lvl1pPr algn="l">
              <a:defRPr sz="1600" b="0">
                <a:solidFill>
                  <a:schemeClr val="bg1"/>
                </a:solidFill>
                <a:latin typeface="Arial Narrow" panose="020B0606020202030204" pitchFamily="34" charset="0"/>
              </a:defRPr>
            </a:lvl1pPr>
          </a:lstStyle>
          <a:p>
            <a:pPr lvl="0"/>
            <a:r>
              <a:rPr lang="de-AT" noProof="0" dirty="0"/>
              <a:t>vorname.nachname@e-control.at</a:t>
            </a:r>
          </a:p>
        </p:txBody>
      </p:sp>
      <p:sp>
        <p:nvSpPr>
          <p:cNvPr id="18" name="Textfeld 17"/>
          <p:cNvSpPr txBox="1"/>
          <p:nvPr userDrawn="1"/>
        </p:nvSpPr>
        <p:spPr>
          <a:xfrm>
            <a:off x="3329075" y="3205304"/>
            <a:ext cx="3072632" cy="307777"/>
          </a:xfrm>
          <a:prstGeom prst="rect">
            <a:avLst/>
          </a:prstGeom>
        </p:spPr>
        <p:txBody>
          <a:bodyPr vert="horz" wrap="square" lIns="0" tIns="0" rIns="0" bIns="0" rtlCol="0" anchor="ctr">
            <a:noAutofit/>
          </a:bodyPr>
          <a:lstStyle>
            <a:lvl1pPr lvl="0" indent="0">
              <a:spcBef>
                <a:spcPts val="500"/>
              </a:spcBef>
              <a:buFont typeface="Arial" pitchFamily="34" charset="0"/>
              <a:buNone/>
              <a:defRPr sz="2000">
                <a:latin typeface="Arial" pitchFamily="34" charset="0"/>
                <a:cs typeface="Arial" pitchFamily="34" charset="0"/>
              </a:defRPr>
            </a:lvl1pPr>
            <a:lvl2pPr marL="179388" indent="-179388">
              <a:spcBef>
                <a:spcPts val="500"/>
              </a:spcBef>
              <a:buFont typeface="Arial" pitchFamily="34" charset="0"/>
              <a:buChar char="•"/>
              <a:defRPr sz="2000">
                <a:latin typeface="Arial" pitchFamily="34" charset="0"/>
                <a:cs typeface="Arial" pitchFamily="34" charset="0"/>
              </a:defRPr>
            </a:lvl2pPr>
            <a:lvl3pPr marL="447675" indent="-268288">
              <a:spcBef>
                <a:spcPts val="400"/>
              </a:spcBef>
              <a:buFont typeface="Arial" pitchFamily="34" charset="0"/>
              <a:buChar char="–"/>
              <a:defRPr>
                <a:latin typeface="Arial" pitchFamily="34" charset="0"/>
                <a:cs typeface="Arial" pitchFamily="34" charset="0"/>
              </a:defRPr>
            </a:lvl3pPr>
            <a:lvl4pPr marL="627063" indent="-179388">
              <a:spcBef>
                <a:spcPts val="400"/>
              </a:spcBef>
              <a:buFont typeface="Arial" pitchFamily="34" charset="0"/>
              <a:buChar char="•"/>
              <a:defRPr>
                <a:latin typeface="Arial" pitchFamily="34" charset="0"/>
                <a:cs typeface="Arial" pitchFamily="34" charset="0"/>
              </a:defRPr>
            </a:lvl4pPr>
            <a:lvl5pPr marL="896938" indent="-269875">
              <a:spcBef>
                <a:spcPts val="400"/>
              </a:spcBef>
              <a:buFont typeface="Arial" pitchFamily="34" charset="0"/>
              <a:buChar char="–"/>
              <a:defRPr>
                <a:latin typeface="Arial" pitchFamily="34" charset="0"/>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lgn="l"/>
            <a:r>
              <a:rPr lang="de-AT" sz="1600" dirty="0">
                <a:solidFill>
                  <a:schemeClr val="bg1"/>
                </a:solidFill>
                <a:latin typeface="Arial Narrow" panose="020B0606020202030204" pitchFamily="34" charset="0"/>
              </a:rPr>
              <a:t>www.e-control</a:t>
            </a:r>
            <a:r>
              <a:rPr lang="de-AT" sz="1600">
                <a:solidFill>
                  <a:schemeClr val="bg1"/>
                </a:solidFill>
                <a:latin typeface="Arial Narrow" panose="020B0606020202030204" pitchFamily="34" charset="0"/>
              </a:rPr>
              <a:t>.at</a:t>
            </a:r>
            <a:endParaRPr lang="de-AT" sz="1600" dirty="0">
              <a:solidFill>
                <a:schemeClr val="bg1"/>
              </a:solidFill>
              <a:latin typeface="Arial Narrow" panose="020B0606020202030204" pitchFamily="34" charset="0"/>
            </a:endParaRPr>
          </a:p>
        </p:txBody>
      </p:sp>
      <p:sp>
        <p:nvSpPr>
          <p:cNvPr id="19" name="Rechteck 18"/>
          <p:cNvSpPr/>
          <p:nvPr userDrawn="1"/>
        </p:nvSpPr>
        <p:spPr>
          <a:xfrm>
            <a:off x="2757091" y="2480613"/>
            <a:ext cx="434734" cy="369332"/>
          </a:xfrm>
          <a:prstGeom prst="rect">
            <a:avLst/>
          </a:prstGeom>
        </p:spPr>
        <p:txBody>
          <a:bodyPr wrap="none">
            <a:spAutoFit/>
          </a:bodyPr>
          <a:lstStyle/>
          <a:p>
            <a:r>
              <a:rPr lang="de-AT" altLang="de-DE" sz="1800">
                <a:solidFill>
                  <a:schemeClr val="bg1"/>
                </a:solidFill>
                <a:sym typeface="Wingdings 2" pitchFamily="18" charset="2"/>
              </a:rPr>
              <a:t></a:t>
            </a:r>
            <a:endParaRPr lang="de-AT" dirty="0">
              <a:solidFill>
                <a:schemeClr val="bg1"/>
              </a:solidFill>
            </a:endParaRPr>
          </a:p>
        </p:txBody>
      </p:sp>
      <p:sp>
        <p:nvSpPr>
          <p:cNvPr id="20" name="Rechteck 19"/>
          <p:cNvSpPr/>
          <p:nvPr userDrawn="1"/>
        </p:nvSpPr>
        <p:spPr>
          <a:xfrm>
            <a:off x="2751480" y="2822859"/>
            <a:ext cx="445956" cy="369332"/>
          </a:xfrm>
          <a:prstGeom prst="rect">
            <a:avLst/>
          </a:prstGeom>
        </p:spPr>
        <p:txBody>
          <a:bodyPr wrap="none">
            <a:spAutoFit/>
          </a:bodyPr>
          <a:lstStyle/>
          <a:p>
            <a:r>
              <a:rPr lang="de-AT" altLang="de-DE" b="1">
                <a:solidFill>
                  <a:schemeClr val="bg1"/>
                </a:solidFill>
                <a:cs typeface="Arial" charset="0"/>
                <a:sym typeface="Wingdings" pitchFamily="2" charset="2"/>
              </a:rPr>
              <a:t></a:t>
            </a:r>
            <a:endParaRPr lang="de-AT" dirty="0">
              <a:solidFill>
                <a:schemeClr val="bg1"/>
              </a:solidFill>
            </a:endParaRPr>
          </a:p>
        </p:txBody>
      </p:sp>
      <p:sp>
        <p:nvSpPr>
          <p:cNvPr id="21" name="Rechteck 20"/>
          <p:cNvSpPr/>
          <p:nvPr userDrawn="1"/>
        </p:nvSpPr>
        <p:spPr>
          <a:xfrm>
            <a:off x="2766709" y="3174526"/>
            <a:ext cx="415498" cy="369332"/>
          </a:xfrm>
          <a:prstGeom prst="rect">
            <a:avLst/>
          </a:prstGeom>
        </p:spPr>
        <p:txBody>
          <a:bodyPr wrap="none">
            <a:spAutoFit/>
          </a:bodyPr>
          <a:lstStyle/>
          <a:p>
            <a:r>
              <a:rPr lang="de-AT" altLang="de-DE" b="1">
                <a:solidFill>
                  <a:schemeClr val="bg1"/>
                </a:solidFill>
                <a:cs typeface="Arial" charset="0"/>
                <a:sym typeface="Webdings" pitchFamily="18" charset="2"/>
              </a:rPr>
              <a:t></a:t>
            </a:r>
            <a:endParaRPr lang="de-AT" dirty="0">
              <a:solidFill>
                <a:schemeClr val="bg1"/>
              </a:solidFill>
            </a:endParaRPr>
          </a:p>
        </p:txBody>
      </p:sp>
      <p:pic>
        <p:nvPicPr>
          <p:cNvPr id="5" name="Grafik 4"/>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171200" y="273600"/>
            <a:ext cx="1642756" cy="432000"/>
          </a:xfrm>
          <a:prstGeom prst="rect">
            <a:avLst/>
          </a:prstGeom>
        </p:spPr>
      </p:pic>
      <p:sp>
        <p:nvSpPr>
          <p:cNvPr id="23" name="Titel 1"/>
          <p:cNvSpPr>
            <a:spLocks noGrp="1"/>
          </p:cNvSpPr>
          <p:nvPr>
            <p:ph type="title" hasCustomPrompt="1"/>
            <p:custDataLst>
              <p:tags r:id="rId2"/>
            </p:custDataLst>
          </p:nvPr>
        </p:nvSpPr>
        <p:spPr>
          <a:xfrm>
            <a:off x="324000" y="309600"/>
            <a:ext cx="6660268" cy="360000"/>
          </a:xfrm>
          <a:prstGeom prst="rect">
            <a:avLst/>
          </a:prstGeom>
        </p:spPr>
        <p:txBody>
          <a:bodyPr lIns="0" tIns="0" rIns="0" bIns="36000" anchor="ctr"/>
          <a:lstStyle>
            <a:lvl1pPr>
              <a:defRPr sz="2600">
                <a:solidFill>
                  <a:schemeClr val="bg1"/>
                </a:solidFill>
                <a:latin typeface="Arial Narrow" panose="020B0606020202030204" pitchFamily="34" charset="0"/>
              </a:defRPr>
            </a:lvl1pPr>
          </a:lstStyle>
          <a:p>
            <a:r>
              <a:rPr lang="de-AT" noProof="0" dirty="0"/>
              <a:t>Kontakt</a:t>
            </a:r>
          </a:p>
        </p:txBody>
      </p:sp>
    </p:spTree>
    <p:extLst>
      <p:ext uri="{BB962C8B-B14F-4D97-AF65-F5344CB8AC3E}">
        <p14:creationId xmlns:p14="http://schemas.microsoft.com/office/powerpoint/2010/main" val="3820678835"/>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pos="204">
          <p15:clr>
            <a:srgbClr val="FBAE40"/>
          </p15:clr>
        </p15:guide>
        <p15:guide id="4" pos="5556">
          <p15:clr>
            <a:srgbClr val="FBAE40"/>
          </p15:clr>
        </p15:guide>
        <p15:guide id="5" orient="horz" pos="690">
          <p15:clr>
            <a:srgbClr val="FBAE40"/>
          </p15:clr>
        </p15:guide>
        <p15:guide id="6" orient="horz" pos="2958">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Kontakt_DE_multi">
    <p:spTree>
      <p:nvGrpSpPr>
        <p:cNvPr id="1" name=""/>
        <p:cNvGrpSpPr/>
        <p:nvPr/>
      </p:nvGrpSpPr>
      <p:grpSpPr>
        <a:xfrm>
          <a:off x="0" y="0"/>
          <a:ext cx="0" cy="0"/>
          <a:chOff x="0" y="0"/>
          <a:chExt cx="0" cy="0"/>
        </a:xfrm>
      </p:grpSpPr>
      <p:sp>
        <p:nvSpPr>
          <p:cNvPr id="16" name="Rechteck 15"/>
          <p:cNvSpPr/>
          <p:nvPr userDrawn="1"/>
        </p:nvSpPr>
        <p:spPr>
          <a:xfrm>
            <a:off x="3178" y="2382"/>
            <a:ext cx="9140822" cy="5141118"/>
          </a:xfrm>
          <a:prstGeom prst="rect">
            <a:avLst/>
          </a:prstGeom>
          <a:solidFill>
            <a:srgbClr val="0066A9"/>
          </a:solidFill>
          <a:ln w="12700">
            <a:solidFill>
              <a:srgbClr val="0066A9"/>
            </a:solidFill>
          </a:ln>
        </p:spPr>
        <p:style>
          <a:lnRef idx="2">
            <a:schemeClr val="accent1">
              <a:shade val="50000"/>
            </a:schemeClr>
          </a:lnRef>
          <a:fillRef idx="1">
            <a:schemeClr val="accent1"/>
          </a:fillRef>
          <a:effectRef idx="0">
            <a:schemeClr val="accent1"/>
          </a:effectRef>
          <a:fontRef idx="minor">
            <a:schemeClr val="lt1"/>
          </a:fontRef>
        </p:style>
        <p:txBody>
          <a:bodyPr lIns="72000" rtlCol="0" anchor="t"/>
          <a:lstStyle/>
          <a:p>
            <a:pPr algn="ctr"/>
            <a:endParaRPr lang="de-AT" dirty="0">
              <a:solidFill>
                <a:srgbClr val="0066A9"/>
              </a:solidFill>
            </a:endParaRPr>
          </a:p>
        </p:txBody>
      </p:sp>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1050293689"/>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pic>
        <p:nvPicPr>
          <p:cNvPr id="5" name="Grafik 4"/>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171200" y="273600"/>
            <a:ext cx="1642756" cy="432000"/>
          </a:xfrm>
          <a:prstGeom prst="rect">
            <a:avLst/>
          </a:prstGeom>
        </p:spPr>
      </p:pic>
      <p:sp>
        <p:nvSpPr>
          <p:cNvPr id="49" name="Titel 1"/>
          <p:cNvSpPr>
            <a:spLocks noGrp="1"/>
          </p:cNvSpPr>
          <p:nvPr>
            <p:ph type="title" hasCustomPrompt="1"/>
            <p:custDataLst>
              <p:tags r:id="rId2"/>
            </p:custDataLst>
          </p:nvPr>
        </p:nvSpPr>
        <p:spPr>
          <a:xfrm>
            <a:off x="324000" y="309600"/>
            <a:ext cx="6660268" cy="360000"/>
          </a:xfrm>
          <a:prstGeom prst="rect">
            <a:avLst/>
          </a:prstGeom>
        </p:spPr>
        <p:txBody>
          <a:bodyPr lIns="0" tIns="0" rIns="0" bIns="36000" anchor="ctr"/>
          <a:lstStyle>
            <a:lvl1pPr>
              <a:defRPr sz="2600">
                <a:solidFill>
                  <a:schemeClr val="bg1"/>
                </a:solidFill>
                <a:latin typeface="Arial Narrow" panose="020B0606020202030204" pitchFamily="34" charset="0"/>
              </a:defRPr>
            </a:lvl1pPr>
          </a:lstStyle>
          <a:p>
            <a:r>
              <a:rPr lang="de-AT" noProof="0" dirty="0"/>
              <a:t>Kontakt</a:t>
            </a:r>
          </a:p>
        </p:txBody>
      </p:sp>
      <p:sp>
        <p:nvSpPr>
          <p:cNvPr id="50" name="Inhaltsplatzhalter 2"/>
          <p:cNvSpPr>
            <a:spLocks noGrp="1"/>
          </p:cNvSpPr>
          <p:nvPr>
            <p:ph idx="1" hasCustomPrompt="1"/>
          </p:nvPr>
        </p:nvSpPr>
        <p:spPr>
          <a:xfrm>
            <a:off x="663072" y="1203598"/>
            <a:ext cx="3565178" cy="307777"/>
          </a:xfrm>
          <a:prstGeom prst="rect">
            <a:avLst/>
          </a:prstGeom>
        </p:spPr>
        <p:txBody>
          <a:bodyPr lIns="0" anchor="ctr">
            <a:noAutofit/>
          </a:bodyPr>
          <a:lstStyle>
            <a:lvl1pPr>
              <a:defRPr sz="1600" b="1" cap="small" baseline="0">
                <a:solidFill>
                  <a:schemeClr val="bg1"/>
                </a:solidFill>
                <a:latin typeface="+mn-lt"/>
              </a:defRPr>
            </a:lvl1pPr>
          </a:lstStyle>
          <a:p>
            <a:pPr lvl="0"/>
            <a:r>
              <a:rPr lang="de-AT" noProof="0" dirty="0"/>
              <a:t>Titel Vorname Name</a:t>
            </a:r>
          </a:p>
        </p:txBody>
      </p:sp>
      <p:sp>
        <p:nvSpPr>
          <p:cNvPr id="51" name="Inhaltsplatzhalter 2"/>
          <p:cNvSpPr>
            <a:spLocks noGrp="1"/>
          </p:cNvSpPr>
          <p:nvPr>
            <p:ph idx="13" hasCustomPrompt="1"/>
          </p:nvPr>
        </p:nvSpPr>
        <p:spPr>
          <a:xfrm>
            <a:off x="2123727" y="1584269"/>
            <a:ext cx="2104521" cy="307777"/>
          </a:xfrm>
          <a:prstGeom prst="rect">
            <a:avLst/>
          </a:prstGeom>
        </p:spPr>
        <p:txBody>
          <a:bodyPr lIns="36000" anchor="ctr">
            <a:noAutofit/>
          </a:bodyPr>
          <a:lstStyle>
            <a:lvl1pPr>
              <a:defRPr sz="1600">
                <a:solidFill>
                  <a:schemeClr val="bg1"/>
                </a:solidFill>
                <a:latin typeface="Arial Narrow" panose="020B0606020202030204" pitchFamily="34" charset="0"/>
              </a:defRPr>
            </a:lvl1pPr>
          </a:lstStyle>
          <a:p>
            <a:pPr lvl="0"/>
            <a:r>
              <a:rPr lang="de-AT" noProof="0" dirty="0"/>
              <a:t>DW</a:t>
            </a:r>
          </a:p>
        </p:txBody>
      </p:sp>
      <p:sp>
        <p:nvSpPr>
          <p:cNvPr id="52" name="Textfeld 51"/>
          <p:cNvSpPr txBox="1"/>
          <p:nvPr userDrawn="1"/>
        </p:nvSpPr>
        <p:spPr>
          <a:xfrm>
            <a:off x="1155614" y="1584269"/>
            <a:ext cx="911613" cy="307777"/>
          </a:xfrm>
          <a:prstGeom prst="rect">
            <a:avLst/>
          </a:prstGeom>
        </p:spPr>
        <p:txBody>
          <a:bodyPr vert="horz" wrap="none" lIns="0" tIns="0" rIns="0" bIns="0" rtlCol="0" anchor="ctr">
            <a:noAutofit/>
          </a:bodyPr>
          <a:lstStyle>
            <a:lvl1pPr lvl="0" indent="0">
              <a:spcBef>
                <a:spcPts val="500"/>
              </a:spcBef>
              <a:buFont typeface="Arial" pitchFamily="34" charset="0"/>
              <a:buNone/>
              <a:defRPr sz="2000">
                <a:latin typeface="Arial" pitchFamily="34" charset="0"/>
                <a:cs typeface="Arial" pitchFamily="34" charset="0"/>
              </a:defRPr>
            </a:lvl1pPr>
            <a:lvl2pPr marL="179388" indent="-179388">
              <a:spcBef>
                <a:spcPts val="500"/>
              </a:spcBef>
              <a:buFont typeface="Arial" pitchFamily="34" charset="0"/>
              <a:buChar char="•"/>
              <a:defRPr sz="2000">
                <a:latin typeface="Arial" pitchFamily="34" charset="0"/>
                <a:cs typeface="Arial" pitchFamily="34" charset="0"/>
              </a:defRPr>
            </a:lvl2pPr>
            <a:lvl3pPr marL="447675" indent="-268288">
              <a:spcBef>
                <a:spcPts val="400"/>
              </a:spcBef>
              <a:buFont typeface="Arial" pitchFamily="34" charset="0"/>
              <a:buChar char="–"/>
              <a:defRPr>
                <a:latin typeface="Arial" pitchFamily="34" charset="0"/>
                <a:cs typeface="Arial" pitchFamily="34" charset="0"/>
              </a:defRPr>
            </a:lvl3pPr>
            <a:lvl4pPr marL="627063" indent="-179388">
              <a:spcBef>
                <a:spcPts val="400"/>
              </a:spcBef>
              <a:buFont typeface="Arial" pitchFamily="34" charset="0"/>
              <a:buChar char="•"/>
              <a:defRPr>
                <a:latin typeface="Arial" pitchFamily="34" charset="0"/>
                <a:cs typeface="Arial" pitchFamily="34" charset="0"/>
              </a:defRPr>
            </a:lvl4pPr>
            <a:lvl5pPr marL="896938" indent="-269875">
              <a:spcBef>
                <a:spcPts val="400"/>
              </a:spcBef>
              <a:buFont typeface="Arial" pitchFamily="34" charset="0"/>
              <a:buChar char="–"/>
              <a:defRPr>
                <a:latin typeface="Arial" pitchFamily="34" charset="0"/>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lgn="l"/>
            <a:r>
              <a:rPr lang="de-AT" sz="1600" dirty="0">
                <a:solidFill>
                  <a:schemeClr val="bg1"/>
                </a:solidFill>
                <a:latin typeface="Arial Narrow" panose="020B0606020202030204" pitchFamily="34" charset="0"/>
              </a:rPr>
              <a:t>+43 </a:t>
            </a:r>
            <a:r>
              <a:rPr lang="de-AT" sz="1600">
                <a:solidFill>
                  <a:schemeClr val="bg1"/>
                </a:solidFill>
                <a:latin typeface="Arial Narrow" panose="020B0606020202030204" pitchFamily="34" charset="0"/>
              </a:rPr>
              <a:t>1 24724</a:t>
            </a:r>
            <a:endParaRPr lang="de-AT" sz="1600" dirty="0">
              <a:solidFill>
                <a:schemeClr val="bg1"/>
              </a:solidFill>
              <a:latin typeface="Arial Narrow" panose="020B0606020202030204" pitchFamily="34" charset="0"/>
            </a:endParaRPr>
          </a:p>
        </p:txBody>
      </p:sp>
      <p:sp>
        <p:nvSpPr>
          <p:cNvPr id="53" name="Inhaltsplatzhalter 2"/>
          <p:cNvSpPr>
            <a:spLocks noGrp="1"/>
          </p:cNvSpPr>
          <p:nvPr>
            <p:ph idx="14" hasCustomPrompt="1"/>
          </p:nvPr>
        </p:nvSpPr>
        <p:spPr>
          <a:xfrm>
            <a:off x="1155615" y="1926515"/>
            <a:ext cx="3072634" cy="307777"/>
          </a:xfrm>
          <a:prstGeom prst="rect">
            <a:avLst/>
          </a:prstGeom>
        </p:spPr>
        <p:txBody>
          <a:bodyPr lIns="0" anchor="ctr">
            <a:noAutofit/>
          </a:bodyPr>
          <a:lstStyle>
            <a:lvl1pPr algn="l">
              <a:defRPr sz="1600" b="0">
                <a:solidFill>
                  <a:schemeClr val="bg1"/>
                </a:solidFill>
                <a:latin typeface="Arial Narrow" panose="020B0606020202030204" pitchFamily="34" charset="0"/>
              </a:defRPr>
            </a:lvl1pPr>
          </a:lstStyle>
          <a:p>
            <a:pPr lvl="0"/>
            <a:r>
              <a:rPr lang="de-AT" noProof="0" dirty="0"/>
              <a:t>vorname.nachname@e-control.at</a:t>
            </a:r>
          </a:p>
        </p:txBody>
      </p:sp>
      <p:sp>
        <p:nvSpPr>
          <p:cNvPr id="54" name="Textfeld 53"/>
          <p:cNvSpPr txBox="1"/>
          <p:nvPr userDrawn="1"/>
        </p:nvSpPr>
        <p:spPr>
          <a:xfrm>
            <a:off x="1155619" y="2278182"/>
            <a:ext cx="3072632" cy="307777"/>
          </a:xfrm>
          <a:prstGeom prst="rect">
            <a:avLst/>
          </a:prstGeom>
        </p:spPr>
        <p:txBody>
          <a:bodyPr vert="horz" wrap="square" lIns="0" tIns="0" rIns="0" bIns="0" rtlCol="0" anchor="ctr">
            <a:noAutofit/>
          </a:bodyPr>
          <a:lstStyle>
            <a:lvl1pPr lvl="0" indent="0">
              <a:spcBef>
                <a:spcPts val="500"/>
              </a:spcBef>
              <a:buFont typeface="Arial" pitchFamily="34" charset="0"/>
              <a:buNone/>
              <a:defRPr sz="2000">
                <a:latin typeface="Arial" pitchFamily="34" charset="0"/>
                <a:cs typeface="Arial" pitchFamily="34" charset="0"/>
              </a:defRPr>
            </a:lvl1pPr>
            <a:lvl2pPr marL="179388" indent="-179388">
              <a:spcBef>
                <a:spcPts val="500"/>
              </a:spcBef>
              <a:buFont typeface="Arial" pitchFamily="34" charset="0"/>
              <a:buChar char="•"/>
              <a:defRPr sz="2000">
                <a:latin typeface="Arial" pitchFamily="34" charset="0"/>
                <a:cs typeface="Arial" pitchFamily="34" charset="0"/>
              </a:defRPr>
            </a:lvl2pPr>
            <a:lvl3pPr marL="447675" indent="-268288">
              <a:spcBef>
                <a:spcPts val="400"/>
              </a:spcBef>
              <a:buFont typeface="Arial" pitchFamily="34" charset="0"/>
              <a:buChar char="–"/>
              <a:defRPr>
                <a:latin typeface="Arial" pitchFamily="34" charset="0"/>
                <a:cs typeface="Arial" pitchFamily="34" charset="0"/>
              </a:defRPr>
            </a:lvl3pPr>
            <a:lvl4pPr marL="627063" indent="-179388">
              <a:spcBef>
                <a:spcPts val="400"/>
              </a:spcBef>
              <a:buFont typeface="Arial" pitchFamily="34" charset="0"/>
              <a:buChar char="•"/>
              <a:defRPr>
                <a:latin typeface="Arial" pitchFamily="34" charset="0"/>
                <a:cs typeface="Arial" pitchFamily="34" charset="0"/>
              </a:defRPr>
            </a:lvl4pPr>
            <a:lvl5pPr marL="896938" indent="-269875">
              <a:spcBef>
                <a:spcPts val="400"/>
              </a:spcBef>
              <a:buFont typeface="Arial" pitchFamily="34" charset="0"/>
              <a:buChar char="–"/>
              <a:defRPr>
                <a:latin typeface="Arial" pitchFamily="34" charset="0"/>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lgn="l"/>
            <a:r>
              <a:rPr lang="de-AT" sz="1600" dirty="0">
                <a:solidFill>
                  <a:schemeClr val="bg1"/>
                </a:solidFill>
                <a:latin typeface="Arial Narrow" panose="020B0606020202030204" pitchFamily="34" charset="0"/>
              </a:rPr>
              <a:t>www.e-control</a:t>
            </a:r>
            <a:r>
              <a:rPr lang="de-AT" sz="1600">
                <a:solidFill>
                  <a:schemeClr val="bg1"/>
                </a:solidFill>
                <a:latin typeface="Arial Narrow" panose="020B0606020202030204" pitchFamily="34" charset="0"/>
              </a:rPr>
              <a:t>.at</a:t>
            </a:r>
            <a:endParaRPr lang="de-AT" sz="1600" dirty="0">
              <a:solidFill>
                <a:schemeClr val="bg1"/>
              </a:solidFill>
              <a:latin typeface="Arial Narrow" panose="020B0606020202030204" pitchFamily="34" charset="0"/>
            </a:endParaRPr>
          </a:p>
        </p:txBody>
      </p:sp>
      <p:sp>
        <p:nvSpPr>
          <p:cNvPr id="55" name="Rechteck 54"/>
          <p:cNvSpPr/>
          <p:nvPr userDrawn="1"/>
        </p:nvSpPr>
        <p:spPr>
          <a:xfrm>
            <a:off x="583635" y="1553491"/>
            <a:ext cx="434734" cy="369332"/>
          </a:xfrm>
          <a:prstGeom prst="rect">
            <a:avLst/>
          </a:prstGeom>
        </p:spPr>
        <p:txBody>
          <a:bodyPr wrap="none">
            <a:spAutoFit/>
          </a:bodyPr>
          <a:lstStyle/>
          <a:p>
            <a:r>
              <a:rPr lang="de-AT" altLang="de-DE" sz="1800">
                <a:solidFill>
                  <a:schemeClr val="bg1"/>
                </a:solidFill>
                <a:sym typeface="Wingdings 2" pitchFamily="18" charset="2"/>
              </a:rPr>
              <a:t></a:t>
            </a:r>
            <a:endParaRPr lang="de-AT" dirty="0">
              <a:solidFill>
                <a:schemeClr val="bg1"/>
              </a:solidFill>
            </a:endParaRPr>
          </a:p>
        </p:txBody>
      </p:sp>
      <p:sp>
        <p:nvSpPr>
          <p:cNvPr id="56" name="Rechteck 55"/>
          <p:cNvSpPr/>
          <p:nvPr userDrawn="1"/>
        </p:nvSpPr>
        <p:spPr>
          <a:xfrm>
            <a:off x="578024" y="1895737"/>
            <a:ext cx="445956" cy="369332"/>
          </a:xfrm>
          <a:prstGeom prst="rect">
            <a:avLst/>
          </a:prstGeom>
        </p:spPr>
        <p:txBody>
          <a:bodyPr wrap="none">
            <a:spAutoFit/>
          </a:bodyPr>
          <a:lstStyle/>
          <a:p>
            <a:r>
              <a:rPr lang="de-AT" altLang="de-DE" b="1">
                <a:solidFill>
                  <a:schemeClr val="bg1"/>
                </a:solidFill>
                <a:cs typeface="Arial" charset="0"/>
                <a:sym typeface="Wingdings" pitchFamily="2" charset="2"/>
              </a:rPr>
              <a:t></a:t>
            </a:r>
            <a:endParaRPr lang="de-AT" dirty="0">
              <a:solidFill>
                <a:schemeClr val="bg1"/>
              </a:solidFill>
            </a:endParaRPr>
          </a:p>
        </p:txBody>
      </p:sp>
      <p:sp>
        <p:nvSpPr>
          <p:cNvPr id="57" name="Rechteck 56"/>
          <p:cNvSpPr/>
          <p:nvPr userDrawn="1"/>
        </p:nvSpPr>
        <p:spPr>
          <a:xfrm>
            <a:off x="593253" y="2247404"/>
            <a:ext cx="415498" cy="369332"/>
          </a:xfrm>
          <a:prstGeom prst="rect">
            <a:avLst/>
          </a:prstGeom>
        </p:spPr>
        <p:txBody>
          <a:bodyPr wrap="none">
            <a:spAutoFit/>
          </a:bodyPr>
          <a:lstStyle/>
          <a:p>
            <a:r>
              <a:rPr lang="de-AT" altLang="de-DE" b="1">
                <a:solidFill>
                  <a:schemeClr val="bg1"/>
                </a:solidFill>
                <a:cs typeface="Arial" charset="0"/>
                <a:sym typeface="Webdings" pitchFamily="18" charset="2"/>
              </a:rPr>
              <a:t></a:t>
            </a:r>
            <a:endParaRPr lang="de-AT" dirty="0">
              <a:solidFill>
                <a:schemeClr val="bg1"/>
              </a:solidFill>
            </a:endParaRPr>
          </a:p>
        </p:txBody>
      </p:sp>
      <p:sp>
        <p:nvSpPr>
          <p:cNvPr id="58" name="Inhaltsplatzhalter 2"/>
          <p:cNvSpPr>
            <a:spLocks noGrp="1"/>
          </p:cNvSpPr>
          <p:nvPr>
            <p:ph idx="27" hasCustomPrompt="1"/>
          </p:nvPr>
        </p:nvSpPr>
        <p:spPr>
          <a:xfrm>
            <a:off x="661294" y="3069252"/>
            <a:ext cx="3565178" cy="307777"/>
          </a:xfrm>
          <a:prstGeom prst="rect">
            <a:avLst/>
          </a:prstGeom>
        </p:spPr>
        <p:txBody>
          <a:bodyPr lIns="0" anchor="ctr">
            <a:noAutofit/>
          </a:bodyPr>
          <a:lstStyle>
            <a:lvl1pPr>
              <a:defRPr sz="1600" b="1" cap="small" baseline="0">
                <a:solidFill>
                  <a:schemeClr val="bg1"/>
                </a:solidFill>
                <a:latin typeface="+mn-lt"/>
              </a:defRPr>
            </a:lvl1pPr>
          </a:lstStyle>
          <a:p>
            <a:pPr lvl="0"/>
            <a:r>
              <a:rPr lang="de-AT" noProof="0" dirty="0"/>
              <a:t>Titel Vorname Name</a:t>
            </a:r>
          </a:p>
        </p:txBody>
      </p:sp>
      <p:sp>
        <p:nvSpPr>
          <p:cNvPr id="59" name="Inhaltsplatzhalter 2"/>
          <p:cNvSpPr>
            <a:spLocks noGrp="1"/>
          </p:cNvSpPr>
          <p:nvPr>
            <p:ph idx="28" hasCustomPrompt="1"/>
          </p:nvPr>
        </p:nvSpPr>
        <p:spPr>
          <a:xfrm>
            <a:off x="2123727" y="3449923"/>
            <a:ext cx="2102744" cy="307777"/>
          </a:xfrm>
          <a:prstGeom prst="rect">
            <a:avLst/>
          </a:prstGeom>
        </p:spPr>
        <p:txBody>
          <a:bodyPr lIns="36000" anchor="ctr">
            <a:noAutofit/>
          </a:bodyPr>
          <a:lstStyle>
            <a:lvl1pPr>
              <a:defRPr sz="1600">
                <a:solidFill>
                  <a:schemeClr val="bg1"/>
                </a:solidFill>
                <a:latin typeface="Arial Narrow" panose="020B0606020202030204" pitchFamily="34" charset="0"/>
              </a:defRPr>
            </a:lvl1pPr>
          </a:lstStyle>
          <a:p>
            <a:pPr lvl="0"/>
            <a:r>
              <a:rPr lang="de-AT" noProof="0" dirty="0"/>
              <a:t>DW</a:t>
            </a:r>
          </a:p>
        </p:txBody>
      </p:sp>
      <p:sp>
        <p:nvSpPr>
          <p:cNvPr id="60" name="Textfeld 59"/>
          <p:cNvSpPr txBox="1"/>
          <p:nvPr userDrawn="1"/>
        </p:nvSpPr>
        <p:spPr>
          <a:xfrm>
            <a:off x="1153836" y="3449923"/>
            <a:ext cx="911613" cy="307777"/>
          </a:xfrm>
          <a:prstGeom prst="rect">
            <a:avLst/>
          </a:prstGeom>
        </p:spPr>
        <p:txBody>
          <a:bodyPr vert="horz" wrap="none" lIns="0" tIns="0" rIns="0" bIns="0" rtlCol="0" anchor="ctr">
            <a:noAutofit/>
          </a:bodyPr>
          <a:lstStyle>
            <a:lvl1pPr lvl="0" indent="0">
              <a:spcBef>
                <a:spcPts val="500"/>
              </a:spcBef>
              <a:buFont typeface="Arial" pitchFamily="34" charset="0"/>
              <a:buNone/>
              <a:defRPr sz="2000">
                <a:latin typeface="Arial" pitchFamily="34" charset="0"/>
                <a:cs typeface="Arial" pitchFamily="34" charset="0"/>
              </a:defRPr>
            </a:lvl1pPr>
            <a:lvl2pPr marL="179388" indent="-179388">
              <a:spcBef>
                <a:spcPts val="500"/>
              </a:spcBef>
              <a:buFont typeface="Arial" pitchFamily="34" charset="0"/>
              <a:buChar char="•"/>
              <a:defRPr sz="2000">
                <a:latin typeface="Arial" pitchFamily="34" charset="0"/>
                <a:cs typeface="Arial" pitchFamily="34" charset="0"/>
              </a:defRPr>
            </a:lvl2pPr>
            <a:lvl3pPr marL="447675" indent="-268288">
              <a:spcBef>
                <a:spcPts val="400"/>
              </a:spcBef>
              <a:buFont typeface="Arial" pitchFamily="34" charset="0"/>
              <a:buChar char="–"/>
              <a:defRPr>
                <a:latin typeface="Arial" pitchFamily="34" charset="0"/>
                <a:cs typeface="Arial" pitchFamily="34" charset="0"/>
              </a:defRPr>
            </a:lvl3pPr>
            <a:lvl4pPr marL="627063" indent="-179388">
              <a:spcBef>
                <a:spcPts val="400"/>
              </a:spcBef>
              <a:buFont typeface="Arial" pitchFamily="34" charset="0"/>
              <a:buChar char="•"/>
              <a:defRPr>
                <a:latin typeface="Arial" pitchFamily="34" charset="0"/>
                <a:cs typeface="Arial" pitchFamily="34" charset="0"/>
              </a:defRPr>
            </a:lvl4pPr>
            <a:lvl5pPr marL="896938" indent="-269875">
              <a:spcBef>
                <a:spcPts val="400"/>
              </a:spcBef>
              <a:buFont typeface="Arial" pitchFamily="34" charset="0"/>
              <a:buChar char="–"/>
              <a:defRPr>
                <a:latin typeface="Arial" pitchFamily="34" charset="0"/>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lgn="l"/>
            <a:r>
              <a:rPr lang="de-AT" sz="1600" dirty="0">
                <a:solidFill>
                  <a:schemeClr val="bg1"/>
                </a:solidFill>
                <a:latin typeface="Arial Narrow" panose="020B0606020202030204" pitchFamily="34" charset="0"/>
              </a:rPr>
              <a:t>+43 </a:t>
            </a:r>
            <a:r>
              <a:rPr lang="de-AT" sz="1600">
                <a:solidFill>
                  <a:schemeClr val="bg1"/>
                </a:solidFill>
                <a:latin typeface="Arial Narrow" panose="020B0606020202030204" pitchFamily="34" charset="0"/>
              </a:rPr>
              <a:t>1 24724</a:t>
            </a:r>
            <a:endParaRPr lang="de-AT" sz="1600" dirty="0">
              <a:solidFill>
                <a:schemeClr val="bg1"/>
              </a:solidFill>
              <a:latin typeface="Arial Narrow" panose="020B0606020202030204" pitchFamily="34" charset="0"/>
            </a:endParaRPr>
          </a:p>
        </p:txBody>
      </p:sp>
      <p:sp>
        <p:nvSpPr>
          <p:cNvPr id="61" name="Inhaltsplatzhalter 2"/>
          <p:cNvSpPr>
            <a:spLocks noGrp="1"/>
          </p:cNvSpPr>
          <p:nvPr>
            <p:ph idx="29" hasCustomPrompt="1"/>
          </p:nvPr>
        </p:nvSpPr>
        <p:spPr>
          <a:xfrm>
            <a:off x="1153837" y="3792169"/>
            <a:ext cx="3072634" cy="307777"/>
          </a:xfrm>
          <a:prstGeom prst="rect">
            <a:avLst/>
          </a:prstGeom>
        </p:spPr>
        <p:txBody>
          <a:bodyPr lIns="0" anchor="ctr">
            <a:noAutofit/>
          </a:bodyPr>
          <a:lstStyle>
            <a:lvl1pPr algn="l">
              <a:defRPr sz="1600" b="0">
                <a:solidFill>
                  <a:schemeClr val="bg1"/>
                </a:solidFill>
                <a:latin typeface="Arial Narrow" panose="020B0606020202030204" pitchFamily="34" charset="0"/>
              </a:defRPr>
            </a:lvl1pPr>
          </a:lstStyle>
          <a:p>
            <a:pPr lvl="0"/>
            <a:r>
              <a:rPr lang="de-AT" noProof="0" dirty="0"/>
              <a:t>vorname.nachname@e-control.at</a:t>
            </a:r>
          </a:p>
        </p:txBody>
      </p:sp>
      <p:sp>
        <p:nvSpPr>
          <p:cNvPr id="62" name="Textfeld 61"/>
          <p:cNvSpPr txBox="1"/>
          <p:nvPr userDrawn="1"/>
        </p:nvSpPr>
        <p:spPr>
          <a:xfrm>
            <a:off x="1153841" y="4143836"/>
            <a:ext cx="3072632" cy="307777"/>
          </a:xfrm>
          <a:prstGeom prst="rect">
            <a:avLst/>
          </a:prstGeom>
        </p:spPr>
        <p:txBody>
          <a:bodyPr vert="horz" wrap="square" lIns="0" tIns="0" rIns="0" bIns="0" rtlCol="0" anchor="ctr">
            <a:noAutofit/>
          </a:bodyPr>
          <a:lstStyle>
            <a:lvl1pPr lvl="0" indent="0">
              <a:spcBef>
                <a:spcPts val="500"/>
              </a:spcBef>
              <a:buFont typeface="Arial" pitchFamily="34" charset="0"/>
              <a:buNone/>
              <a:defRPr sz="2000">
                <a:latin typeface="Arial" pitchFamily="34" charset="0"/>
                <a:cs typeface="Arial" pitchFamily="34" charset="0"/>
              </a:defRPr>
            </a:lvl1pPr>
            <a:lvl2pPr marL="179388" indent="-179388">
              <a:spcBef>
                <a:spcPts val="500"/>
              </a:spcBef>
              <a:buFont typeface="Arial" pitchFamily="34" charset="0"/>
              <a:buChar char="•"/>
              <a:defRPr sz="2000">
                <a:latin typeface="Arial" pitchFamily="34" charset="0"/>
                <a:cs typeface="Arial" pitchFamily="34" charset="0"/>
              </a:defRPr>
            </a:lvl2pPr>
            <a:lvl3pPr marL="447675" indent="-268288">
              <a:spcBef>
                <a:spcPts val="400"/>
              </a:spcBef>
              <a:buFont typeface="Arial" pitchFamily="34" charset="0"/>
              <a:buChar char="–"/>
              <a:defRPr>
                <a:latin typeface="Arial" pitchFamily="34" charset="0"/>
                <a:cs typeface="Arial" pitchFamily="34" charset="0"/>
              </a:defRPr>
            </a:lvl3pPr>
            <a:lvl4pPr marL="627063" indent="-179388">
              <a:spcBef>
                <a:spcPts val="400"/>
              </a:spcBef>
              <a:buFont typeface="Arial" pitchFamily="34" charset="0"/>
              <a:buChar char="•"/>
              <a:defRPr>
                <a:latin typeface="Arial" pitchFamily="34" charset="0"/>
                <a:cs typeface="Arial" pitchFamily="34" charset="0"/>
              </a:defRPr>
            </a:lvl4pPr>
            <a:lvl5pPr marL="896938" indent="-269875">
              <a:spcBef>
                <a:spcPts val="400"/>
              </a:spcBef>
              <a:buFont typeface="Arial" pitchFamily="34" charset="0"/>
              <a:buChar char="–"/>
              <a:defRPr>
                <a:latin typeface="Arial" pitchFamily="34" charset="0"/>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lgn="l"/>
            <a:r>
              <a:rPr lang="de-AT" sz="1600" dirty="0">
                <a:solidFill>
                  <a:schemeClr val="bg1"/>
                </a:solidFill>
                <a:latin typeface="Arial Narrow" panose="020B0606020202030204" pitchFamily="34" charset="0"/>
              </a:rPr>
              <a:t>www.e-control</a:t>
            </a:r>
            <a:r>
              <a:rPr lang="de-AT" sz="1600">
                <a:solidFill>
                  <a:schemeClr val="bg1"/>
                </a:solidFill>
                <a:latin typeface="Arial Narrow" panose="020B0606020202030204" pitchFamily="34" charset="0"/>
              </a:rPr>
              <a:t>.at</a:t>
            </a:r>
            <a:endParaRPr lang="de-AT" sz="1600" dirty="0">
              <a:solidFill>
                <a:schemeClr val="bg1"/>
              </a:solidFill>
              <a:latin typeface="Arial Narrow" panose="020B0606020202030204" pitchFamily="34" charset="0"/>
            </a:endParaRPr>
          </a:p>
        </p:txBody>
      </p:sp>
      <p:sp>
        <p:nvSpPr>
          <p:cNvPr id="63" name="Rechteck 62"/>
          <p:cNvSpPr/>
          <p:nvPr userDrawn="1"/>
        </p:nvSpPr>
        <p:spPr>
          <a:xfrm>
            <a:off x="581857" y="3419145"/>
            <a:ext cx="434734" cy="369332"/>
          </a:xfrm>
          <a:prstGeom prst="rect">
            <a:avLst/>
          </a:prstGeom>
        </p:spPr>
        <p:txBody>
          <a:bodyPr wrap="none">
            <a:spAutoFit/>
          </a:bodyPr>
          <a:lstStyle/>
          <a:p>
            <a:r>
              <a:rPr lang="de-AT" altLang="de-DE" sz="1800">
                <a:solidFill>
                  <a:schemeClr val="bg1"/>
                </a:solidFill>
                <a:sym typeface="Wingdings 2" pitchFamily="18" charset="2"/>
              </a:rPr>
              <a:t></a:t>
            </a:r>
            <a:endParaRPr lang="de-AT" dirty="0">
              <a:solidFill>
                <a:schemeClr val="bg1"/>
              </a:solidFill>
            </a:endParaRPr>
          </a:p>
        </p:txBody>
      </p:sp>
      <p:sp>
        <p:nvSpPr>
          <p:cNvPr id="64" name="Rechteck 63"/>
          <p:cNvSpPr/>
          <p:nvPr userDrawn="1"/>
        </p:nvSpPr>
        <p:spPr>
          <a:xfrm>
            <a:off x="576246" y="3761391"/>
            <a:ext cx="445956" cy="369332"/>
          </a:xfrm>
          <a:prstGeom prst="rect">
            <a:avLst/>
          </a:prstGeom>
        </p:spPr>
        <p:txBody>
          <a:bodyPr wrap="none">
            <a:spAutoFit/>
          </a:bodyPr>
          <a:lstStyle/>
          <a:p>
            <a:r>
              <a:rPr lang="de-AT" altLang="de-DE" b="1">
                <a:solidFill>
                  <a:schemeClr val="bg1"/>
                </a:solidFill>
                <a:cs typeface="Arial" charset="0"/>
                <a:sym typeface="Wingdings" pitchFamily="2" charset="2"/>
              </a:rPr>
              <a:t></a:t>
            </a:r>
            <a:endParaRPr lang="de-AT" dirty="0">
              <a:solidFill>
                <a:schemeClr val="bg1"/>
              </a:solidFill>
            </a:endParaRPr>
          </a:p>
        </p:txBody>
      </p:sp>
      <p:sp>
        <p:nvSpPr>
          <p:cNvPr id="65" name="Rechteck 64"/>
          <p:cNvSpPr/>
          <p:nvPr userDrawn="1"/>
        </p:nvSpPr>
        <p:spPr>
          <a:xfrm>
            <a:off x="591475" y="4113058"/>
            <a:ext cx="415498" cy="369332"/>
          </a:xfrm>
          <a:prstGeom prst="rect">
            <a:avLst/>
          </a:prstGeom>
        </p:spPr>
        <p:txBody>
          <a:bodyPr wrap="none">
            <a:spAutoFit/>
          </a:bodyPr>
          <a:lstStyle/>
          <a:p>
            <a:r>
              <a:rPr lang="de-AT" altLang="de-DE" b="1">
                <a:solidFill>
                  <a:schemeClr val="bg1"/>
                </a:solidFill>
                <a:cs typeface="Arial" charset="0"/>
                <a:sym typeface="Webdings" pitchFamily="18" charset="2"/>
              </a:rPr>
              <a:t></a:t>
            </a:r>
            <a:endParaRPr lang="de-AT" dirty="0">
              <a:solidFill>
                <a:schemeClr val="bg1"/>
              </a:solidFill>
            </a:endParaRPr>
          </a:p>
        </p:txBody>
      </p:sp>
      <p:sp>
        <p:nvSpPr>
          <p:cNvPr id="66" name="Inhaltsplatzhalter 2"/>
          <p:cNvSpPr>
            <a:spLocks noGrp="1"/>
          </p:cNvSpPr>
          <p:nvPr>
            <p:ph idx="30" hasCustomPrompt="1"/>
          </p:nvPr>
        </p:nvSpPr>
        <p:spPr>
          <a:xfrm>
            <a:off x="4909988" y="1203598"/>
            <a:ext cx="3565178" cy="307777"/>
          </a:xfrm>
          <a:prstGeom prst="rect">
            <a:avLst/>
          </a:prstGeom>
        </p:spPr>
        <p:txBody>
          <a:bodyPr lIns="0" anchor="ctr">
            <a:noAutofit/>
          </a:bodyPr>
          <a:lstStyle>
            <a:lvl1pPr>
              <a:defRPr sz="1600" b="1" cap="small" baseline="0">
                <a:solidFill>
                  <a:schemeClr val="bg1"/>
                </a:solidFill>
                <a:latin typeface="+mn-lt"/>
              </a:defRPr>
            </a:lvl1pPr>
          </a:lstStyle>
          <a:p>
            <a:pPr lvl="0"/>
            <a:r>
              <a:rPr lang="de-AT" noProof="0" dirty="0"/>
              <a:t>Titel Vorname Name</a:t>
            </a:r>
          </a:p>
        </p:txBody>
      </p:sp>
      <p:sp>
        <p:nvSpPr>
          <p:cNvPr id="67" name="Inhaltsplatzhalter 2"/>
          <p:cNvSpPr>
            <a:spLocks noGrp="1"/>
          </p:cNvSpPr>
          <p:nvPr>
            <p:ph idx="31" hasCustomPrompt="1"/>
          </p:nvPr>
        </p:nvSpPr>
        <p:spPr>
          <a:xfrm>
            <a:off x="6372199" y="1584269"/>
            <a:ext cx="2102965" cy="307777"/>
          </a:xfrm>
          <a:prstGeom prst="rect">
            <a:avLst/>
          </a:prstGeom>
        </p:spPr>
        <p:txBody>
          <a:bodyPr lIns="36000" anchor="ctr">
            <a:noAutofit/>
          </a:bodyPr>
          <a:lstStyle>
            <a:lvl1pPr>
              <a:defRPr sz="1600">
                <a:solidFill>
                  <a:schemeClr val="bg1"/>
                </a:solidFill>
                <a:latin typeface="Arial Narrow" panose="020B0606020202030204" pitchFamily="34" charset="0"/>
              </a:defRPr>
            </a:lvl1pPr>
          </a:lstStyle>
          <a:p>
            <a:pPr lvl="0"/>
            <a:r>
              <a:rPr lang="de-AT" noProof="0" dirty="0"/>
              <a:t>DW</a:t>
            </a:r>
          </a:p>
        </p:txBody>
      </p:sp>
      <p:sp>
        <p:nvSpPr>
          <p:cNvPr id="68" name="Textfeld 67"/>
          <p:cNvSpPr txBox="1"/>
          <p:nvPr userDrawn="1"/>
        </p:nvSpPr>
        <p:spPr>
          <a:xfrm>
            <a:off x="5402530" y="1584269"/>
            <a:ext cx="911613" cy="307777"/>
          </a:xfrm>
          <a:prstGeom prst="rect">
            <a:avLst/>
          </a:prstGeom>
        </p:spPr>
        <p:txBody>
          <a:bodyPr vert="horz" wrap="none" lIns="0" tIns="0" rIns="0" bIns="0" rtlCol="0" anchor="ctr">
            <a:noAutofit/>
          </a:bodyPr>
          <a:lstStyle>
            <a:lvl1pPr lvl="0" indent="0">
              <a:spcBef>
                <a:spcPts val="500"/>
              </a:spcBef>
              <a:buFont typeface="Arial" pitchFamily="34" charset="0"/>
              <a:buNone/>
              <a:defRPr sz="2000">
                <a:latin typeface="Arial" pitchFamily="34" charset="0"/>
                <a:cs typeface="Arial" pitchFamily="34" charset="0"/>
              </a:defRPr>
            </a:lvl1pPr>
            <a:lvl2pPr marL="179388" indent="-179388">
              <a:spcBef>
                <a:spcPts val="500"/>
              </a:spcBef>
              <a:buFont typeface="Arial" pitchFamily="34" charset="0"/>
              <a:buChar char="•"/>
              <a:defRPr sz="2000">
                <a:latin typeface="Arial" pitchFamily="34" charset="0"/>
                <a:cs typeface="Arial" pitchFamily="34" charset="0"/>
              </a:defRPr>
            </a:lvl2pPr>
            <a:lvl3pPr marL="447675" indent="-268288">
              <a:spcBef>
                <a:spcPts val="400"/>
              </a:spcBef>
              <a:buFont typeface="Arial" pitchFamily="34" charset="0"/>
              <a:buChar char="–"/>
              <a:defRPr>
                <a:latin typeface="Arial" pitchFamily="34" charset="0"/>
                <a:cs typeface="Arial" pitchFamily="34" charset="0"/>
              </a:defRPr>
            </a:lvl3pPr>
            <a:lvl4pPr marL="627063" indent="-179388">
              <a:spcBef>
                <a:spcPts val="400"/>
              </a:spcBef>
              <a:buFont typeface="Arial" pitchFamily="34" charset="0"/>
              <a:buChar char="•"/>
              <a:defRPr>
                <a:latin typeface="Arial" pitchFamily="34" charset="0"/>
                <a:cs typeface="Arial" pitchFamily="34" charset="0"/>
              </a:defRPr>
            </a:lvl4pPr>
            <a:lvl5pPr marL="896938" indent="-269875">
              <a:spcBef>
                <a:spcPts val="400"/>
              </a:spcBef>
              <a:buFont typeface="Arial" pitchFamily="34" charset="0"/>
              <a:buChar char="–"/>
              <a:defRPr>
                <a:latin typeface="Arial" pitchFamily="34" charset="0"/>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lgn="l"/>
            <a:r>
              <a:rPr lang="de-AT" sz="1600" dirty="0">
                <a:solidFill>
                  <a:schemeClr val="bg1"/>
                </a:solidFill>
                <a:latin typeface="Arial Narrow" panose="020B0606020202030204" pitchFamily="34" charset="0"/>
              </a:rPr>
              <a:t>+43 </a:t>
            </a:r>
            <a:r>
              <a:rPr lang="de-AT" sz="1600">
                <a:solidFill>
                  <a:schemeClr val="bg1"/>
                </a:solidFill>
                <a:latin typeface="Arial Narrow" panose="020B0606020202030204" pitchFamily="34" charset="0"/>
              </a:rPr>
              <a:t>1 24724</a:t>
            </a:r>
            <a:endParaRPr lang="de-AT" sz="1600" dirty="0">
              <a:solidFill>
                <a:schemeClr val="bg1"/>
              </a:solidFill>
              <a:latin typeface="Arial Narrow" panose="020B0606020202030204" pitchFamily="34" charset="0"/>
            </a:endParaRPr>
          </a:p>
        </p:txBody>
      </p:sp>
      <p:sp>
        <p:nvSpPr>
          <p:cNvPr id="69" name="Inhaltsplatzhalter 2"/>
          <p:cNvSpPr>
            <a:spLocks noGrp="1"/>
          </p:cNvSpPr>
          <p:nvPr>
            <p:ph idx="32" hasCustomPrompt="1"/>
          </p:nvPr>
        </p:nvSpPr>
        <p:spPr>
          <a:xfrm>
            <a:off x="5402531" y="1926515"/>
            <a:ext cx="3072634" cy="307777"/>
          </a:xfrm>
          <a:prstGeom prst="rect">
            <a:avLst/>
          </a:prstGeom>
        </p:spPr>
        <p:txBody>
          <a:bodyPr lIns="0" anchor="ctr">
            <a:noAutofit/>
          </a:bodyPr>
          <a:lstStyle>
            <a:lvl1pPr algn="l">
              <a:defRPr sz="1600" b="0">
                <a:solidFill>
                  <a:schemeClr val="bg1"/>
                </a:solidFill>
                <a:latin typeface="Arial Narrow" panose="020B0606020202030204" pitchFamily="34" charset="0"/>
              </a:defRPr>
            </a:lvl1pPr>
          </a:lstStyle>
          <a:p>
            <a:pPr lvl="0"/>
            <a:r>
              <a:rPr lang="de-AT" noProof="0" dirty="0"/>
              <a:t>vorname.nachname@e-control.at</a:t>
            </a:r>
          </a:p>
        </p:txBody>
      </p:sp>
      <p:sp>
        <p:nvSpPr>
          <p:cNvPr id="70" name="Textfeld 69"/>
          <p:cNvSpPr txBox="1"/>
          <p:nvPr userDrawn="1"/>
        </p:nvSpPr>
        <p:spPr>
          <a:xfrm>
            <a:off x="5402535" y="2278182"/>
            <a:ext cx="3072632" cy="307777"/>
          </a:xfrm>
          <a:prstGeom prst="rect">
            <a:avLst/>
          </a:prstGeom>
        </p:spPr>
        <p:txBody>
          <a:bodyPr vert="horz" wrap="square" lIns="0" tIns="0" rIns="0" bIns="0" rtlCol="0" anchor="ctr">
            <a:noAutofit/>
          </a:bodyPr>
          <a:lstStyle>
            <a:lvl1pPr lvl="0" indent="0">
              <a:spcBef>
                <a:spcPts val="500"/>
              </a:spcBef>
              <a:buFont typeface="Arial" pitchFamily="34" charset="0"/>
              <a:buNone/>
              <a:defRPr sz="2000">
                <a:latin typeface="Arial" pitchFamily="34" charset="0"/>
                <a:cs typeface="Arial" pitchFamily="34" charset="0"/>
              </a:defRPr>
            </a:lvl1pPr>
            <a:lvl2pPr marL="179388" indent="-179388">
              <a:spcBef>
                <a:spcPts val="500"/>
              </a:spcBef>
              <a:buFont typeface="Arial" pitchFamily="34" charset="0"/>
              <a:buChar char="•"/>
              <a:defRPr sz="2000">
                <a:latin typeface="Arial" pitchFamily="34" charset="0"/>
                <a:cs typeface="Arial" pitchFamily="34" charset="0"/>
              </a:defRPr>
            </a:lvl2pPr>
            <a:lvl3pPr marL="447675" indent="-268288">
              <a:spcBef>
                <a:spcPts val="400"/>
              </a:spcBef>
              <a:buFont typeface="Arial" pitchFamily="34" charset="0"/>
              <a:buChar char="–"/>
              <a:defRPr>
                <a:latin typeface="Arial" pitchFamily="34" charset="0"/>
                <a:cs typeface="Arial" pitchFamily="34" charset="0"/>
              </a:defRPr>
            </a:lvl3pPr>
            <a:lvl4pPr marL="627063" indent="-179388">
              <a:spcBef>
                <a:spcPts val="400"/>
              </a:spcBef>
              <a:buFont typeface="Arial" pitchFamily="34" charset="0"/>
              <a:buChar char="•"/>
              <a:defRPr>
                <a:latin typeface="Arial" pitchFamily="34" charset="0"/>
                <a:cs typeface="Arial" pitchFamily="34" charset="0"/>
              </a:defRPr>
            </a:lvl4pPr>
            <a:lvl5pPr marL="896938" indent="-269875">
              <a:spcBef>
                <a:spcPts val="400"/>
              </a:spcBef>
              <a:buFont typeface="Arial" pitchFamily="34" charset="0"/>
              <a:buChar char="–"/>
              <a:defRPr>
                <a:latin typeface="Arial" pitchFamily="34" charset="0"/>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lgn="l"/>
            <a:r>
              <a:rPr lang="de-AT" sz="1600" dirty="0">
                <a:solidFill>
                  <a:schemeClr val="bg1"/>
                </a:solidFill>
                <a:latin typeface="Arial Narrow" panose="020B0606020202030204" pitchFamily="34" charset="0"/>
              </a:rPr>
              <a:t>www.e-control</a:t>
            </a:r>
            <a:r>
              <a:rPr lang="de-AT" sz="1600">
                <a:solidFill>
                  <a:schemeClr val="bg1"/>
                </a:solidFill>
                <a:latin typeface="Arial Narrow" panose="020B0606020202030204" pitchFamily="34" charset="0"/>
              </a:rPr>
              <a:t>.at</a:t>
            </a:r>
            <a:endParaRPr lang="de-AT" sz="1600" dirty="0">
              <a:solidFill>
                <a:schemeClr val="bg1"/>
              </a:solidFill>
              <a:latin typeface="Arial Narrow" panose="020B0606020202030204" pitchFamily="34" charset="0"/>
            </a:endParaRPr>
          </a:p>
        </p:txBody>
      </p:sp>
      <p:sp>
        <p:nvSpPr>
          <p:cNvPr id="71" name="Rechteck 70"/>
          <p:cNvSpPr/>
          <p:nvPr userDrawn="1"/>
        </p:nvSpPr>
        <p:spPr>
          <a:xfrm>
            <a:off x="4830551" y="1553491"/>
            <a:ext cx="434734" cy="369332"/>
          </a:xfrm>
          <a:prstGeom prst="rect">
            <a:avLst/>
          </a:prstGeom>
        </p:spPr>
        <p:txBody>
          <a:bodyPr wrap="none">
            <a:spAutoFit/>
          </a:bodyPr>
          <a:lstStyle/>
          <a:p>
            <a:r>
              <a:rPr lang="de-AT" altLang="de-DE" sz="1800">
                <a:solidFill>
                  <a:schemeClr val="bg1"/>
                </a:solidFill>
                <a:sym typeface="Wingdings 2" pitchFamily="18" charset="2"/>
              </a:rPr>
              <a:t></a:t>
            </a:r>
            <a:endParaRPr lang="de-AT" dirty="0">
              <a:solidFill>
                <a:schemeClr val="bg1"/>
              </a:solidFill>
            </a:endParaRPr>
          </a:p>
        </p:txBody>
      </p:sp>
      <p:sp>
        <p:nvSpPr>
          <p:cNvPr id="72" name="Rechteck 71"/>
          <p:cNvSpPr/>
          <p:nvPr userDrawn="1"/>
        </p:nvSpPr>
        <p:spPr>
          <a:xfrm>
            <a:off x="4824940" y="1895737"/>
            <a:ext cx="445956" cy="369332"/>
          </a:xfrm>
          <a:prstGeom prst="rect">
            <a:avLst/>
          </a:prstGeom>
        </p:spPr>
        <p:txBody>
          <a:bodyPr wrap="none">
            <a:spAutoFit/>
          </a:bodyPr>
          <a:lstStyle/>
          <a:p>
            <a:r>
              <a:rPr lang="de-AT" altLang="de-DE" b="1">
                <a:solidFill>
                  <a:schemeClr val="bg1"/>
                </a:solidFill>
                <a:cs typeface="Arial" charset="0"/>
                <a:sym typeface="Wingdings" pitchFamily="2" charset="2"/>
              </a:rPr>
              <a:t></a:t>
            </a:r>
            <a:endParaRPr lang="de-AT" dirty="0">
              <a:solidFill>
                <a:schemeClr val="bg1"/>
              </a:solidFill>
            </a:endParaRPr>
          </a:p>
        </p:txBody>
      </p:sp>
      <p:sp>
        <p:nvSpPr>
          <p:cNvPr id="73" name="Rechteck 72"/>
          <p:cNvSpPr/>
          <p:nvPr userDrawn="1"/>
        </p:nvSpPr>
        <p:spPr>
          <a:xfrm>
            <a:off x="4840169" y="2247404"/>
            <a:ext cx="415498" cy="369332"/>
          </a:xfrm>
          <a:prstGeom prst="rect">
            <a:avLst/>
          </a:prstGeom>
        </p:spPr>
        <p:txBody>
          <a:bodyPr wrap="none">
            <a:spAutoFit/>
          </a:bodyPr>
          <a:lstStyle/>
          <a:p>
            <a:r>
              <a:rPr lang="de-AT" altLang="de-DE" b="1">
                <a:solidFill>
                  <a:schemeClr val="bg1"/>
                </a:solidFill>
                <a:cs typeface="Arial" charset="0"/>
                <a:sym typeface="Webdings" pitchFamily="18" charset="2"/>
              </a:rPr>
              <a:t></a:t>
            </a:r>
            <a:endParaRPr lang="de-AT" dirty="0">
              <a:solidFill>
                <a:schemeClr val="bg1"/>
              </a:solidFill>
            </a:endParaRPr>
          </a:p>
        </p:txBody>
      </p:sp>
      <p:sp>
        <p:nvSpPr>
          <p:cNvPr id="74" name="Inhaltsplatzhalter 2"/>
          <p:cNvSpPr>
            <a:spLocks noGrp="1"/>
          </p:cNvSpPr>
          <p:nvPr>
            <p:ph idx="33" hasCustomPrompt="1"/>
          </p:nvPr>
        </p:nvSpPr>
        <p:spPr>
          <a:xfrm>
            <a:off x="4908210" y="3069252"/>
            <a:ext cx="3565178" cy="307777"/>
          </a:xfrm>
          <a:prstGeom prst="rect">
            <a:avLst/>
          </a:prstGeom>
        </p:spPr>
        <p:txBody>
          <a:bodyPr lIns="0" anchor="ctr">
            <a:noAutofit/>
          </a:bodyPr>
          <a:lstStyle>
            <a:lvl1pPr>
              <a:defRPr sz="1600" b="1" cap="small" baseline="0">
                <a:solidFill>
                  <a:schemeClr val="bg1"/>
                </a:solidFill>
                <a:latin typeface="+mn-lt"/>
              </a:defRPr>
            </a:lvl1pPr>
          </a:lstStyle>
          <a:p>
            <a:pPr lvl="0"/>
            <a:r>
              <a:rPr lang="de-AT" noProof="0" dirty="0"/>
              <a:t>Titel Vorname Name</a:t>
            </a:r>
          </a:p>
        </p:txBody>
      </p:sp>
      <p:sp>
        <p:nvSpPr>
          <p:cNvPr id="75" name="Inhaltsplatzhalter 2"/>
          <p:cNvSpPr>
            <a:spLocks noGrp="1"/>
          </p:cNvSpPr>
          <p:nvPr>
            <p:ph idx="34" hasCustomPrompt="1"/>
          </p:nvPr>
        </p:nvSpPr>
        <p:spPr>
          <a:xfrm>
            <a:off x="6372199" y="3449923"/>
            <a:ext cx="2101188" cy="307777"/>
          </a:xfrm>
          <a:prstGeom prst="rect">
            <a:avLst/>
          </a:prstGeom>
        </p:spPr>
        <p:txBody>
          <a:bodyPr lIns="36000" anchor="ctr">
            <a:noAutofit/>
          </a:bodyPr>
          <a:lstStyle>
            <a:lvl1pPr>
              <a:defRPr sz="1600">
                <a:solidFill>
                  <a:schemeClr val="bg1"/>
                </a:solidFill>
                <a:latin typeface="Arial Narrow" panose="020B0606020202030204" pitchFamily="34" charset="0"/>
              </a:defRPr>
            </a:lvl1pPr>
          </a:lstStyle>
          <a:p>
            <a:pPr lvl="0"/>
            <a:r>
              <a:rPr lang="de-AT" noProof="0" dirty="0"/>
              <a:t>DW</a:t>
            </a:r>
          </a:p>
        </p:txBody>
      </p:sp>
      <p:sp>
        <p:nvSpPr>
          <p:cNvPr id="76" name="Textfeld 75"/>
          <p:cNvSpPr txBox="1"/>
          <p:nvPr userDrawn="1"/>
        </p:nvSpPr>
        <p:spPr>
          <a:xfrm>
            <a:off x="5400752" y="3449923"/>
            <a:ext cx="911613" cy="307777"/>
          </a:xfrm>
          <a:prstGeom prst="rect">
            <a:avLst/>
          </a:prstGeom>
        </p:spPr>
        <p:txBody>
          <a:bodyPr vert="horz" wrap="none" lIns="0" tIns="0" rIns="0" bIns="0" rtlCol="0" anchor="ctr">
            <a:noAutofit/>
          </a:bodyPr>
          <a:lstStyle>
            <a:lvl1pPr lvl="0" indent="0">
              <a:spcBef>
                <a:spcPts val="500"/>
              </a:spcBef>
              <a:buFont typeface="Arial" pitchFamily="34" charset="0"/>
              <a:buNone/>
              <a:defRPr sz="2000">
                <a:latin typeface="Arial" pitchFamily="34" charset="0"/>
                <a:cs typeface="Arial" pitchFamily="34" charset="0"/>
              </a:defRPr>
            </a:lvl1pPr>
            <a:lvl2pPr marL="179388" indent="-179388">
              <a:spcBef>
                <a:spcPts val="500"/>
              </a:spcBef>
              <a:buFont typeface="Arial" pitchFamily="34" charset="0"/>
              <a:buChar char="•"/>
              <a:defRPr sz="2000">
                <a:latin typeface="Arial" pitchFamily="34" charset="0"/>
                <a:cs typeface="Arial" pitchFamily="34" charset="0"/>
              </a:defRPr>
            </a:lvl2pPr>
            <a:lvl3pPr marL="447675" indent="-268288">
              <a:spcBef>
                <a:spcPts val="400"/>
              </a:spcBef>
              <a:buFont typeface="Arial" pitchFamily="34" charset="0"/>
              <a:buChar char="–"/>
              <a:defRPr>
                <a:latin typeface="Arial" pitchFamily="34" charset="0"/>
                <a:cs typeface="Arial" pitchFamily="34" charset="0"/>
              </a:defRPr>
            </a:lvl3pPr>
            <a:lvl4pPr marL="627063" indent="-179388">
              <a:spcBef>
                <a:spcPts val="400"/>
              </a:spcBef>
              <a:buFont typeface="Arial" pitchFamily="34" charset="0"/>
              <a:buChar char="•"/>
              <a:defRPr>
                <a:latin typeface="Arial" pitchFamily="34" charset="0"/>
                <a:cs typeface="Arial" pitchFamily="34" charset="0"/>
              </a:defRPr>
            </a:lvl4pPr>
            <a:lvl5pPr marL="896938" indent="-269875">
              <a:spcBef>
                <a:spcPts val="400"/>
              </a:spcBef>
              <a:buFont typeface="Arial" pitchFamily="34" charset="0"/>
              <a:buChar char="–"/>
              <a:defRPr>
                <a:latin typeface="Arial" pitchFamily="34" charset="0"/>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lgn="l"/>
            <a:r>
              <a:rPr lang="de-AT" sz="1600" dirty="0">
                <a:solidFill>
                  <a:schemeClr val="bg1"/>
                </a:solidFill>
                <a:latin typeface="Arial Narrow" panose="020B0606020202030204" pitchFamily="34" charset="0"/>
              </a:rPr>
              <a:t>+43 </a:t>
            </a:r>
            <a:r>
              <a:rPr lang="de-AT" sz="1600">
                <a:solidFill>
                  <a:schemeClr val="bg1"/>
                </a:solidFill>
                <a:latin typeface="Arial Narrow" panose="020B0606020202030204" pitchFamily="34" charset="0"/>
              </a:rPr>
              <a:t>1 24724</a:t>
            </a:r>
            <a:endParaRPr lang="de-AT" sz="1600" dirty="0">
              <a:solidFill>
                <a:schemeClr val="bg1"/>
              </a:solidFill>
              <a:latin typeface="Arial Narrow" panose="020B0606020202030204" pitchFamily="34" charset="0"/>
            </a:endParaRPr>
          </a:p>
        </p:txBody>
      </p:sp>
      <p:sp>
        <p:nvSpPr>
          <p:cNvPr id="77" name="Inhaltsplatzhalter 2"/>
          <p:cNvSpPr>
            <a:spLocks noGrp="1"/>
          </p:cNvSpPr>
          <p:nvPr>
            <p:ph idx="35" hasCustomPrompt="1"/>
          </p:nvPr>
        </p:nvSpPr>
        <p:spPr>
          <a:xfrm>
            <a:off x="5400753" y="3792169"/>
            <a:ext cx="3072634" cy="307777"/>
          </a:xfrm>
          <a:prstGeom prst="rect">
            <a:avLst/>
          </a:prstGeom>
        </p:spPr>
        <p:txBody>
          <a:bodyPr lIns="0" anchor="ctr">
            <a:noAutofit/>
          </a:bodyPr>
          <a:lstStyle>
            <a:lvl1pPr algn="l">
              <a:defRPr sz="1600" b="0">
                <a:solidFill>
                  <a:schemeClr val="bg1"/>
                </a:solidFill>
                <a:latin typeface="Arial Narrow" panose="020B0606020202030204" pitchFamily="34" charset="0"/>
              </a:defRPr>
            </a:lvl1pPr>
          </a:lstStyle>
          <a:p>
            <a:pPr lvl="0"/>
            <a:r>
              <a:rPr lang="de-AT" noProof="0" dirty="0"/>
              <a:t>vorname.nachname@e-control.at</a:t>
            </a:r>
          </a:p>
        </p:txBody>
      </p:sp>
      <p:sp>
        <p:nvSpPr>
          <p:cNvPr id="78" name="Textfeld 77"/>
          <p:cNvSpPr txBox="1"/>
          <p:nvPr userDrawn="1"/>
        </p:nvSpPr>
        <p:spPr>
          <a:xfrm>
            <a:off x="5400757" y="4143836"/>
            <a:ext cx="3072632" cy="307777"/>
          </a:xfrm>
          <a:prstGeom prst="rect">
            <a:avLst/>
          </a:prstGeom>
        </p:spPr>
        <p:txBody>
          <a:bodyPr vert="horz" wrap="square" lIns="0" tIns="0" rIns="0" bIns="0" rtlCol="0" anchor="ctr">
            <a:noAutofit/>
          </a:bodyPr>
          <a:lstStyle>
            <a:lvl1pPr lvl="0" indent="0">
              <a:spcBef>
                <a:spcPts val="500"/>
              </a:spcBef>
              <a:buFont typeface="Arial" pitchFamily="34" charset="0"/>
              <a:buNone/>
              <a:defRPr sz="2000">
                <a:latin typeface="Arial" pitchFamily="34" charset="0"/>
                <a:cs typeface="Arial" pitchFamily="34" charset="0"/>
              </a:defRPr>
            </a:lvl1pPr>
            <a:lvl2pPr marL="179388" indent="-179388">
              <a:spcBef>
                <a:spcPts val="500"/>
              </a:spcBef>
              <a:buFont typeface="Arial" pitchFamily="34" charset="0"/>
              <a:buChar char="•"/>
              <a:defRPr sz="2000">
                <a:latin typeface="Arial" pitchFamily="34" charset="0"/>
                <a:cs typeface="Arial" pitchFamily="34" charset="0"/>
              </a:defRPr>
            </a:lvl2pPr>
            <a:lvl3pPr marL="447675" indent="-268288">
              <a:spcBef>
                <a:spcPts val="400"/>
              </a:spcBef>
              <a:buFont typeface="Arial" pitchFamily="34" charset="0"/>
              <a:buChar char="–"/>
              <a:defRPr>
                <a:latin typeface="Arial" pitchFamily="34" charset="0"/>
                <a:cs typeface="Arial" pitchFamily="34" charset="0"/>
              </a:defRPr>
            </a:lvl3pPr>
            <a:lvl4pPr marL="627063" indent="-179388">
              <a:spcBef>
                <a:spcPts val="400"/>
              </a:spcBef>
              <a:buFont typeface="Arial" pitchFamily="34" charset="0"/>
              <a:buChar char="•"/>
              <a:defRPr>
                <a:latin typeface="Arial" pitchFamily="34" charset="0"/>
                <a:cs typeface="Arial" pitchFamily="34" charset="0"/>
              </a:defRPr>
            </a:lvl4pPr>
            <a:lvl5pPr marL="896938" indent="-269875">
              <a:spcBef>
                <a:spcPts val="400"/>
              </a:spcBef>
              <a:buFont typeface="Arial" pitchFamily="34" charset="0"/>
              <a:buChar char="–"/>
              <a:defRPr>
                <a:latin typeface="Arial" pitchFamily="34" charset="0"/>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lgn="l"/>
            <a:r>
              <a:rPr lang="de-AT" sz="1600" dirty="0">
                <a:solidFill>
                  <a:schemeClr val="bg1"/>
                </a:solidFill>
                <a:latin typeface="Arial Narrow" panose="020B0606020202030204" pitchFamily="34" charset="0"/>
              </a:rPr>
              <a:t>www.e-control</a:t>
            </a:r>
            <a:r>
              <a:rPr lang="de-AT" sz="1600">
                <a:solidFill>
                  <a:schemeClr val="bg1"/>
                </a:solidFill>
                <a:latin typeface="Arial Narrow" panose="020B0606020202030204" pitchFamily="34" charset="0"/>
              </a:rPr>
              <a:t>.at</a:t>
            </a:r>
            <a:endParaRPr lang="de-AT" sz="1600" dirty="0">
              <a:solidFill>
                <a:schemeClr val="bg1"/>
              </a:solidFill>
              <a:latin typeface="Arial Narrow" panose="020B0606020202030204" pitchFamily="34" charset="0"/>
            </a:endParaRPr>
          </a:p>
        </p:txBody>
      </p:sp>
      <p:sp>
        <p:nvSpPr>
          <p:cNvPr id="79" name="Rechteck 78"/>
          <p:cNvSpPr/>
          <p:nvPr userDrawn="1"/>
        </p:nvSpPr>
        <p:spPr>
          <a:xfrm>
            <a:off x="4828773" y="3419145"/>
            <a:ext cx="434734" cy="369332"/>
          </a:xfrm>
          <a:prstGeom prst="rect">
            <a:avLst/>
          </a:prstGeom>
        </p:spPr>
        <p:txBody>
          <a:bodyPr wrap="none">
            <a:spAutoFit/>
          </a:bodyPr>
          <a:lstStyle/>
          <a:p>
            <a:r>
              <a:rPr lang="de-AT" altLang="de-DE" sz="1800">
                <a:solidFill>
                  <a:schemeClr val="bg1"/>
                </a:solidFill>
                <a:sym typeface="Wingdings 2" pitchFamily="18" charset="2"/>
              </a:rPr>
              <a:t></a:t>
            </a:r>
            <a:endParaRPr lang="de-AT" dirty="0">
              <a:solidFill>
                <a:schemeClr val="bg1"/>
              </a:solidFill>
            </a:endParaRPr>
          </a:p>
        </p:txBody>
      </p:sp>
      <p:sp>
        <p:nvSpPr>
          <p:cNvPr id="80" name="Rechteck 79"/>
          <p:cNvSpPr/>
          <p:nvPr userDrawn="1"/>
        </p:nvSpPr>
        <p:spPr>
          <a:xfrm>
            <a:off x="4823162" y="3761391"/>
            <a:ext cx="445956" cy="369332"/>
          </a:xfrm>
          <a:prstGeom prst="rect">
            <a:avLst/>
          </a:prstGeom>
        </p:spPr>
        <p:txBody>
          <a:bodyPr wrap="none">
            <a:spAutoFit/>
          </a:bodyPr>
          <a:lstStyle/>
          <a:p>
            <a:r>
              <a:rPr lang="de-AT" altLang="de-DE" b="1">
                <a:solidFill>
                  <a:schemeClr val="bg1"/>
                </a:solidFill>
                <a:cs typeface="Arial" charset="0"/>
                <a:sym typeface="Wingdings" pitchFamily="2" charset="2"/>
              </a:rPr>
              <a:t></a:t>
            </a:r>
            <a:endParaRPr lang="de-AT" dirty="0">
              <a:solidFill>
                <a:schemeClr val="bg1"/>
              </a:solidFill>
            </a:endParaRPr>
          </a:p>
        </p:txBody>
      </p:sp>
      <p:sp>
        <p:nvSpPr>
          <p:cNvPr id="81" name="Rechteck 80"/>
          <p:cNvSpPr/>
          <p:nvPr userDrawn="1"/>
        </p:nvSpPr>
        <p:spPr>
          <a:xfrm>
            <a:off x="4838391" y="4113058"/>
            <a:ext cx="415498" cy="369332"/>
          </a:xfrm>
          <a:prstGeom prst="rect">
            <a:avLst/>
          </a:prstGeom>
        </p:spPr>
        <p:txBody>
          <a:bodyPr wrap="none">
            <a:spAutoFit/>
          </a:bodyPr>
          <a:lstStyle/>
          <a:p>
            <a:r>
              <a:rPr lang="de-AT" altLang="de-DE" b="1">
                <a:solidFill>
                  <a:schemeClr val="bg1"/>
                </a:solidFill>
                <a:cs typeface="Arial" charset="0"/>
                <a:sym typeface="Webdings" pitchFamily="18" charset="2"/>
              </a:rPr>
              <a:t></a:t>
            </a:r>
            <a:endParaRPr lang="de-AT" dirty="0">
              <a:solidFill>
                <a:schemeClr val="bg1"/>
              </a:solidFill>
            </a:endParaRPr>
          </a:p>
        </p:txBody>
      </p:sp>
    </p:spTree>
    <p:extLst>
      <p:ext uri="{BB962C8B-B14F-4D97-AF65-F5344CB8AC3E}">
        <p14:creationId xmlns:p14="http://schemas.microsoft.com/office/powerpoint/2010/main" val="2653666207"/>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pos="204">
          <p15:clr>
            <a:srgbClr val="FBAE40"/>
          </p15:clr>
        </p15:guide>
        <p15:guide id="4" pos="5556">
          <p15:clr>
            <a:srgbClr val="FBAE40"/>
          </p15:clr>
        </p15:guide>
        <p15:guide id="5" orient="horz" pos="690">
          <p15:clr>
            <a:srgbClr val="FBAE40"/>
          </p15:clr>
        </p15:guide>
        <p15:guide id="6" orient="horz" pos="2958">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creensaver - Ende - DE">
    <p:spTree>
      <p:nvGrpSpPr>
        <p:cNvPr id="1" name=""/>
        <p:cNvGrpSpPr/>
        <p:nvPr/>
      </p:nvGrpSpPr>
      <p:grpSpPr>
        <a:xfrm>
          <a:off x="0" y="0"/>
          <a:ext cx="0" cy="0"/>
          <a:chOff x="0" y="0"/>
          <a:chExt cx="0" cy="0"/>
        </a:xfrm>
      </p:grpSpPr>
      <p:graphicFrame>
        <p:nvGraphicFramePr>
          <p:cNvPr id="3" name="Objekt 2" hidden="1">
            <a:extLst>
              <a:ext uri="{FF2B5EF4-FFF2-40B4-BE49-F238E27FC236}">
                <a16:creationId xmlns:a16="http://schemas.microsoft.com/office/drawing/2014/main" id="{B73F661F-E353-4523-B31D-A42E14280723}"/>
              </a:ext>
            </a:extLst>
          </p:cNvPr>
          <p:cNvGraphicFramePr>
            <a:graphicFrameLocks noChangeAspect="1"/>
          </p:cNvGraphicFramePr>
          <p:nvPr userDrawn="1">
            <p:custDataLst>
              <p:tags r:id="rId1"/>
            </p:custDataLst>
            <p:extLst>
              <p:ext uri="{D42A27DB-BD31-4B8C-83A1-F6EECF244321}">
                <p14:modId xmlns:p14="http://schemas.microsoft.com/office/powerpoint/2010/main" val="357883641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501" imgH="502" progId="TCLayout.ActiveDocument.1">
                  <p:embed/>
                </p:oleObj>
              </mc:Choice>
              <mc:Fallback>
                <p:oleObj name="think-cell Folie" r:id="rId3" imgW="501" imgH="502"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Rectangle 6"/>
          <p:cNvSpPr/>
          <p:nvPr userDrawn="1"/>
        </p:nvSpPr>
        <p:spPr>
          <a:xfrm>
            <a:off x="0" y="0"/>
            <a:ext cx="9144000" cy="5143500"/>
          </a:xfrm>
          <a:prstGeom prst="rect">
            <a:avLst/>
          </a:prstGeom>
          <a:solidFill>
            <a:srgbClr val="0066A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de-AT" sz="1350" dirty="0"/>
          </a:p>
        </p:txBody>
      </p:sp>
      <p:sp>
        <p:nvSpPr>
          <p:cNvPr id="2" name="Rechteck 1"/>
          <p:cNvSpPr/>
          <p:nvPr userDrawn="1"/>
        </p:nvSpPr>
        <p:spPr>
          <a:xfrm>
            <a:off x="2286000" y="2448056"/>
            <a:ext cx="4572000" cy="1815882"/>
          </a:xfrm>
          <a:prstGeom prst="rect">
            <a:avLst/>
          </a:prstGeom>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AT" sz="14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E-Control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AT" sz="14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Rudolfsplatz 13a, 1010 Wien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AT" sz="14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Tel.: +43 1 24 7 24-0</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AT" sz="14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Fax: +43 1 247 24-900</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AT" sz="14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E-Mail: office@e-control.at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AT" sz="14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www.e-control.at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AT" sz="14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Twitter: www.twitter.com/energiecontrol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AT" sz="14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Facebook: www.facebook.com/energie.control</a:t>
            </a:r>
            <a:endParaRPr kumimoji="0" lang="de-AT" sz="1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9" name="Rechteck 8"/>
          <p:cNvSpPr/>
          <p:nvPr userDrawn="1"/>
        </p:nvSpPr>
        <p:spPr>
          <a:xfrm>
            <a:off x="1295636" y="1293817"/>
            <a:ext cx="6552728" cy="523220"/>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AT" sz="2800" b="0" i="1" u="none" strike="noStrike" kern="1200" cap="none" spc="0" normalizeH="0" baseline="0" noProof="0">
                <a:ln>
                  <a:noFill/>
                </a:ln>
                <a:solidFill>
                  <a:prstClr val="white"/>
                </a:solidFill>
                <a:effectLst/>
                <a:uLnTx/>
                <a:uFillTx/>
                <a:latin typeface="Franklin Gothic Demi" panose="020B0703020102020204" pitchFamily="34" charset="0"/>
                <a:ea typeface="+mn-ea"/>
                <a:cs typeface="Arial" panose="020B0604020202020204" pitchFamily="34" charset="0"/>
              </a:rPr>
              <a:t>Unsere Energie </a:t>
            </a:r>
            <a:r>
              <a:rPr kumimoji="0" lang="de-AT" sz="2800" b="0" i="1" u="none" strike="noStrike" kern="1200" cap="none" spc="0" normalizeH="0" baseline="0" noProof="0">
                <a:ln>
                  <a:noFill/>
                </a:ln>
                <a:solidFill>
                  <a:prstClr val="white"/>
                </a:solidFill>
                <a:effectLst/>
                <a:uLnTx/>
                <a:uFillTx/>
                <a:latin typeface="Franklin Gothic Book" panose="020B0503020102020204" pitchFamily="34" charset="0"/>
                <a:ea typeface="+mn-ea"/>
                <a:cs typeface="Arial" panose="020B0604020202020204" pitchFamily="34" charset="0"/>
              </a:rPr>
              <a:t>gehört der Zukunft.</a:t>
            </a:r>
            <a:endParaRPr kumimoji="0" lang="de-AT" sz="2800" b="0" i="1" u="none" strike="noStrike" kern="1200" cap="none" spc="0" normalizeH="0" baseline="0" noProof="0" dirty="0">
              <a:ln>
                <a:noFill/>
              </a:ln>
              <a:solidFill>
                <a:prstClr val="white"/>
              </a:solidFill>
              <a:effectLst/>
              <a:uLnTx/>
              <a:uFillTx/>
              <a:latin typeface="Franklin Gothic Book" panose="020B0503020102020204" pitchFamily="34" charset="0"/>
              <a:ea typeface="+mn-ea"/>
              <a:cs typeface="Arial" panose="020B0604020202020204" pitchFamily="34" charset="0"/>
            </a:endParaRPr>
          </a:p>
        </p:txBody>
      </p:sp>
    </p:spTree>
    <p:extLst>
      <p:ext uri="{BB962C8B-B14F-4D97-AF65-F5344CB8AC3E}">
        <p14:creationId xmlns:p14="http://schemas.microsoft.com/office/powerpoint/2010/main" val="2067056088"/>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pos="204">
          <p15:clr>
            <a:srgbClr val="FBAE40"/>
          </p15:clr>
        </p15:guide>
        <p15:guide id="4" pos="5556">
          <p15:clr>
            <a:srgbClr val="FBAE40"/>
          </p15:clr>
        </p15:guide>
        <p15:guide id="5" orient="horz" pos="3049">
          <p15:clr>
            <a:srgbClr val="FBAE40"/>
          </p15:clr>
        </p15:guide>
        <p15:guide id="6" orient="horz" pos="19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creensaver">
    <p:spTree>
      <p:nvGrpSpPr>
        <p:cNvPr id="1" name=""/>
        <p:cNvGrpSpPr/>
        <p:nvPr/>
      </p:nvGrpSpPr>
      <p:grpSpPr>
        <a:xfrm>
          <a:off x="0" y="0"/>
          <a:ext cx="0" cy="0"/>
          <a:chOff x="0" y="0"/>
          <a:chExt cx="0" cy="0"/>
        </a:xfrm>
      </p:grpSpPr>
      <p:graphicFrame>
        <p:nvGraphicFramePr>
          <p:cNvPr id="2" name="Objekt 1" hidden="1">
            <a:extLst>
              <a:ext uri="{FF2B5EF4-FFF2-40B4-BE49-F238E27FC236}">
                <a16:creationId xmlns:a16="http://schemas.microsoft.com/office/drawing/2014/main" id="{1FD3FA52-5DAE-42E2-A792-14756BC8988C}"/>
              </a:ext>
            </a:extLst>
          </p:cNvPr>
          <p:cNvGraphicFramePr>
            <a:graphicFrameLocks noChangeAspect="1"/>
          </p:cNvGraphicFramePr>
          <p:nvPr userDrawn="1">
            <p:custDataLst>
              <p:tags r:id="rId1"/>
            </p:custDataLst>
            <p:extLst>
              <p:ext uri="{D42A27DB-BD31-4B8C-83A1-F6EECF244321}">
                <p14:modId xmlns:p14="http://schemas.microsoft.com/office/powerpoint/2010/main" val="17281702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501" imgH="502" progId="TCLayout.ActiveDocument.1">
                  <p:embed/>
                </p:oleObj>
              </mc:Choice>
              <mc:Fallback>
                <p:oleObj name="think-cell Folie" r:id="rId3" imgW="501" imgH="502"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Rectangle 6"/>
          <p:cNvSpPr/>
          <p:nvPr userDrawn="1"/>
        </p:nvSpPr>
        <p:spPr>
          <a:xfrm>
            <a:off x="0" y="0"/>
            <a:ext cx="9144000" cy="5143500"/>
          </a:xfrm>
          <a:prstGeom prst="rect">
            <a:avLst/>
          </a:prstGeom>
          <a:solidFill>
            <a:srgbClr val="0066A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de-AT" sz="1350" dirty="0"/>
          </a:p>
        </p:txBody>
      </p:sp>
      <p:pic>
        <p:nvPicPr>
          <p:cNvPr id="6" name="Grafik 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972813" y="1888235"/>
            <a:ext cx="5198375" cy="1367031"/>
          </a:xfrm>
          <a:prstGeom prst="rect">
            <a:avLst/>
          </a:prstGeom>
        </p:spPr>
      </p:pic>
    </p:spTree>
    <p:extLst>
      <p:ext uri="{BB962C8B-B14F-4D97-AF65-F5344CB8AC3E}">
        <p14:creationId xmlns:p14="http://schemas.microsoft.com/office/powerpoint/2010/main" val="761565745"/>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pos="204">
          <p15:clr>
            <a:srgbClr val="FBAE40"/>
          </p15:clr>
        </p15:guide>
        <p15:guide id="4" pos="5556">
          <p15:clr>
            <a:srgbClr val="FBAE40"/>
          </p15:clr>
        </p15:guide>
        <p15:guide id="5" orient="horz" pos="3049">
          <p15:clr>
            <a:srgbClr val="FBAE40"/>
          </p15:clr>
        </p15:guide>
        <p15:guide id="6" orient="horz" pos="19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pertina">
    <p:spTree>
      <p:nvGrpSpPr>
        <p:cNvPr id="1" name=""/>
        <p:cNvGrpSpPr/>
        <p:nvPr/>
      </p:nvGrpSpPr>
      <p:grpSpPr>
        <a:xfrm>
          <a:off x="0" y="0"/>
          <a:ext cx="0" cy="0"/>
          <a:chOff x="0" y="0"/>
          <a:chExt cx="0" cy="0"/>
        </a:xfrm>
      </p:grpSpPr>
      <p:graphicFrame>
        <p:nvGraphicFramePr>
          <p:cNvPr id="8" name="Objekt 7" hidden="1">
            <a:extLst>
              <a:ext uri="{FF2B5EF4-FFF2-40B4-BE49-F238E27FC236}">
                <a16:creationId xmlns:a16="http://schemas.microsoft.com/office/drawing/2014/main" id="{E835CA09-C2B5-4F28-A338-06412B9884F4}"/>
              </a:ext>
            </a:extLst>
          </p:cNvPr>
          <p:cNvGraphicFramePr>
            <a:graphicFrameLocks noChangeAspect="1"/>
          </p:cNvGraphicFramePr>
          <p:nvPr userDrawn="1">
            <p:custDataLst>
              <p:tags r:id="rId1"/>
            </p:custDataLst>
            <p:extLst>
              <p:ext uri="{D42A27DB-BD31-4B8C-83A1-F6EECF244321}">
                <p14:modId xmlns:p14="http://schemas.microsoft.com/office/powerpoint/2010/main" val="85250188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501" imgH="502" progId="TCLayout.ActiveDocument.1">
                  <p:embed/>
                </p:oleObj>
              </mc:Choice>
              <mc:Fallback>
                <p:oleObj name="think-cell Folie" r:id="rId4" imgW="501" imgH="502"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Rechteck 5" hidden="1">
            <a:extLst>
              <a:ext uri="{FF2B5EF4-FFF2-40B4-BE49-F238E27FC236}">
                <a16:creationId xmlns:a16="http://schemas.microsoft.com/office/drawing/2014/main" id="{63368CFA-F582-49A7-9A98-25AAE54E6FDD}"/>
              </a:ext>
            </a:extLst>
          </p:cNvPr>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de-AT" sz="2100" b="1"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olo 1"/>
          <p:cNvSpPr>
            <a:spLocks noGrp="1"/>
          </p:cNvSpPr>
          <p:nvPr>
            <p:ph type="title" hasCustomPrompt="1"/>
          </p:nvPr>
        </p:nvSpPr>
        <p:spPr>
          <a:xfrm>
            <a:off x="2339752" y="1275606"/>
            <a:ext cx="6480720" cy="918102"/>
          </a:xfrm>
          <a:prstGeom prst="rect">
            <a:avLst/>
          </a:prstGeom>
        </p:spPr>
        <p:txBody>
          <a:bodyPr anchor="t" anchorCtr="0"/>
          <a:lstStyle>
            <a:lvl1pPr>
              <a:defRPr/>
            </a:lvl1pPr>
          </a:lstStyle>
          <a:p>
            <a:r>
              <a:rPr lang="de-AT"/>
              <a:t>Copertina: </a:t>
            </a:r>
            <a:br>
              <a:rPr lang="de-AT"/>
            </a:br>
            <a:r>
              <a:rPr lang="de-AT"/>
              <a:t>titolo Arial Bold 28 </a:t>
            </a:r>
            <a:br>
              <a:rPr lang="de-AT"/>
            </a:br>
            <a:br>
              <a:rPr lang="de-AT"/>
            </a:br>
            <a:endParaRPr lang="de-AT" dirty="0"/>
          </a:p>
        </p:txBody>
      </p:sp>
      <p:sp>
        <p:nvSpPr>
          <p:cNvPr id="3" name="Segnaposto data 2"/>
          <p:cNvSpPr>
            <a:spLocks noGrp="1"/>
          </p:cNvSpPr>
          <p:nvPr>
            <p:ph type="dt" sz="half" idx="10"/>
          </p:nvPr>
        </p:nvSpPr>
        <p:spPr/>
        <p:txBody>
          <a:bodyPr/>
          <a:lstStyle/>
          <a:p>
            <a:r>
              <a:rPr lang="de-DE"/>
              <a:t>8.9.2021</a:t>
            </a:r>
            <a:endParaRPr lang="de-AT" dirty="0"/>
          </a:p>
        </p:txBody>
      </p:sp>
      <p:sp>
        <p:nvSpPr>
          <p:cNvPr id="4" name="Segnaposto piè di pagina 3"/>
          <p:cNvSpPr>
            <a:spLocks noGrp="1"/>
          </p:cNvSpPr>
          <p:nvPr>
            <p:ph type="ftr" sz="quarter" idx="11"/>
          </p:nvPr>
        </p:nvSpPr>
        <p:spPr/>
        <p:txBody>
          <a:bodyPr/>
          <a:lstStyle/>
          <a:p>
            <a:r>
              <a:rPr lang="de-AT"/>
              <a:t>IEWT</a:t>
            </a:r>
            <a:endParaRPr lang="de-AT" dirty="0"/>
          </a:p>
        </p:txBody>
      </p:sp>
      <p:sp>
        <p:nvSpPr>
          <p:cNvPr id="5" name="Segnaposto numero diapositiva 4"/>
          <p:cNvSpPr>
            <a:spLocks noGrp="1"/>
          </p:cNvSpPr>
          <p:nvPr>
            <p:ph type="sldNum" sz="quarter" idx="12"/>
          </p:nvPr>
        </p:nvSpPr>
        <p:spPr/>
        <p:txBody>
          <a:bodyPr/>
          <a:lstStyle/>
          <a:p>
            <a:fld id="{A96C388D-4415-4FD5-98FB-BEB9389F4B59}" type="slidenum">
              <a:rPr lang="de-AT" smtClean="0"/>
              <a:t>‹Nr.›</a:t>
            </a:fld>
            <a:endParaRPr lang="de-AT" dirty="0"/>
          </a:p>
        </p:txBody>
      </p:sp>
      <p:sp>
        <p:nvSpPr>
          <p:cNvPr id="7" name="Segnaposto testo 6"/>
          <p:cNvSpPr>
            <a:spLocks noGrp="1"/>
          </p:cNvSpPr>
          <p:nvPr>
            <p:ph type="body" sz="quarter" idx="13" hasCustomPrompt="1"/>
          </p:nvPr>
        </p:nvSpPr>
        <p:spPr>
          <a:xfrm>
            <a:off x="2339976" y="2518172"/>
            <a:ext cx="6480175" cy="756047"/>
          </a:xfrm>
          <a:prstGeom prst="rect">
            <a:avLst/>
          </a:prstGeom>
        </p:spPr>
        <p:txBody>
          <a:bodyPr/>
          <a:lstStyle>
            <a:lvl1pPr>
              <a:defRPr sz="1650"/>
            </a:lvl1pPr>
          </a:lstStyle>
          <a:p>
            <a:pPr lvl="0"/>
            <a:r>
              <a:rPr lang="de-AT"/>
              <a:t>Arial 22</a:t>
            </a:r>
            <a:endParaRPr lang="de-AT" dirty="0"/>
          </a:p>
        </p:txBody>
      </p:sp>
      <p:sp>
        <p:nvSpPr>
          <p:cNvPr id="11" name="Segnaposto testo 10"/>
          <p:cNvSpPr>
            <a:spLocks noGrp="1"/>
          </p:cNvSpPr>
          <p:nvPr>
            <p:ph type="body" sz="quarter" idx="14" hasCustomPrompt="1"/>
          </p:nvPr>
        </p:nvSpPr>
        <p:spPr>
          <a:xfrm>
            <a:off x="2339976" y="3489722"/>
            <a:ext cx="6480175" cy="756047"/>
          </a:xfrm>
          <a:prstGeom prst="rect">
            <a:avLst/>
          </a:prstGeom>
        </p:spPr>
        <p:txBody>
          <a:bodyPr/>
          <a:lstStyle>
            <a:lvl1pPr>
              <a:defRPr sz="1350" b="0" i="1" baseline="0">
                <a:latin typeface="Arial" panose="020B0604020202020204" pitchFamily="34" charset="0"/>
              </a:defRPr>
            </a:lvl1pPr>
          </a:lstStyle>
          <a:p>
            <a:pPr lvl="0"/>
            <a:r>
              <a:rPr lang="de-AT"/>
              <a:t>Arial 18</a:t>
            </a:r>
            <a:endParaRPr lang="de-AT" dirty="0"/>
          </a:p>
        </p:txBody>
      </p:sp>
    </p:spTree>
    <p:extLst>
      <p:ext uri="{BB962C8B-B14F-4D97-AF65-F5344CB8AC3E}">
        <p14:creationId xmlns:p14="http://schemas.microsoft.com/office/powerpoint/2010/main" val="269444000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grafica senza intest">
    <p:spTree>
      <p:nvGrpSpPr>
        <p:cNvPr id="1" name=""/>
        <p:cNvGrpSpPr/>
        <p:nvPr/>
      </p:nvGrpSpPr>
      <p:grpSpPr>
        <a:xfrm>
          <a:off x="0" y="0"/>
          <a:ext cx="0" cy="0"/>
          <a:chOff x="0" y="0"/>
          <a:chExt cx="0" cy="0"/>
        </a:xfrm>
      </p:grpSpPr>
      <p:graphicFrame>
        <p:nvGraphicFramePr>
          <p:cNvPr id="2" name="Objekt 1" hidden="1">
            <a:extLst>
              <a:ext uri="{FF2B5EF4-FFF2-40B4-BE49-F238E27FC236}">
                <a16:creationId xmlns:a16="http://schemas.microsoft.com/office/drawing/2014/main" id="{4CC44D31-ECA4-4233-891A-95A6F30F850A}"/>
              </a:ext>
            </a:extLst>
          </p:cNvPr>
          <p:cNvGraphicFramePr>
            <a:graphicFrameLocks noChangeAspect="1"/>
          </p:cNvGraphicFramePr>
          <p:nvPr userDrawn="1">
            <p:custDataLst>
              <p:tags r:id="rId1"/>
            </p:custDataLst>
            <p:extLst>
              <p:ext uri="{D42A27DB-BD31-4B8C-83A1-F6EECF244321}">
                <p14:modId xmlns:p14="http://schemas.microsoft.com/office/powerpoint/2010/main" val="343263463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501" imgH="502" progId="TCLayout.ActiveDocument.1">
                  <p:embed/>
                </p:oleObj>
              </mc:Choice>
              <mc:Fallback>
                <p:oleObj name="think-cell Folie" r:id="rId3" imgW="501" imgH="502"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Rettangolo 6"/>
          <p:cNvSpPr/>
          <p:nvPr userDrawn="1"/>
        </p:nvSpPr>
        <p:spPr>
          <a:xfrm>
            <a:off x="0" y="4840002"/>
            <a:ext cx="9144000" cy="30349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sz="1350" dirty="0"/>
          </a:p>
        </p:txBody>
      </p:sp>
      <p:sp>
        <p:nvSpPr>
          <p:cNvPr id="3" name="Segnaposto contenuto 2"/>
          <p:cNvSpPr>
            <a:spLocks noGrp="1"/>
          </p:cNvSpPr>
          <p:nvPr>
            <p:ph sz="quarter" idx="10" hasCustomPrompt="1"/>
          </p:nvPr>
        </p:nvSpPr>
        <p:spPr>
          <a:xfrm>
            <a:off x="468313" y="897731"/>
            <a:ext cx="8424862" cy="3780235"/>
          </a:xfrm>
          <a:prstGeom prst="rect">
            <a:avLst/>
          </a:prstGeom>
        </p:spPr>
        <p:txBody>
          <a:bodyPr/>
          <a:lstStyle>
            <a:lvl1pPr>
              <a:defRPr sz="2100" baseline="0">
                <a:latin typeface="Arial" panose="020B0604020202020204" pitchFamily="34" charset="0"/>
              </a:defRPr>
            </a:lvl1pPr>
            <a:lvl2pPr>
              <a:defRPr baseline="0">
                <a:solidFill>
                  <a:schemeClr val="tx1"/>
                </a:solidFill>
              </a:defRPr>
            </a:lvl2pPr>
            <a:lvl3pPr>
              <a:defRPr baseline="0">
                <a:solidFill>
                  <a:schemeClr val="tx1"/>
                </a:solidFill>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de-AT"/>
              <a:t>Fare clic per modificare stili del testo dello schema</a:t>
            </a:r>
          </a:p>
          <a:p>
            <a:pPr lvl="1"/>
            <a:r>
              <a:rPr lang="de-AT"/>
              <a:t>Secondo livello</a:t>
            </a:r>
          </a:p>
          <a:p>
            <a:pPr lvl="2"/>
            <a:r>
              <a:rPr lang="de-AT"/>
              <a:t>Terzo livello</a:t>
            </a:r>
          </a:p>
          <a:p>
            <a:pPr lvl="3"/>
            <a:r>
              <a:rPr lang="de-AT"/>
              <a:t>Quarto livello</a:t>
            </a:r>
          </a:p>
          <a:p>
            <a:pPr lvl="4"/>
            <a:r>
              <a:rPr lang="de-AT"/>
              <a:t>Quinto livello</a:t>
            </a:r>
            <a:endParaRPr lang="de-AT" dirty="0"/>
          </a:p>
        </p:txBody>
      </p:sp>
      <p:sp>
        <p:nvSpPr>
          <p:cNvPr id="6" name="Segnaposto data 3"/>
          <p:cNvSpPr>
            <a:spLocks noGrp="1"/>
          </p:cNvSpPr>
          <p:nvPr>
            <p:ph type="dt" sz="half" idx="2"/>
          </p:nvPr>
        </p:nvSpPr>
        <p:spPr>
          <a:xfrm>
            <a:off x="323528" y="4854829"/>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r>
              <a:rPr lang="de-DE"/>
              <a:t>8.9.2021</a:t>
            </a:r>
            <a:endParaRPr lang="de-AT" dirty="0"/>
          </a:p>
        </p:txBody>
      </p:sp>
      <p:sp>
        <p:nvSpPr>
          <p:cNvPr id="8" name="Segnaposto piè di pagina 4"/>
          <p:cNvSpPr>
            <a:spLocks noGrp="1"/>
          </p:cNvSpPr>
          <p:nvPr>
            <p:ph type="ftr" sz="quarter" idx="3"/>
          </p:nvPr>
        </p:nvSpPr>
        <p:spPr>
          <a:xfrm>
            <a:off x="3124200" y="4840002"/>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de-AT"/>
              <a:t>IEWT</a:t>
            </a:r>
            <a:endParaRPr lang="de-AT" dirty="0"/>
          </a:p>
        </p:txBody>
      </p:sp>
      <p:sp>
        <p:nvSpPr>
          <p:cNvPr id="10" name="Segnaposto numero diapositiva 5"/>
          <p:cNvSpPr>
            <a:spLocks noGrp="1"/>
          </p:cNvSpPr>
          <p:nvPr>
            <p:ph type="sldNum" sz="quarter" idx="4"/>
          </p:nvPr>
        </p:nvSpPr>
        <p:spPr>
          <a:xfrm>
            <a:off x="6758880" y="4840002"/>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A96C388D-4415-4FD5-98FB-BEB9389F4B59}" type="slidenum">
              <a:rPr lang="de-AT" smtClean="0"/>
              <a:t>‹Nr.›</a:t>
            </a:fld>
            <a:endParaRPr lang="de-AT" dirty="0"/>
          </a:p>
        </p:txBody>
      </p:sp>
    </p:spTree>
    <p:extLst>
      <p:ext uri="{BB962C8B-B14F-4D97-AF65-F5344CB8AC3E}">
        <p14:creationId xmlns:p14="http://schemas.microsoft.com/office/powerpoint/2010/main" val="183898986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esto senza intesta">
    <p:spTree>
      <p:nvGrpSpPr>
        <p:cNvPr id="1" name=""/>
        <p:cNvGrpSpPr/>
        <p:nvPr/>
      </p:nvGrpSpPr>
      <p:grpSpPr>
        <a:xfrm>
          <a:off x="0" y="0"/>
          <a:ext cx="0" cy="0"/>
          <a:chOff x="0" y="0"/>
          <a:chExt cx="0" cy="0"/>
        </a:xfrm>
      </p:grpSpPr>
      <p:graphicFrame>
        <p:nvGraphicFramePr>
          <p:cNvPr id="2" name="Objekt 1" hidden="1">
            <a:extLst>
              <a:ext uri="{FF2B5EF4-FFF2-40B4-BE49-F238E27FC236}">
                <a16:creationId xmlns:a16="http://schemas.microsoft.com/office/drawing/2014/main" id="{9B17E1F8-DFCE-4057-A608-14CFB79E942C}"/>
              </a:ext>
            </a:extLst>
          </p:cNvPr>
          <p:cNvGraphicFramePr>
            <a:graphicFrameLocks noChangeAspect="1"/>
          </p:cNvGraphicFramePr>
          <p:nvPr userDrawn="1">
            <p:custDataLst>
              <p:tags r:id="rId1"/>
            </p:custDataLst>
            <p:extLst>
              <p:ext uri="{D42A27DB-BD31-4B8C-83A1-F6EECF244321}">
                <p14:modId xmlns:p14="http://schemas.microsoft.com/office/powerpoint/2010/main" val="414653917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501" imgH="502" progId="TCLayout.ActiveDocument.1">
                  <p:embed/>
                </p:oleObj>
              </mc:Choice>
              <mc:Fallback>
                <p:oleObj name="think-cell Folie" r:id="rId3" imgW="501" imgH="502"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Segnaposto data 2"/>
          <p:cNvSpPr>
            <a:spLocks noGrp="1"/>
          </p:cNvSpPr>
          <p:nvPr>
            <p:ph type="dt" sz="half" idx="10"/>
          </p:nvPr>
        </p:nvSpPr>
        <p:spPr/>
        <p:txBody>
          <a:bodyPr/>
          <a:lstStyle/>
          <a:p>
            <a:r>
              <a:rPr lang="de-DE"/>
              <a:t>8.9.2021</a:t>
            </a:r>
            <a:endParaRPr lang="de-AT" dirty="0"/>
          </a:p>
        </p:txBody>
      </p:sp>
      <p:sp>
        <p:nvSpPr>
          <p:cNvPr id="4" name="Segnaposto piè di pagina 3"/>
          <p:cNvSpPr>
            <a:spLocks noGrp="1"/>
          </p:cNvSpPr>
          <p:nvPr>
            <p:ph type="ftr" sz="quarter" idx="11"/>
          </p:nvPr>
        </p:nvSpPr>
        <p:spPr/>
        <p:txBody>
          <a:bodyPr/>
          <a:lstStyle/>
          <a:p>
            <a:r>
              <a:rPr lang="de-AT"/>
              <a:t>IEWT</a:t>
            </a:r>
            <a:endParaRPr lang="de-AT" dirty="0"/>
          </a:p>
        </p:txBody>
      </p:sp>
      <p:sp>
        <p:nvSpPr>
          <p:cNvPr id="5" name="Segnaposto numero diapositiva 4"/>
          <p:cNvSpPr>
            <a:spLocks noGrp="1"/>
          </p:cNvSpPr>
          <p:nvPr>
            <p:ph type="sldNum" sz="quarter" idx="12"/>
          </p:nvPr>
        </p:nvSpPr>
        <p:spPr/>
        <p:txBody>
          <a:bodyPr/>
          <a:lstStyle/>
          <a:p>
            <a:fld id="{A96C388D-4415-4FD5-98FB-BEB9389F4B59}" type="slidenum">
              <a:rPr lang="de-AT" smtClean="0"/>
              <a:t>‹Nr.›</a:t>
            </a:fld>
            <a:endParaRPr lang="de-AT" dirty="0"/>
          </a:p>
        </p:txBody>
      </p:sp>
      <p:sp>
        <p:nvSpPr>
          <p:cNvPr id="7" name="Segnaposto testo 6"/>
          <p:cNvSpPr>
            <a:spLocks noGrp="1"/>
          </p:cNvSpPr>
          <p:nvPr>
            <p:ph type="body" sz="quarter" idx="13" hasCustomPrompt="1"/>
          </p:nvPr>
        </p:nvSpPr>
        <p:spPr>
          <a:xfrm>
            <a:off x="539751" y="1006078"/>
            <a:ext cx="8424863" cy="3671888"/>
          </a:xfrm>
          <a:prstGeom prst="rect">
            <a:avLst/>
          </a:prstGeom>
        </p:spPr>
        <p:txBody>
          <a:bodyPr/>
          <a:lstStyle>
            <a:lvl1pPr>
              <a:defRPr sz="2100"/>
            </a:lvl1pPr>
          </a:lstStyle>
          <a:p>
            <a:pPr lvl="0"/>
            <a:r>
              <a:rPr lang="de-AT"/>
              <a:t>Fare clic per modificare stili del testo dello schema</a:t>
            </a:r>
          </a:p>
          <a:p>
            <a:pPr lvl="1"/>
            <a:r>
              <a:rPr lang="de-AT"/>
              <a:t>Secondo livello</a:t>
            </a:r>
          </a:p>
          <a:p>
            <a:pPr lvl="2"/>
            <a:r>
              <a:rPr lang="de-AT"/>
              <a:t>Terzo livello</a:t>
            </a:r>
          </a:p>
          <a:p>
            <a:pPr lvl="3"/>
            <a:r>
              <a:rPr lang="de-AT"/>
              <a:t>Quarto livello</a:t>
            </a:r>
          </a:p>
          <a:p>
            <a:pPr lvl="4"/>
            <a:r>
              <a:rPr lang="de-AT"/>
              <a:t>Quinto livello</a:t>
            </a:r>
            <a:endParaRPr lang="de-AT" dirty="0"/>
          </a:p>
        </p:txBody>
      </p:sp>
    </p:spTree>
    <p:extLst>
      <p:ext uri="{BB962C8B-B14F-4D97-AF65-F5344CB8AC3E}">
        <p14:creationId xmlns:p14="http://schemas.microsoft.com/office/powerpoint/2010/main" val="19853824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Immagine con didascalia senza intesta">
    <p:spTree>
      <p:nvGrpSpPr>
        <p:cNvPr id="1" name=""/>
        <p:cNvGrpSpPr/>
        <p:nvPr/>
      </p:nvGrpSpPr>
      <p:grpSpPr>
        <a:xfrm>
          <a:off x="0" y="0"/>
          <a:ext cx="0" cy="0"/>
          <a:chOff x="0" y="0"/>
          <a:chExt cx="0" cy="0"/>
        </a:xfrm>
      </p:grpSpPr>
      <p:graphicFrame>
        <p:nvGraphicFramePr>
          <p:cNvPr id="2" name="Objekt 1" hidden="1">
            <a:extLst>
              <a:ext uri="{FF2B5EF4-FFF2-40B4-BE49-F238E27FC236}">
                <a16:creationId xmlns:a16="http://schemas.microsoft.com/office/drawing/2014/main" id="{CBD4FDF4-8C23-47E4-BA39-B2B7EE8A1165}"/>
              </a:ext>
            </a:extLst>
          </p:cNvPr>
          <p:cNvGraphicFramePr>
            <a:graphicFrameLocks noChangeAspect="1"/>
          </p:cNvGraphicFramePr>
          <p:nvPr userDrawn="1">
            <p:custDataLst>
              <p:tags r:id="rId1"/>
            </p:custDataLst>
            <p:extLst>
              <p:ext uri="{D42A27DB-BD31-4B8C-83A1-F6EECF244321}">
                <p14:modId xmlns:p14="http://schemas.microsoft.com/office/powerpoint/2010/main" val="19450774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501" imgH="502" progId="TCLayout.ActiveDocument.1">
                  <p:embed/>
                </p:oleObj>
              </mc:Choice>
              <mc:Fallback>
                <p:oleObj name="think-cell Folie" r:id="rId3" imgW="501" imgH="502"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Segnaposto immagine 2"/>
          <p:cNvSpPr>
            <a:spLocks noGrp="1"/>
          </p:cNvSpPr>
          <p:nvPr>
            <p:ph type="pic" idx="1" hasCustomPrompt="1"/>
          </p:nvPr>
        </p:nvSpPr>
        <p:spPr>
          <a:xfrm>
            <a:off x="539552" y="1059582"/>
            <a:ext cx="4176464" cy="3294366"/>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e-AT"/>
              <a:t>Fare clic sull'icona per inserire un'immagine</a:t>
            </a:r>
            <a:endParaRPr lang="de-AT" dirty="0"/>
          </a:p>
        </p:txBody>
      </p:sp>
      <p:sp>
        <p:nvSpPr>
          <p:cNvPr id="5" name="Segnaposto testo 4"/>
          <p:cNvSpPr>
            <a:spLocks noGrp="1"/>
          </p:cNvSpPr>
          <p:nvPr>
            <p:ph type="body" sz="quarter" idx="10" hasCustomPrompt="1"/>
          </p:nvPr>
        </p:nvSpPr>
        <p:spPr>
          <a:xfrm>
            <a:off x="5148263" y="1059657"/>
            <a:ext cx="3671887" cy="3294460"/>
          </a:xfrm>
          <a:prstGeom prst="rect">
            <a:avLst/>
          </a:prstGeom>
        </p:spPr>
        <p:txBody>
          <a:bodyPr/>
          <a:lstStyle>
            <a:lvl1pPr>
              <a:defRPr sz="2100">
                <a:latin typeface="Arial" panose="020B0604020202020204" pitchFamily="34" charset="0"/>
                <a:cs typeface="Arial" panose="020B0604020202020204" pitchFamily="34" charset="0"/>
              </a:defRPr>
            </a:lvl1pPr>
            <a:lvl2pPr>
              <a:defRPr baseline="0">
                <a:solidFill>
                  <a:schemeClr val="tx1"/>
                </a:solidFill>
              </a:defRPr>
            </a:lvl2pPr>
            <a:lvl3pPr>
              <a:defRPr baseline="0">
                <a:solidFill>
                  <a:schemeClr val="tx1"/>
                </a:solidFill>
              </a:defRPr>
            </a:lvl3pPr>
            <a:lvl4pPr>
              <a:defRPr/>
            </a:lvl4pPr>
            <a:lvl5pPr>
              <a:defRPr/>
            </a:lvl5pPr>
          </a:lstStyle>
          <a:p>
            <a:pPr lvl="0"/>
            <a:r>
              <a:rPr lang="de-AT"/>
              <a:t>Fare clic per modificare stili del testo dello schema</a:t>
            </a:r>
          </a:p>
          <a:p>
            <a:pPr lvl="1"/>
            <a:r>
              <a:rPr lang="de-AT"/>
              <a:t>Secondo livello</a:t>
            </a:r>
          </a:p>
          <a:p>
            <a:pPr lvl="2"/>
            <a:r>
              <a:rPr lang="de-AT"/>
              <a:t>Terzo livello</a:t>
            </a:r>
          </a:p>
          <a:p>
            <a:pPr lvl="3"/>
            <a:r>
              <a:rPr lang="de-AT"/>
              <a:t>Quarto livello</a:t>
            </a:r>
          </a:p>
          <a:p>
            <a:pPr lvl="4"/>
            <a:r>
              <a:rPr lang="de-AT"/>
              <a:t>Quinto livello</a:t>
            </a:r>
            <a:endParaRPr lang="de-AT" dirty="0"/>
          </a:p>
        </p:txBody>
      </p:sp>
      <p:sp>
        <p:nvSpPr>
          <p:cNvPr id="4" name="Segnaposto data 3"/>
          <p:cNvSpPr>
            <a:spLocks noGrp="1"/>
          </p:cNvSpPr>
          <p:nvPr>
            <p:ph type="dt" sz="half" idx="2"/>
          </p:nvPr>
        </p:nvSpPr>
        <p:spPr>
          <a:xfrm>
            <a:off x="395536" y="4869657"/>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r>
              <a:rPr lang="de-DE"/>
              <a:t>8.9.2021</a:t>
            </a:r>
            <a:endParaRPr lang="de-AT" dirty="0"/>
          </a:p>
        </p:txBody>
      </p:sp>
      <p:sp>
        <p:nvSpPr>
          <p:cNvPr id="6" name="Segnaposto piè di pagina 4"/>
          <p:cNvSpPr>
            <a:spLocks noGrp="1"/>
          </p:cNvSpPr>
          <p:nvPr>
            <p:ph type="ftr" sz="quarter" idx="3"/>
          </p:nvPr>
        </p:nvSpPr>
        <p:spPr>
          <a:xfrm>
            <a:off x="3196208" y="4854830"/>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de-AT"/>
              <a:t>IEWT</a:t>
            </a:r>
            <a:endParaRPr lang="de-AT" dirty="0"/>
          </a:p>
        </p:txBody>
      </p:sp>
      <p:sp>
        <p:nvSpPr>
          <p:cNvPr id="7" name="Segnaposto numero diapositiva 5"/>
          <p:cNvSpPr>
            <a:spLocks noGrp="1"/>
          </p:cNvSpPr>
          <p:nvPr>
            <p:ph type="sldNum" sz="quarter" idx="4"/>
          </p:nvPr>
        </p:nvSpPr>
        <p:spPr>
          <a:xfrm>
            <a:off x="6830888" y="4854830"/>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A96C388D-4415-4FD5-98FB-BEB9389F4B59}" type="slidenum">
              <a:rPr lang="de-AT" smtClean="0"/>
              <a:t>‹Nr.›</a:t>
            </a:fld>
            <a:endParaRPr lang="de-AT" dirty="0"/>
          </a:p>
        </p:txBody>
      </p:sp>
    </p:spTree>
    <p:extLst>
      <p:ext uri="{BB962C8B-B14F-4D97-AF65-F5344CB8AC3E}">
        <p14:creationId xmlns:p14="http://schemas.microsoft.com/office/powerpoint/2010/main" val="21402270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esto con intesta">
    <p:spTree>
      <p:nvGrpSpPr>
        <p:cNvPr id="1" name=""/>
        <p:cNvGrpSpPr/>
        <p:nvPr/>
      </p:nvGrpSpPr>
      <p:grpSpPr>
        <a:xfrm>
          <a:off x="0" y="0"/>
          <a:ext cx="0" cy="0"/>
          <a:chOff x="0" y="0"/>
          <a:chExt cx="0" cy="0"/>
        </a:xfrm>
      </p:grpSpPr>
      <p:graphicFrame>
        <p:nvGraphicFramePr>
          <p:cNvPr id="5" name="Objekt 4" hidden="1">
            <a:extLst>
              <a:ext uri="{FF2B5EF4-FFF2-40B4-BE49-F238E27FC236}">
                <a16:creationId xmlns:a16="http://schemas.microsoft.com/office/drawing/2014/main" id="{65BBDE58-68EB-487C-9EAD-424A1E95FB4D}"/>
              </a:ext>
            </a:extLst>
          </p:cNvPr>
          <p:cNvGraphicFramePr>
            <a:graphicFrameLocks noChangeAspect="1"/>
          </p:cNvGraphicFramePr>
          <p:nvPr userDrawn="1">
            <p:custDataLst>
              <p:tags r:id="rId1"/>
            </p:custDataLst>
            <p:extLst>
              <p:ext uri="{D42A27DB-BD31-4B8C-83A1-F6EECF244321}">
                <p14:modId xmlns:p14="http://schemas.microsoft.com/office/powerpoint/2010/main" val="415743514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501" imgH="502" progId="TCLayout.ActiveDocument.1">
                  <p:embed/>
                </p:oleObj>
              </mc:Choice>
              <mc:Fallback>
                <p:oleObj name="think-cell Folie" r:id="rId4" imgW="501" imgH="502"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Rechteck 3" hidden="1">
            <a:extLst>
              <a:ext uri="{FF2B5EF4-FFF2-40B4-BE49-F238E27FC236}">
                <a16:creationId xmlns:a16="http://schemas.microsoft.com/office/drawing/2014/main" id="{4FF6C2CD-FC39-4FC3-AFA3-3ACF20780872}"/>
              </a:ext>
            </a:extLst>
          </p:cNvPr>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de-AT" sz="1650" b="1"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7" name="Rettangolo 6"/>
          <p:cNvSpPr/>
          <p:nvPr userDrawn="1"/>
        </p:nvSpPr>
        <p:spPr>
          <a:xfrm>
            <a:off x="0" y="4840002"/>
            <a:ext cx="9144000" cy="30349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sz="1350" dirty="0"/>
          </a:p>
        </p:txBody>
      </p:sp>
      <p:cxnSp>
        <p:nvCxnSpPr>
          <p:cNvPr id="9" name="Connettore 1 8"/>
          <p:cNvCxnSpPr/>
          <p:nvPr userDrawn="1"/>
        </p:nvCxnSpPr>
        <p:spPr>
          <a:xfrm>
            <a:off x="467544" y="749573"/>
            <a:ext cx="842493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Rettangolo 2"/>
          <p:cNvSpPr/>
          <p:nvPr userDrawn="1"/>
        </p:nvSpPr>
        <p:spPr>
          <a:xfrm>
            <a:off x="467544" y="735546"/>
            <a:ext cx="8424936" cy="32403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sz="1350" dirty="0"/>
          </a:p>
        </p:txBody>
      </p:sp>
      <p:sp>
        <p:nvSpPr>
          <p:cNvPr id="2" name="Titolo 1"/>
          <p:cNvSpPr>
            <a:spLocks noGrp="1"/>
          </p:cNvSpPr>
          <p:nvPr>
            <p:ph type="title" hasCustomPrompt="1"/>
          </p:nvPr>
        </p:nvSpPr>
        <p:spPr>
          <a:xfrm>
            <a:off x="467544" y="733534"/>
            <a:ext cx="6264696" cy="324036"/>
          </a:xfrm>
          <a:prstGeom prst="rect">
            <a:avLst/>
          </a:prstGeom>
        </p:spPr>
        <p:txBody>
          <a:bodyPr/>
          <a:lstStyle>
            <a:lvl1pPr>
              <a:defRPr sz="1650" baseline="0">
                <a:solidFill>
                  <a:schemeClr val="bg2"/>
                </a:solidFill>
              </a:defRPr>
            </a:lvl1pPr>
          </a:lstStyle>
          <a:p>
            <a:r>
              <a:rPr lang="de-AT"/>
              <a:t>Titolo Arial 22 bold</a:t>
            </a:r>
            <a:endParaRPr lang="de-AT" dirty="0"/>
          </a:p>
        </p:txBody>
      </p:sp>
      <p:sp>
        <p:nvSpPr>
          <p:cNvPr id="6" name="Segnaposto testo 5"/>
          <p:cNvSpPr>
            <a:spLocks noGrp="1"/>
          </p:cNvSpPr>
          <p:nvPr>
            <p:ph type="body" sz="quarter" idx="12" hasCustomPrompt="1"/>
          </p:nvPr>
        </p:nvSpPr>
        <p:spPr>
          <a:xfrm>
            <a:off x="467544" y="1275606"/>
            <a:ext cx="8352928" cy="3402378"/>
          </a:xfrm>
          <a:prstGeom prst="rect">
            <a:avLst/>
          </a:prstGeom>
        </p:spPr>
        <p:txBody>
          <a:bodyPr/>
          <a:lstStyle>
            <a:lvl1pPr>
              <a:defRPr sz="2100" baseline="0"/>
            </a:lvl1pPr>
            <a:lvl2pPr>
              <a:defRPr baseline="0">
                <a:solidFill>
                  <a:schemeClr val="tx1"/>
                </a:solidFill>
              </a:defRPr>
            </a:lvl2pPr>
            <a:lvl3pPr>
              <a:defRPr baseline="0">
                <a:solidFill>
                  <a:schemeClr val="tx1"/>
                </a:solidFill>
              </a:defRPr>
            </a:lvl3pPr>
          </a:lstStyle>
          <a:p>
            <a:pPr lvl="0"/>
            <a:r>
              <a:rPr lang="de-AT"/>
              <a:t>Fare clic per modificare stili del testo dello schema</a:t>
            </a:r>
          </a:p>
          <a:p>
            <a:pPr lvl="1"/>
            <a:r>
              <a:rPr lang="de-AT"/>
              <a:t>Secondo livello</a:t>
            </a:r>
          </a:p>
          <a:p>
            <a:pPr lvl="2"/>
            <a:r>
              <a:rPr lang="de-AT"/>
              <a:t>Terzo livello</a:t>
            </a:r>
          </a:p>
          <a:p>
            <a:pPr lvl="3"/>
            <a:r>
              <a:rPr lang="de-AT"/>
              <a:t>Quarto livello</a:t>
            </a:r>
          </a:p>
          <a:p>
            <a:pPr lvl="4"/>
            <a:r>
              <a:rPr lang="de-AT"/>
              <a:t>Quinto livello</a:t>
            </a:r>
            <a:endParaRPr lang="de-AT" dirty="0"/>
          </a:p>
        </p:txBody>
      </p:sp>
      <p:sp>
        <p:nvSpPr>
          <p:cNvPr id="8" name="Segnaposto data 3"/>
          <p:cNvSpPr>
            <a:spLocks noGrp="1"/>
          </p:cNvSpPr>
          <p:nvPr>
            <p:ph type="dt" sz="half" idx="2"/>
          </p:nvPr>
        </p:nvSpPr>
        <p:spPr>
          <a:xfrm>
            <a:off x="323528" y="4854829"/>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r>
              <a:rPr lang="de-DE"/>
              <a:t>8.9.2021</a:t>
            </a:r>
            <a:endParaRPr lang="de-AT" dirty="0"/>
          </a:p>
        </p:txBody>
      </p:sp>
      <p:sp>
        <p:nvSpPr>
          <p:cNvPr id="10" name="Segnaposto piè di pagina 4"/>
          <p:cNvSpPr>
            <a:spLocks noGrp="1"/>
          </p:cNvSpPr>
          <p:nvPr>
            <p:ph type="ftr" sz="quarter" idx="3"/>
          </p:nvPr>
        </p:nvSpPr>
        <p:spPr>
          <a:xfrm>
            <a:off x="3124200" y="4840002"/>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de-AT"/>
              <a:t>IEWT</a:t>
            </a:r>
            <a:endParaRPr lang="de-AT" dirty="0"/>
          </a:p>
        </p:txBody>
      </p:sp>
      <p:sp>
        <p:nvSpPr>
          <p:cNvPr id="11" name="Segnaposto numero diapositiva 5"/>
          <p:cNvSpPr>
            <a:spLocks noGrp="1"/>
          </p:cNvSpPr>
          <p:nvPr>
            <p:ph type="sldNum" sz="quarter" idx="4"/>
          </p:nvPr>
        </p:nvSpPr>
        <p:spPr>
          <a:xfrm>
            <a:off x="6758880" y="4840002"/>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A96C388D-4415-4FD5-98FB-BEB9389F4B59}" type="slidenum">
              <a:rPr lang="de-AT" smtClean="0"/>
              <a:t>‹Nr.›</a:t>
            </a:fld>
            <a:endParaRPr lang="de-AT" dirty="0"/>
          </a:p>
        </p:txBody>
      </p:sp>
    </p:spTree>
    <p:extLst>
      <p:ext uri="{BB962C8B-B14F-4D97-AF65-F5344CB8AC3E}">
        <p14:creationId xmlns:p14="http://schemas.microsoft.com/office/powerpoint/2010/main" val="1480989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renner - Gas">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3025646349"/>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3" imgW="270" imgH="270" progId="TCLayout.ActiveDocument.1">
                  <p:embed/>
                </p:oleObj>
              </mc:Choice>
              <mc:Fallback>
                <p:oleObj name="think-cell Folie" r:id="rId3" imgW="270" imgH="270" progId="TCLayout.ActiveDocument.1">
                  <p:embed/>
                  <p:pic>
                    <p:nvPicPr>
                      <p:cNvPr id="11" name="Objekt 10" hidden="1"/>
                      <p:cNvPicPr/>
                      <p:nvPr/>
                    </p:nvPicPr>
                    <p:blipFill>
                      <a:blip r:embed="rId4"/>
                      <a:stretch>
                        <a:fillRect/>
                      </a:stretch>
                    </p:blipFill>
                    <p:spPr>
                      <a:xfrm>
                        <a:off x="1591" y="1192"/>
                        <a:ext cx="1587" cy="1190"/>
                      </a:xfrm>
                      <a:prstGeom prst="rect">
                        <a:avLst/>
                      </a:prstGeom>
                    </p:spPr>
                  </p:pic>
                </p:oleObj>
              </mc:Fallback>
            </mc:AlternateContent>
          </a:graphicData>
        </a:graphic>
      </p:graphicFrame>
      <p:sp>
        <p:nvSpPr>
          <p:cNvPr id="12" name="Textfeld 11"/>
          <p:cNvSpPr txBox="1"/>
          <p:nvPr userDrawn="1"/>
        </p:nvSpPr>
        <p:spPr>
          <a:xfrm>
            <a:off x="334722" y="303213"/>
            <a:ext cx="6634800" cy="360000"/>
          </a:xfrm>
          <a:prstGeom prst="rect">
            <a:avLst/>
          </a:prstGeom>
        </p:spPr>
        <p:txBody>
          <a:bodyPr vert="horz" wrap="square" lIns="0" tIns="0" rIns="0" bIns="0" rtlCol="0" anchor="ctr">
            <a:noAutofit/>
          </a:bodyPr>
          <a:lstStyle/>
          <a:p>
            <a:pPr algn="l"/>
            <a:endParaRPr lang="de-AT" sz="2600" noProof="0" dirty="0">
              <a:solidFill>
                <a:schemeClr val="bg1"/>
              </a:solidFill>
            </a:endParaRPr>
          </a:p>
        </p:txBody>
      </p:sp>
      <p:sp>
        <p:nvSpPr>
          <p:cNvPr id="21" name="Rectangle 3"/>
          <p:cNvSpPr>
            <a:spLocks noGrp="1" noChangeArrowheads="1"/>
          </p:cNvSpPr>
          <p:nvPr>
            <p:ph type="subTitle" idx="1"/>
          </p:nvPr>
        </p:nvSpPr>
        <p:spPr>
          <a:xfrm>
            <a:off x="1327895" y="3115604"/>
            <a:ext cx="6488210" cy="1319381"/>
          </a:xfrm>
          <a:prstGeom prst="rect">
            <a:avLst/>
          </a:prstGeom>
        </p:spPr>
        <p:txBody>
          <a:bodyPr/>
          <a:lstStyle>
            <a:lvl1pPr marL="0" indent="0" algn="ctr">
              <a:buFontTx/>
              <a:buNone/>
              <a:defRPr sz="2600">
                <a:solidFill>
                  <a:srgbClr val="0066A9"/>
                </a:solidFill>
              </a:defRPr>
            </a:lvl1pPr>
          </a:lstStyle>
          <a:p>
            <a:pPr lvl="0"/>
            <a:r>
              <a:rPr lang="de-AT" altLang="de-DE" noProof="0"/>
              <a:t>Master-Untertitelformat bearbeiten</a:t>
            </a:r>
            <a:endParaRPr lang="de-AT" altLang="de-DE" noProof="0" dirty="0"/>
          </a:p>
        </p:txBody>
      </p:sp>
      <p:pic>
        <p:nvPicPr>
          <p:cNvPr id="13" name="Grafik 1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068994" y="1239602"/>
            <a:ext cx="1006012" cy="1656000"/>
          </a:xfrm>
          <a:prstGeom prst="rect">
            <a:avLst/>
          </a:prstGeom>
        </p:spPr>
      </p:pic>
      <p:sp>
        <p:nvSpPr>
          <p:cNvPr id="15" name="Foliennummernplatzhalter 6">
            <a:extLst>
              <a:ext uri="{FF2B5EF4-FFF2-40B4-BE49-F238E27FC236}">
                <a16:creationId xmlns:a16="http://schemas.microsoft.com/office/drawing/2014/main" id="{EFBB68A4-D30A-49E6-B3ED-F655CD4865D1}"/>
              </a:ext>
            </a:extLst>
          </p:cNvPr>
          <p:cNvSpPr>
            <a:spLocks noGrp="1"/>
          </p:cNvSpPr>
          <p:nvPr>
            <p:ph type="sldNum" sz="quarter" idx="4"/>
          </p:nvPr>
        </p:nvSpPr>
        <p:spPr>
          <a:xfrm>
            <a:off x="7740352" y="4769165"/>
            <a:ext cx="1080000" cy="180000"/>
          </a:xfrm>
          <a:prstGeom prst="rect">
            <a:avLst/>
          </a:prstGeom>
        </p:spPr>
        <p:txBody>
          <a:bodyPr/>
          <a:lstStyle>
            <a:lvl1pPr algn="r">
              <a:defRPr sz="1000"/>
            </a:lvl1pPr>
          </a:lstStyle>
          <a:p>
            <a:fld id="{69AE58CD-3741-43C7-A2FD-7865044D30D6}" type="slidenum">
              <a:rPr lang="de-AT" smtClean="0"/>
              <a:pPr/>
              <a:t>‹Nr.›</a:t>
            </a:fld>
            <a:endParaRPr lang="de-AT" dirty="0"/>
          </a:p>
        </p:txBody>
      </p:sp>
      <p:sp>
        <p:nvSpPr>
          <p:cNvPr id="16" name="Datumsplatzhalter 27">
            <a:extLst>
              <a:ext uri="{FF2B5EF4-FFF2-40B4-BE49-F238E27FC236}">
                <a16:creationId xmlns:a16="http://schemas.microsoft.com/office/drawing/2014/main" id="{A9F0A995-E1CA-412E-B7BD-219933F2CF60}"/>
              </a:ext>
            </a:extLst>
          </p:cNvPr>
          <p:cNvSpPr>
            <a:spLocks noGrp="1"/>
          </p:cNvSpPr>
          <p:nvPr>
            <p:ph type="dt" sz="half" idx="2"/>
          </p:nvPr>
        </p:nvSpPr>
        <p:spPr>
          <a:xfrm>
            <a:off x="323850" y="4769165"/>
            <a:ext cx="1080000" cy="180000"/>
          </a:xfrm>
          <a:prstGeom prst="rect">
            <a:avLst/>
          </a:prstGeom>
        </p:spPr>
        <p:txBody>
          <a:bodyPr/>
          <a:lstStyle>
            <a:lvl1pPr algn="l">
              <a:defRPr sz="1000"/>
            </a:lvl1pPr>
          </a:lstStyle>
          <a:p>
            <a:r>
              <a:rPr lang="de-DE"/>
              <a:t>8.9.2021</a:t>
            </a:r>
            <a:endParaRPr lang="de-AT" dirty="0"/>
          </a:p>
        </p:txBody>
      </p:sp>
      <p:sp>
        <p:nvSpPr>
          <p:cNvPr id="17" name="Fußzeilenplatzhalter 28">
            <a:extLst>
              <a:ext uri="{FF2B5EF4-FFF2-40B4-BE49-F238E27FC236}">
                <a16:creationId xmlns:a16="http://schemas.microsoft.com/office/drawing/2014/main" id="{826BC0E5-8E68-409C-AC5B-CACCFDAC4AA5}"/>
              </a:ext>
            </a:extLst>
          </p:cNvPr>
          <p:cNvSpPr>
            <a:spLocks noGrp="1"/>
          </p:cNvSpPr>
          <p:nvPr>
            <p:ph type="ftr" sz="quarter" idx="3"/>
          </p:nvPr>
        </p:nvSpPr>
        <p:spPr>
          <a:xfrm>
            <a:off x="2052000" y="4769165"/>
            <a:ext cx="5040000" cy="180000"/>
          </a:xfrm>
          <a:prstGeom prst="rect">
            <a:avLst/>
          </a:prstGeom>
        </p:spPr>
        <p:txBody>
          <a:bodyPr/>
          <a:lstStyle>
            <a:lvl1pPr algn="ctr">
              <a:defRPr sz="1000"/>
            </a:lvl1pPr>
          </a:lstStyle>
          <a:p>
            <a:r>
              <a:rPr lang="de-AT"/>
              <a:t>IEWT</a:t>
            </a:r>
            <a:endParaRPr lang="de-AT" dirty="0"/>
          </a:p>
        </p:txBody>
      </p:sp>
    </p:spTree>
    <p:extLst>
      <p:ext uri="{BB962C8B-B14F-4D97-AF65-F5344CB8AC3E}">
        <p14:creationId xmlns:p14="http://schemas.microsoft.com/office/powerpoint/2010/main" val="1089630323"/>
      </p:ext>
    </p:extLst>
  </p:cSld>
  <p:clrMapOvr>
    <a:masterClrMapping/>
  </p:clrMapOvr>
  <p:extLst>
    <p:ext uri="{DCECCB84-F9BA-43D5-87BE-67443E8EF086}">
      <p15:sldGuideLst xmlns:p15="http://schemas.microsoft.com/office/powerpoint/2012/main">
        <p15:guide id="2" pos="288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intestazione e piè di pagina doppio">
    <p:spTree>
      <p:nvGrpSpPr>
        <p:cNvPr id="1" name=""/>
        <p:cNvGrpSpPr/>
        <p:nvPr/>
      </p:nvGrpSpPr>
      <p:grpSpPr>
        <a:xfrm>
          <a:off x="0" y="0"/>
          <a:ext cx="0" cy="0"/>
          <a:chOff x="0" y="0"/>
          <a:chExt cx="0" cy="0"/>
        </a:xfrm>
      </p:grpSpPr>
      <p:graphicFrame>
        <p:nvGraphicFramePr>
          <p:cNvPr id="6" name="Objekt 5" hidden="1">
            <a:extLst>
              <a:ext uri="{FF2B5EF4-FFF2-40B4-BE49-F238E27FC236}">
                <a16:creationId xmlns:a16="http://schemas.microsoft.com/office/drawing/2014/main" id="{EDF4B376-4BAD-47A8-BB9F-1FE4DCD3A121}"/>
              </a:ext>
            </a:extLst>
          </p:cNvPr>
          <p:cNvGraphicFramePr>
            <a:graphicFrameLocks noChangeAspect="1"/>
          </p:cNvGraphicFramePr>
          <p:nvPr userDrawn="1">
            <p:custDataLst>
              <p:tags r:id="rId1"/>
            </p:custDataLst>
            <p:extLst>
              <p:ext uri="{D42A27DB-BD31-4B8C-83A1-F6EECF244321}">
                <p14:modId xmlns:p14="http://schemas.microsoft.com/office/powerpoint/2010/main" val="32983770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501" imgH="502" progId="TCLayout.ActiveDocument.1">
                  <p:embed/>
                </p:oleObj>
              </mc:Choice>
              <mc:Fallback>
                <p:oleObj name="think-cell Folie" r:id="rId4" imgW="501" imgH="502"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Rechteck 1" hidden="1">
            <a:extLst>
              <a:ext uri="{FF2B5EF4-FFF2-40B4-BE49-F238E27FC236}">
                <a16:creationId xmlns:a16="http://schemas.microsoft.com/office/drawing/2014/main" id="{235408CC-587E-4A83-A897-EB8D764746DF}"/>
              </a:ext>
            </a:extLst>
          </p:cNvPr>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de-AT" sz="1650" b="1"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7" name="Rettangolo 6"/>
          <p:cNvSpPr/>
          <p:nvPr userDrawn="1"/>
        </p:nvSpPr>
        <p:spPr>
          <a:xfrm>
            <a:off x="0" y="4840002"/>
            <a:ext cx="9144000" cy="30349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sz="1350" dirty="0"/>
          </a:p>
        </p:txBody>
      </p:sp>
      <p:cxnSp>
        <p:nvCxnSpPr>
          <p:cNvPr id="9" name="Connettore 1 8"/>
          <p:cNvCxnSpPr/>
          <p:nvPr userDrawn="1"/>
        </p:nvCxnSpPr>
        <p:spPr>
          <a:xfrm>
            <a:off x="467544" y="749573"/>
            <a:ext cx="842493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Rettangolo 2"/>
          <p:cNvSpPr/>
          <p:nvPr userDrawn="1"/>
        </p:nvSpPr>
        <p:spPr>
          <a:xfrm>
            <a:off x="467544" y="735546"/>
            <a:ext cx="8424936" cy="32403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sz="1350" dirty="0"/>
          </a:p>
        </p:txBody>
      </p:sp>
      <p:sp>
        <p:nvSpPr>
          <p:cNvPr id="11" name="Rettangolo 10"/>
          <p:cNvSpPr/>
          <p:nvPr userDrawn="1"/>
        </p:nvSpPr>
        <p:spPr>
          <a:xfrm>
            <a:off x="467544" y="4429376"/>
            <a:ext cx="8424936" cy="32403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sz="1350" dirty="0"/>
          </a:p>
        </p:txBody>
      </p:sp>
      <p:sp>
        <p:nvSpPr>
          <p:cNvPr id="14" name="Titolo 1"/>
          <p:cNvSpPr>
            <a:spLocks noGrp="1"/>
          </p:cNvSpPr>
          <p:nvPr>
            <p:ph type="title" hasCustomPrompt="1"/>
          </p:nvPr>
        </p:nvSpPr>
        <p:spPr>
          <a:xfrm>
            <a:off x="467544" y="735546"/>
            <a:ext cx="6264696" cy="324036"/>
          </a:xfrm>
          <a:prstGeom prst="rect">
            <a:avLst/>
          </a:prstGeom>
        </p:spPr>
        <p:txBody>
          <a:bodyPr/>
          <a:lstStyle>
            <a:lvl1pPr>
              <a:defRPr sz="1650" baseline="0">
                <a:solidFill>
                  <a:schemeClr val="bg2"/>
                </a:solidFill>
              </a:defRPr>
            </a:lvl1pPr>
          </a:lstStyle>
          <a:p>
            <a:r>
              <a:rPr lang="de-AT"/>
              <a:t>Titolo Arial 22 bold</a:t>
            </a:r>
            <a:endParaRPr lang="de-AT" dirty="0"/>
          </a:p>
        </p:txBody>
      </p:sp>
      <p:sp>
        <p:nvSpPr>
          <p:cNvPr id="5" name="Segnaposto testo 4"/>
          <p:cNvSpPr>
            <a:spLocks noGrp="1"/>
          </p:cNvSpPr>
          <p:nvPr>
            <p:ph type="body" sz="quarter" idx="12" hasCustomPrompt="1"/>
          </p:nvPr>
        </p:nvSpPr>
        <p:spPr>
          <a:xfrm>
            <a:off x="467545" y="4426932"/>
            <a:ext cx="4968875" cy="323850"/>
          </a:xfrm>
          <a:prstGeom prst="rect">
            <a:avLst/>
          </a:prstGeom>
        </p:spPr>
        <p:txBody>
          <a:bodyPr/>
          <a:lstStyle>
            <a:lvl1pPr>
              <a:defRPr sz="1650" baseline="0">
                <a:solidFill>
                  <a:schemeClr val="bg1"/>
                </a:solidFill>
                <a:latin typeface="Arial" panose="020B0604020202020204" pitchFamily="34" charset="0"/>
              </a:defRPr>
            </a:lvl1pPr>
          </a:lstStyle>
          <a:p>
            <a:pPr lvl="0"/>
            <a:r>
              <a:rPr lang="de-AT"/>
              <a:t>Titolo Arial 22</a:t>
            </a:r>
            <a:endParaRPr lang="de-AT" dirty="0"/>
          </a:p>
        </p:txBody>
      </p:sp>
      <p:sp>
        <p:nvSpPr>
          <p:cNvPr id="4" name="Segnaposto testo 3"/>
          <p:cNvSpPr>
            <a:spLocks noGrp="1"/>
          </p:cNvSpPr>
          <p:nvPr>
            <p:ph type="body" sz="quarter" idx="13" hasCustomPrompt="1"/>
          </p:nvPr>
        </p:nvSpPr>
        <p:spPr>
          <a:xfrm>
            <a:off x="468314" y="1275160"/>
            <a:ext cx="8567737" cy="2917031"/>
          </a:xfrm>
          <a:prstGeom prst="rect">
            <a:avLst/>
          </a:prstGeom>
        </p:spPr>
        <p:txBody>
          <a:bodyPr/>
          <a:lstStyle>
            <a:lvl1pPr>
              <a:defRPr sz="2100" baseline="0"/>
            </a:lvl1pPr>
          </a:lstStyle>
          <a:p>
            <a:pPr lvl="0"/>
            <a:r>
              <a:rPr lang="de-AT"/>
              <a:t>Fare clic per modificare stili del testo dello schema</a:t>
            </a:r>
          </a:p>
          <a:p>
            <a:pPr lvl="1"/>
            <a:r>
              <a:rPr lang="de-AT"/>
              <a:t>Secondo livello</a:t>
            </a:r>
          </a:p>
          <a:p>
            <a:pPr lvl="2"/>
            <a:r>
              <a:rPr lang="de-AT"/>
              <a:t>Terzo livello</a:t>
            </a:r>
          </a:p>
          <a:p>
            <a:pPr lvl="3"/>
            <a:r>
              <a:rPr lang="de-AT"/>
              <a:t>Quarto livello</a:t>
            </a:r>
          </a:p>
          <a:p>
            <a:pPr lvl="4"/>
            <a:r>
              <a:rPr lang="de-AT"/>
              <a:t>Quinto livello</a:t>
            </a:r>
            <a:endParaRPr lang="de-AT" dirty="0"/>
          </a:p>
        </p:txBody>
      </p:sp>
      <p:sp>
        <p:nvSpPr>
          <p:cNvPr id="10" name="Segnaposto data 3"/>
          <p:cNvSpPr>
            <a:spLocks noGrp="1"/>
          </p:cNvSpPr>
          <p:nvPr>
            <p:ph type="dt" sz="half" idx="2"/>
          </p:nvPr>
        </p:nvSpPr>
        <p:spPr>
          <a:xfrm>
            <a:off x="323528" y="4854829"/>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r>
              <a:rPr lang="de-DE"/>
              <a:t>8.9.2021</a:t>
            </a:r>
            <a:endParaRPr lang="de-AT" dirty="0"/>
          </a:p>
        </p:txBody>
      </p:sp>
      <p:sp>
        <p:nvSpPr>
          <p:cNvPr id="12" name="Segnaposto piè di pagina 4"/>
          <p:cNvSpPr>
            <a:spLocks noGrp="1"/>
          </p:cNvSpPr>
          <p:nvPr>
            <p:ph type="ftr" sz="quarter" idx="3"/>
          </p:nvPr>
        </p:nvSpPr>
        <p:spPr>
          <a:xfrm>
            <a:off x="3124200" y="4840002"/>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de-AT"/>
              <a:t>IEWT</a:t>
            </a:r>
            <a:endParaRPr lang="de-AT" dirty="0"/>
          </a:p>
        </p:txBody>
      </p:sp>
      <p:sp>
        <p:nvSpPr>
          <p:cNvPr id="13" name="Segnaposto numero diapositiva 5"/>
          <p:cNvSpPr>
            <a:spLocks noGrp="1"/>
          </p:cNvSpPr>
          <p:nvPr>
            <p:ph type="sldNum" sz="quarter" idx="4"/>
          </p:nvPr>
        </p:nvSpPr>
        <p:spPr>
          <a:xfrm>
            <a:off x="6758880" y="4840002"/>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A96C388D-4415-4FD5-98FB-BEB9389F4B59}" type="slidenum">
              <a:rPr lang="de-AT" smtClean="0"/>
              <a:t>‹Nr.›</a:t>
            </a:fld>
            <a:endParaRPr lang="de-AT" dirty="0"/>
          </a:p>
        </p:txBody>
      </p:sp>
    </p:spTree>
    <p:extLst>
      <p:ext uri="{BB962C8B-B14F-4D97-AF65-F5344CB8AC3E}">
        <p14:creationId xmlns:p14="http://schemas.microsoft.com/office/powerpoint/2010/main" val="182705160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cSld name="Due contenuti">
    <p:spTree>
      <p:nvGrpSpPr>
        <p:cNvPr id="1" name=""/>
        <p:cNvGrpSpPr/>
        <p:nvPr/>
      </p:nvGrpSpPr>
      <p:grpSpPr>
        <a:xfrm>
          <a:off x="0" y="0"/>
          <a:ext cx="0" cy="0"/>
          <a:chOff x="0" y="0"/>
          <a:chExt cx="0" cy="0"/>
        </a:xfrm>
      </p:grpSpPr>
      <p:graphicFrame>
        <p:nvGraphicFramePr>
          <p:cNvPr id="4" name="Objekt 3" hidden="1">
            <a:extLst>
              <a:ext uri="{FF2B5EF4-FFF2-40B4-BE49-F238E27FC236}">
                <a16:creationId xmlns:a16="http://schemas.microsoft.com/office/drawing/2014/main" id="{83709475-DD4E-48B1-83AA-63D8BBB9FA29}"/>
              </a:ext>
            </a:extLst>
          </p:cNvPr>
          <p:cNvGraphicFramePr>
            <a:graphicFrameLocks noChangeAspect="1"/>
          </p:cNvGraphicFramePr>
          <p:nvPr userDrawn="1">
            <p:custDataLst>
              <p:tags r:id="rId1"/>
            </p:custDataLst>
            <p:extLst>
              <p:ext uri="{D42A27DB-BD31-4B8C-83A1-F6EECF244321}">
                <p14:modId xmlns:p14="http://schemas.microsoft.com/office/powerpoint/2010/main" val="50105178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501" imgH="502" progId="TCLayout.ActiveDocument.1">
                  <p:embed/>
                </p:oleObj>
              </mc:Choice>
              <mc:Fallback>
                <p:oleObj name="think-cell Folie" r:id="rId4" imgW="501" imgH="502"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Rechteck 2" hidden="1">
            <a:extLst>
              <a:ext uri="{FF2B5EF4-FFF2-40B4-BE49-F238E27FC236}">
                <a16:creationId xmlns:a16="http://schemas.microsoft.com/office/drawing/2014/main" id="{8B6D7040-FE9F-4ABE-8B43-E643A258F42D}"/>
              </a:ext>
            </a:extLst>
          </p:cNvPr>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de-AT" sz="2100" b="1"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hasCustomPrompt="1"/>
          </p:nvPr>
        </p:nvSpPr>
        <p:spPr>
          <a:xfrm>
            <a:off x="1043490" y="770748"/>
            <a:ext cx="7024744" cy="857250"/>
          </a:xfrm>
          <a:prstGeom prst="rect">
            <a:avLst/>
          </a:prstGeom>
        </p:spPr>
        <p:txBody>
          <a:bodyPr/>
          <a:lstStyle/>
          <a:p>
            <a:r>
              <a:rPr lang="de-AT"/>
              <a:t>Fare clic per modificare lo stile del titolo</a:t>
            </a:r>
            <a:endParaRPr lang="de-AT" dirty="0"/>
          </a:p>
        </p:txBody>
      </p:sp>
      <p:sp>
        <p:nvSpPr>
          <p:cNvPr id="5" name="Date Placeholder 4"/>
          <p:cNvSpPr>
            <a:spLocks noGrp="1"/>
          </p:cNvSpPr>
          <p:nvPr>
            <p:ph type="dt" sz="half" idx="10"/>
          </p:nvPr>
        </p:nvSpPr>
        <p:spPr/>
        <p:txBody>
          <a:bodyPr/>
          <a:lstStyle/>
          <a:p>
            <a:r>
              <a:rPr lang="de-DE"/>
              <a:t>8.9.2021</a:t>
            </a:r>
            <a:endParaRPr lang="de-AT" dirty="0"/>
          </a:p>
        </p:txBody>
      </p:sp>
      <p:sp>
        <p:nvSpPr>
          <p:cNvPr id="6" name="Footer Placeholder 5"/>
          <p:cNvSpPr>
            <a:spLocks noGrp="1"/>
          </p:cNvSpPr>
          <p:nvPr>
            <p:ph type="ftr" sz="quarter" idx="11"/>
          </p:nvPr>
        </p:nvSpPr>
        <p:spPr/>
        <p:txBody>
          <a:bodyPr/>
          <a:lstStyle/>
          <a:p>
            <a:r>
              <a:rPr lang="de-AT"/>
              <a:t>IEWT</a:t>
            </a:r>
            <a:endParaRPr lang="de-AT" dirty="0"/>
          </a:p>
        </p:txBody>
      </p:sp>
      <p:sp>
        <p:nvSpPr>
          <p:cNvPr id="7" name="Slide Number Placeholder 6"/>
          <p:cNvSpPr>
            <a:spLocks noGrp="1"/>
          </p:cNvSpPr>
          <p:nvPr>
            <p:ph type="sldNum" sz="quarter" idx="12"/>
          </p:nvPr>
        </p:nvSpPr>
        <p:spPr/>
        <p:txBody>
          <a:bodyPr/>
          <a:lstStyle/>
          <a:p>
            <a:fld id="{85725EA7-4AC3-4750-8210-D23EAB536B01}" type="slidenum">
              <a:rPr lang="de-AT" smtClean="0"/>
              <a:t>‹Nr.›</a:t>
            </a:fld>
            <a:endParaRPr lang="de-AT" dirty="0"/>
          </a:p>
        </p:txBody>
      </p:sp>
      <p:sp>
        <p:nvSpPr>
          <p:cNvPr id="9" name="Content Placeholder 8"/>
          <p:cNvSpPr>
            <a:spLocks noGrp="1"/>
          </p:cNvSpPr>
          <p:nvPr>
            <p:ph sz="quarter" idx="13" hasCustomPrompt="1"/>
          </p:nvPr>
        </p:nvSpPr>
        <p:spPr>
          <a:xfrm>
            <a:off x="1042416" y="1735074"/>
            <a:ext cx="3419856" cy="2619756"/>
          </a:xfrm>
          <a:prstGeom prst="rect">
            <a:avLst/>
          </a:prstGeom>
        </p:spPr>
        <p:txBody>
          <a:bodyPr/>
          <a:lstStyle/>
          <a:p>
            <a:pPr lvl="0"/>
            <a:r>
              <a:rPr lang="de-AT"/>
              <a:t>Fare clic per modificare stili del testo dello schema</a:t>
            </a:r>
          </a:p>
          <a:p>
            <a:pPr lvl="1"/>
            <a:r>
              <a:rPr lang="de-AT"/>
              <a:t>Secondo livello</a:t>
            </a:r>
          </a:p>
          <a:p>
            <a:pPr lvl="2"/>
            <a:r>
              <a:rPr lang="de-AT"/>
              <a:t>Terzo livello</a:t>
            </a:r>
          </a:p>
          <a:p>
            <a:pPr lvl="3"/>
            <a:r>
              <a:rPr lang="de-AT"/>
              <a:t>Quarto livello</a:t>
            </a:r>
          </a:p>
          <a:p>
            <a:pPr lvl="4"/>
            <a:r>
              <a:rPr lang="de-AT"/>
              <a:t>Quinto livello</a:t>
            </a:r>
            <a:endParaRPr lang="de-AT" dirty="0"/>
          </a:p>
        </p:txBody>
      </p:sp>
      <p:sp>
        <p:nvSpPr>
          <p:cNvPr id="11" name="Content Placeholder 10"/>
          <p:cNvSpPr>
            <a:spLocks noGrp="1"/>
          </p:cNvSpPr>
          <p:nvPr>
            <p:ph sz="quarter" idx="14" hasCustomPrompt="1"/>
          </p:nvPr>
        </p:nvSpPr>
        <p:spPr>
          <a:xfrm>
            <a:off x="4645152" y="1735073"/>
            <a:ext cx="3419856" cy="2619756"/>
          </a:xfrm>
          <a:prstGeom prst="rect">
            <a:avLst/>
          </a:prstGeom>
        </p:spPr>
        <p:txBody>
          <a:bodyPr/>
          <a:lstStyle/>
          <a:p>
            <a:pPr lvl="0"/>
            <a:r>
              <a:rPr lang="de-AT"/>
              <a:t>Fare clic per modificare stili del testo dello schema</a:t>
            </a:r>
          </a:p>
          <a:p>
            <a:pPr lvl="1"/>
            <a:r>
              <a:rPr lang="de-AT"/>
              <a:t>Secondo livello</a:t>
            </a:r>
          </a:p>
          <a:p>
            <a:pPr lvl="2"/>
            <a:r>
              <a:rPr lang="de-AT"/>
              <a:t>Terzo livello</a:t>
            </a:r>
          </a:p>
          <a:p>
            <a:pPr lvl="3"/>
            <a:r>
              <a:rPr lang="de-AT"/>
              <a:t>Quarto livello</a:t>
            </a:r>
          </a:p>
          <a:p>
            <a:pPr lvl="4"/>
            <a:r>
              <a:rPr lang="de-AT"/>
              <a:t>Quinto livello</a:t>
            </a:r>
            <a:endParaRPr lang="de-AT" dirty="0"/>
          </a:p>
        </p:txBody>
      </p:sp>
    </p:spTree>
    <p:extLst>
      <p:ext uri="{BB962C8B-B14F-4D97-AF65-F5344CB8AC3E}">
        <p14:creationId xmlns:p14="http://schemas.microsoft.com/office/powerpoint/2010/main" val="23097906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cSld name="Vuota">
    <p:spTree>
      <p:nvGrpSpPr>
        <p:cNvPr id="1" name=""/>
        <p:cNvGrpSpPr/>
        <p:nvPr/>
      </p:nvGrpSpPr>
      <p:grpSpPr>
        <a:xfrm>
          <a:off x="0" y="0"/>
          <a:ext cx="0" cy="0"/>
          <a:chOff x="0" y="0"/>
          <a:chExt cx="0" cy="0"/>
        </a:xfrm>
      </p:grpSpPr>
      <p:graphicFrame>
        <p:nvGraphicFramePr>
          <p:cNvPr id="5" name="Objekt 4" hidden="1">
            <a:extLst>
              <a:ext uri="{FF2B5EF4-FFF2-40B4-BE49-F238E27FC236}">
                <a16:creationId xmlns:a16="http://schemas.microsoft.com/office/drawing/2014/main" id="{7494FD2C-B3B4-431F-B024-ECD04D588FC8}"/>
              </a:ext>
            </a:extLst>
          </p:cNvPr>
          <p:cNvGraphicFramePr>
            <a:graphicFrameLocks noChangeAspect="1"/>
          </p:cNvGraphicFramePr>
          <p:nvPr userDrawn="1">
            <p:custDataLst>
              <p:tags r:id="rId1"/>
            </p:custDataLst>
            <p:extLst>
              <p:ext uri="{D42A27DB-BD31-4B8C-83A1-F6EECF244321}">
                <p14:modId xmlns:p14="http://schemas.microsoft.com/office/powerpoint/2010/main" val="144016478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501" imgH="502" progId="TCLayout.ActiveDocument.1">
                  <p:embed/>
                </p:oleObj>
              </mc:Choice>
              <mc:Fallback>
                <p:oleObj name="think-cell Folie" r:id="rId3" imgW="501" imgH="502"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Segnaposto data 3"/>
          <p:cNvSpPr>
            <a:spLocks noGrp="1"/>
          </p:cNvSpPr>
          <p:nvPr>
            <p:ph type="dt" sz="half" idx="10"/>
          </p:nvPr>
        </p:nvSpPr>
        <p:spPr/>
        <p:txBody>
          <a:bodyPr/>
          <a:lstStyle>
            <a:lvl1pPr>
              <a:defRPr/>
            </a:lvl1pPr>
          </a:lstStyle>
          <a:p>
            <a:r>
              <a:rPr lang="de-DE"/>
              <a:t>8.9.2021</a:t>
            </a:r>
            <a:endParaRPr lang="de-AT" dirty="0"/>
          </a:p>
        </p:txBody>
      </p:sp>
      <p:sp>
        <p:nvSpPr>
          <p:cNvPr id="3" name="Segnaposto piè di pagina 4"/>
          <p:cNvSpPr>
            <a:spLocks noGrp="1"/>
          </p:cNvSpPr>
          <p:nvPr>
            <p:ph type="ftr" sz="quarter" idx="11"/>
          </p:nvPr>
        </p:nvSpPr>
        <p:spPr/>
        <p:txBody>
          <a:bodyPr/>
          <a:lstStyle>
            <a:lvl1pPr>
              <a:defRPr/>
            </a:lvl1pPr>
          </a:lstStyle>
          <a:p>
            <a:r>
              <a:rPr lang="de-AT"/>
              <a:t>IEWT</a:t>
            </a:r>
            <a:endParaRPr lang="de-AT" dirty="0"/>
          </a:p>
        </p:txBody>
      </p:sp>
      <p:sp>
        <p:nvSpPr>
          <p:cNvPr id="4" name="Segnaposto numero diapositiva 5"/>
          <p:cNvSpPr>
            <a:spLocks noGrp="1"/>
          </p:cNvSpPr>
          <p:nvPr>
            <p:ph type="sldNum" sz="quarter" idx="12"/>
          </p:nvPr>
        </p:nvSpPr>
        <p:spPr/>
        <p:txBody>
          <a:bodyPr/>
          <a:lstStyle>
            <a:lvl1pPr>
              <a:defRPr/>
            </a:lvl1pPr>
          </a:lstStyle>
          <a:p>
            <a:fld id="{FF5220EC-3497-4AA1-A0B8-3BECB70896B8}" type="slidenum">
              <a:rPr lang="de-AT" smtClean="0"/>
              <a:pPr/>
              <a:t>‹Nr.›</a:t>
            </a:fld>
            <a:endParaRPr lang="de-AT" dirty="0"/>
          </a:p>
        </p:txBody>
      </p:sp>
    </p:spTree>
    <p:extLst>
      <p:ext uri="{BB962C8B-B14F-4D97-AF65-F5344CB8AC3E}">
        <p14:creationId xmlns:p14="http://schemas.microsoft.com/office/powerpoint/2010/main" val="291160734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graphicFrame>
        <p:nvGraphicFramePr>
          <p:cNvPr id="2" name="Objekt 1" hidden="1">
            <a:extLst>
              <a:ext uri="{FF2B5EF4-FFF2-40B4-BE49-F238E27FC236}">
                <a16:creationId xmlns:a16="http://schemas.microsoft.com/office/drawing/2014/main" id="{ED863222-4F71-49DF-9252-9D2D66F5809B}"/>
              </a:ext>
            </a:extLst>
          </p:cNvPr>
          <p:cNvGraphicFramePr>
            <a:graphicFrameLocks noChangeAspect="1"/>
          </p:cNvGraphicFramePr>
          <p:nvPr userDrawn="1">
            <p:custDataLst>
              <p:tags r:id="rId1"/>
            </p:custDataLst>
            <p:extLst>
              <p:ext uri="{D42A27DB-BD31-4B8C-83A1-F6EECF244321}">
                <p14:modId xmlns:p14="http://schemas.microsoft.com/office/powerpoint/2010/main" val="234080609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501" imgH="502" progId="TCLayout.ActiveDocument.1">
                  <p:embed/>
                </p:oleObj>
              </mc:Choice>
              <mc:Fallback>
                <p:oleObj name="think-cell Folie" r:id="rId3" imgW="501" imgH="502"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Untertitel 2"/>
          <p:cNvSpPr>
            <a:spLocks noGrp="1"/>
          </p:cNvSpPr>
          <p:nvPr>
            <p:ph type="subTitle" idx="1" hasCustomPrompt="1"/>
          </p:nvPr>
        </p:nvSpPr>
        <p:spPr>
          <a:xfrm>
            <a:off x="6048375" y="4068000"/>
            <a:ext cx="2771774" cy="772288"/>
          </a:xfrm>
        </p:spPr>
        <p:txBody>
          <a:bodyPr lIns="0" tIns="0" rIns="0" bIns="0" anchor="ctr"/>
          <a:lstStyle>
            <a:lvl1pPr marL="0" indent="0" algn="r">
              <a:spcBef>
                <a:spcPts val="0"/>
              </a:spcBef>
              <a:buNone/>
              <a:defRPr sz="2000">
                <a:solidFill>
                  <a:schemeClr val="accent1"/>
                </a:solidFill>
                <a:latin typeface="+mj-lt"/>
                <a:cs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AT" noProof="0" dirty="0"/>
              <a:t>DD. MMMMM 2018</a:t>
            </a:r>
          </a:p>
        </p:txBody>
      </p:sp>
      <p:sp>
        <p:nvSpPr>
          <p:cNvPr id="7" name="Rectangle 6"/>
          <p:cNvSpPr/>
          <p:nvPr userDrawn="1"/>
        </p:nvSpPr>
        <p:spPr>
          <a:xfrm>
            <a:off x="0" y="0"/>
            <a:ext cx="9144000" cy="4021281"/>
          </a:xfrm>
          <a:prstGeom prst="rect">
            <a:avLst/>
          </a:prstGeom>
          <a:solidFill>
            <a:srgbClr val="0066A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de-AT" sz="1350" dirty="0"/>
          </a:p>
        </p:txBody>
      </p:sp>
      <p:pic>
        <p:nvPicPr>
          <p:cNvPr id="6" name="Grafik 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860797" y="782052"/>
            <a:ext cx="3422406" cy="900000"/>
          </a:xfrm>
          <a:prstGeom prst="rect">
            <a:avLst/>
          </a:prstGeom>
        </p:spPr>
      </p:pic>
      <p:sp>
        <p:nvSpPr>
          <p:cNvPr id="11" name="Titel 10"/>
          <p:cNvSpPr>
            <a:spLocks noGrp="1"/>
          </p:cNvSpPr>
          <p:nvPr>
            <p:ph type="title" hasCustomPrompt="1"/>
          </p:nvPr>
        </p:nvSpPr>
        <p:spPr>
          <a:xfrm>
            <a:off x="575556" y="2211710"/>
            <a:ext cx="7992888" cy="1203324"/>
          </a:xfrm>
        </p:spPr>
        <p:txBody>
          <a:bodyPr lIns="0" tIns="0" rIns="0" bIns="0" anchor="ctr" anchorCtr="1">
            <a:noAutofit/>
          </a:bodyPr>
          <a:lstStyle>
            <a:lvl1pPr>
              <a:defRPr sz="3200">
                <a:solidFill>
                  <a:schemeClr val="bg1"/>
                </a:solidFill>
                <a:latin typeface="+mj-lt"/>
                <a:cs typeface="Arial" panose="020B0604020202020204" pitchFamily="34" charset="0"/>
              </a:defRPr>
            </a:lvl1pPr>
          </a:lstStyle>
          <a:p>
            <a:r>
              <a:rPr lang="de-AT"/>
              <a:t>Mustertitel</a:t>
            </a:r>
            <a:endParaRPr lang="de-AT" dirty="0"/>
          </a:p>
        </p:txBody>
      </p:sp>
      <p:sp>
        <p:nvSpPr>
          <p:cNvPr id="9" name="Textplatzhalter 8"/>
          <p:cNvSpPr>
            <a:spLocks noGrp="1"/>
          </p:cNvSpPr>
          <p:nvPr>
            <p:ph type="body" sz="quarter" idx="10" hasCustomPrompt="1"/>
          </p:nvPr>
        </p:nvSpPr>
        <p:spPr>
          <a:xfrm>
            <a:off x="323850" y="4068764"/>
            <a:ext cx="5653088" cy="771524"/>
          </a:xfrm>
          <a:prstGeom prst="rect">
            <a:avLst/>
          </a:prstGeom>
        </p:spPr>
        <p:txBody>
          <a:bodyPr lIns="0" tIns="0" rIns="0" bIns="0" anchor="ctr"/>
          <a:lstStyle>
            <a:lvl1pPr algn="l">
              <a:defRPr sz="2000" baseline="0">
                <a:solidFill>
                  <a:schemeClr val="accent1"/>
                </a:solidFill>
                <a:latin typeface="+mj-lt"/>
              </a:defRPr>
            </a:lvl1pPr>
          </a:lstStyle>
          <a:p>
            <a:pPr lvl="0"/>
            <a:r>
              <a:rPr lang="de-AT" noProof="0" dirty="0"/>
              <a:t>Dr. Mag. Muster Mustermann</a:t>
            </a:r>
          </a:p>
        </p:txBody>
      </p:sp>
    </p:spTree>
    <p:extLst>
      <p:ext uri="{BB962C8B-B14F-4D97-AF65-F5344CB8AC3E}">
        <p14:creationId xmlns:p14="http://schemas.microsoft.com/office/powerpoint/2010/main" val="1782155744"/>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pos="204">
          <p15:clr>
            <a:srgbClr val="FBAE40"/>
          </p15:clr>
        </p15:guide>
        <p15:guide id="4" pos="5556">
          <p15:clr>
            <a:srgbClr val="FBAE40"/>
          </p15:clr>
        </p15:guide>
        <p15:guide id="5" orient="horz" pos="3049">
          <p15:clr>
            <a:srgbClr val="FBAE40"/>
          </p15:clr>
        </p15:guide>
        <p15:guide id="6" orient="horz" pos="19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renner - E-Control">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2460367169"/>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3" imgW="270" imgH="270" progId="TCLayout.ActiveDocument.1">
                  <p:embed/>
                </p:oleObj>
              </mc:Choice>
              <mc:Fallback>
                <p:oleObj name="think-cell Folie" r:id="rId3" imgW="270" imgH="270" progId="TCLayout.ActiveDocument.1">
                  <p:embed/>
                  <p:pic>
                    <p:nvPicPr>
                      <p:cNvPr id="11" name="Objekt 10" hidden="1"/>
                      <p:cNvPicPr/>
                      <p:nvPr/>
                    </p:nvPicPr>
                    <p:blipFill>
                      <a:blip r:embed="rId4"/>
                      <a:stretch>
                        <a:fillRect/>
                      </a:stretch>
                    </p:blipFill>
                    <p:spPr>
                      <a:xfrm>
                        <a:off x="1591" y="1192"/>
                        <a:ext cx="1587" cy="1190"/>
                      </a:xfrm>
                      <a:prstGeom prst="rect">
                        <a:avLst/>
                      </a:prstGeom>
                    </p:spPr>
                  </p:pic>
                </p:oleObj>
              </mc:Fallback>
            </mc:AlternateContent>
          </a:graphicData>
        </a:graphic>
      </p:graphicFrame>
      <p:sp>
        <p:nvSpPr>
          <p:cNvPr id="12" name="Textfeld 11"/>
          <p:cNvSpPr txBox="1"/>
          <p:nvPr userDrawn="1"/>
        </p:nvSpPr>
        <p:spPr>
          <a:xfrm>
            <a:off x="334722" y="303213"/>
            <a:ext cx="6634800" cy="360000"/>
          </a:xfrm>
          <a:prstGeom prst="rect">
            <a:avLst/>
          </a:prstGeom>
        </p:spPr>
        <p:txBody>
          <a:bodyPr vert="horz" wrap="square" lIns="0" tIns="0" rIns="0" bIns="0" rtlCol="0" anchor="ctr">
            <a:noAutofit/>
          </a:bodyPr>
          <a:lstStyle/>
          <a:p>
            <a:pPr algn="l"/>
            <a:endParaRPr lang="de-AT" sz="2600" noProof="0" dirty="0">
              <a:solidFill>
                <a:schemeClr val="bg1"/>
              </a:solidFill>
            </a:endParaRPr>
          </a:p>
        </p:txBody>
      </p:sp>
      <p:sp>
        <p:nvSpPr>
          <p:cNvPr id="2" name="Datumsplatzhalter 1"/>
          <p:cNvSpPr>
            <a:spLocks noGrp="1"/>
          </p:cNvSpPr>
          <p:nvPr>
            <p:ph type="dt" sz="half" idx="10"/>
          </p:nvPr>
        </p:nvSpPr>
        <p:spPr/>
        <p:txBody>
          <a:bodyPr/>
          <a:lstStyle/>
          <a:p>
            <a:r>
              <a:rPr lang="de-DE"/>
              <a:t>8.9.2021</a:t>
            </a:r>
            <a:endParaRPr lang="de-AT" dirty="0"/>
          </a:p>
        </p:txBody>
      </p:sp>
      <p:sp>
        <p:nvSpPr>
          <p:cNvPr id="3" name="Fußzeilenplatzhalter 2"/>
          <p:cNvSpPr>
            <a:spLocks noGrp="1"/>
          </p:cNvSpPr>
          <p:nvPr>
            <p:ph type="ftr" sz="quarter" idx="11"/>
          </p:nvPr>
        </p:nvSpPr>
        <p:spPr/>
        <p:txBody>
          <a:bodyPr/>
          <a:lstStyle/>
          <a:p>
            <a:r>
              <a:rPr lang="de-AT"/>
              <a:t>IEWT</a:t>
            </a:r>
            <a:endParaRPr lang="de-AT" dirty="0"/>
          </a:p>
        </p:txBody>
      </p:sp>
      <p:sp>
        <p:nvSpPr>
          <p:cNvPr id="4" name="Foliennummernplatzhalter 3"/>
          <p:cNvSpPr>
            <a:spLocks noGrp="1"/>
          </p:cNvSpPr>
          <p:nvPr>
            <p:ph type="sldNum" sz="quarter" idx="12"/>
          </p:nvPr>
        </p:nvSpPr>
        <p:spPr/>
        <p:txBody>
          <a:bodyPr/>
          <a:lstStyle/>
          <a:p>
            <a:fld id="{69AE58CD-3741-43C7-A2FD-7865044D30D6}" type="slidenum">
              <a:rPr lang="de-AT" smtClean="0"/>
              <a:pPr/>
              <a:t>‹Nr.›</a:t>
            </a:fld>
            <a:endParaRPr lang="de-AT" dirty="0"/>
          </a:p>
        </p:txBody>
      </p:sp>
      <p:sp>
        <p:nvSpPr>
          <p:cNvPr id="21" name="Rectangle 3"/>
          <p:cNvSpPr>
            <a:spLocks noGrp="1" noChangeArrowheads="1"/>
          </p:cNvSpPr>
          <p:nvPr>
            <p:ph type="subTitle" idx="1"/>
          </p:nvPr>
        </p:nvSpPr>
        <p:spPr>
          <a:xfrm>
            <a:off x="1327895" y="3115604"/>
            <a:ext cx="6488210" cy="1319381"/>
          </a:xfrm>
          <a:prstGeom prst="rect">
            <a:avLst/>
          </a:prstGeom>
        </p:spPr>
        <p:txBody>
          <a:bodyPr/>
          <a:lstStyle>
            <a:lvl1pPr marL="0" indent="0" algn="ctr">
              <a:buFontTx/>
              <a:buNone/>
              <a:defRPr sz="2600">
                <a:solidFill>
                  <a:srgbClr val="0066A9"/>
                </a:solidFill>
              </a:defRPr>
            </a:lvl1pPr>
          </a:lstStyle>
          <a:p>
            <a:pPr lvl="0"/>
            <a:r>
              <a:rPr lang="de-AT" altLang="de-DE" noProof="0"/>
              <a:t>Master-Untertitelformat bearbeiten</a:t>
            </a:r>
            <a:endParaRPr lang="de-AT" altLang="de-DE" noProof="0" dirty="0"/>
          </a:p>
        </p:txBody>
      </p:sp>
      <p:grpSp>
        <p:nvGrpSpPr>
          <p:cNvPr id="14" name="Gruppieren 13"/>
          <p:cNvGrpSpPr>
            <a:grpSpLocks noChangeAspect="1"/>
          </p:cNvGrpSpPr>
          <p:nvPr userDrawn="1"/>
        </p:nvGrpSpPr>
        <p:grpSpPr>
          <a:xfrm>
            <a:off x="3927377" y="1401602"/>
            <a:ext cx="1289247" cy="1332000"/>
            <a:chOff x="467544" y="1660398"/>
            <a:chExt cx="1764196" cy="1822704"/>
          </a:xfrm>
        </p:grpSpPr>
        <p:pic>
          <p:nvPicPr>
            <p:cNvPr id="15" name="Grafik 14"/>
            <p:cNvPicPr>
              <a:picLocks noChangeAspect="1"/>
            </p:cNvPicPr>
            <p:nvPr userDrawn="1"/>
          </p:nvPicPr>
          <p:blipFill rotWithShape="1">
            <a:blip r:embed="rId5">
              <a:extLst>
                <a:ext uri="{28A0092B-C50C-407E-A947-70E740481C1C}">
                  <a14:useLocalDpi xmlns:a14="http://schemas.microsoft.com/office/drawing/2010/main" val="0"/>
                </a:ext>
              </a:extLst>
            </a:blip>
            <a:srcRect r="74547"/>
            <a:stretch/>
          </p:blipFill>
          <p:spPr>
            <a:xfrm>
              <a:off x="467544" y="1660398"/>
              <a:ext cx="1764196" cy="1822704"/>
            </a:xfrm>
            <a:prstGeom prst="rect">
              <a:avLst/>
            </a:prstGeom>
          </p:spPr>
        </p:pic>
        <p:sp>
          <p:nvSpPr>
            <p:cNvPr id="16" name="Rechteck 15"/>
            <p:cNvSpPr/>
            <p:nvPr userDrawn="1"/>
          </p:nvSpPr>
          <p:spPr>
            <a:xfrm>
              <a:off x="1943708" y="2374474"/>
              <a:ext cx="288032" cy="241151"/>
            </a:xfrm>
            <a:prstGeom prst="rect">
              <a:avLst/>
            </a:prstGeom>
            <a:solidFill>
              <a:schemeClr val="bg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72000" rtlCol="0" anchor="t"/>
            <a:lstStyle/>
            <a:p>
              <a:pPr algn="ctr"/>
              <a:endParaRPr lang="de-AT" dirty="0">
                <a:solidFill>
                  <a:srgbClr val="0066A9"/>
                </a:solidFill>
              </a:endParaRPr>
            </a:p>
          </p:txBody>
        </p:sp>
      </p:grpSp>
    </p:spTree>
    <p:extLst>
      <p:ext uri="{BB962C8B-B14F-4D97-AF65-F5344CB8AC3E}">
        <p14:creationId xmlns:p14="http://schemas.microsoft.com/office/powerpoint/2010/main" val="183362213"/>
      </p:ext>
    </p:extLst>
  </p:cSld>
  <p:clrMapOvr>
    <a:masterClrMapping/>
  </p:clrMapOvr>
  <p:extLst>
    <p:ext uri="{DCECCB84-F9BA-43D5-87BE-67443E8EF086}">
      <p15:sldGuideLst xmlns:p15="http://schemas.microsoft.com/office/powerpoint/2012/main">
        <p15:guide id="2" pos="288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renner - Gas">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3103669640"/>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3" imgW="270" imgH="270" progId="TCLayout.ActiveDocument.1">
                  <p:embed/>
                </p:oleObj>
              </mc:Choice>
              <mc:Fallback>
                <p:oleObj name="think-cell Folie" r:id="rId3" imgW="270" imgH="270" progId="TCLayout.ActiveDocument.1">
                  <p:embed/>
                  <p:pic>
                    <p:nvPicPr>
                      <p:cNvPr id="11" name="Objekt 10" hidden="1"/>
                      <p:cNvPicPr/>
                      <p:nvPr/>
                    </p:nvPicPr>
                    <p:blipFill>
                      <a:blip r:embed="rId4"/>
                      <a:stretch>
                        <a:fillRect/>
                      </a:stretch>
                    </p:blipFill>
                    <p:spPr>
                      <a:xfrm>
                        <a:off x="1591" y="1192"/>
                        <a:ext cx="1587" cy="1190"/>
                      </a:xfrm>
                      <a:prstGeom prst="rect">
                        <a:avLst/>
                      </a:prstGeom>
                    </p:spPr>
                  </p:pic>
                </p:oleObj>
              </mc:Fallback>
            </mc:AlternateContent>
          </a:graphicData>
        </a:graphic>
      </p:graphicFrame>
      <p:sp>
        <p:nvSpPr>
          <p:cNvPr id="12" name="Textfeld 11"/>
          <p:cNvSpPr txBox="1"/>
          <p:nvPr userDrawn="1"/>
        </p:nvSpPr>
        <p:spPr>
          <a:xfrm>
            <a:off x="334722" y="303213"/>
            <a:ext cx="6634800" cy="360000"/>
          </a:xfrm>
          <a:prstGeom prst="rect">
            <a:avLst/>
          </a:prstGeom>
        </p:spPr>
        <p:txBody>
          <a:bodyPr vert="horz" wrap="square" lIns="0" tIns="0" rIns="0" bIns="0" rtlCol="0" anchor="ctr">
            <a:noAutofit/>
          </a:bodyPr>
          <a:lstStyle/>
          <a:p>
            <a:pPr algn="l"/>
            <a:endParaRPr lang="de-AT" sz="2600" noProof="0" dirty="0">
              <a:solidFill>
                <a:schemeClr val="bg1"/>
              </a:solidFill>
            </a:endParaRPr>
          </a:p>
        </p:txBody>
      </p:sp>
      <p:sp>
        <p:nvSpPr>
          <p:cNvPr id="2" name="Datumsplatzhalter 1"/>
          <p:cNvSpPr>
            <a:spLocks noGrp="1"/>
          </p:cNvSpPr>
          <p:nvPr>
            <p:ph type="dt" sz="half" idx="10"/>
          </p:nvPr>
        </p:nvSpPr>
        <p:spPr/>
        <p:txBody>
          <a:bodyPr/>
          <a:lstStyle/>
          <a:p>
            <a:r>
              <a:rPr lang="de-DE"/>
              <a:t>8.9.2021</a:t>
            </a:r>
            <a:endParaRPr lang="de-AT" dirty="0"/>
          </a:p>
        </p:txBody>
      </p:sp>
      <p:sp>
        <p:nvSpPr>
          <p:cNvPr id="3" name="Fußzeilenplatzhalter 2"/>
          <p:cNvSpPr>
            <a:spLocks noGrp="1"/>
          </p:cNvSpPr>
          <p:nvPr>
            <p:ph type="ftr" sz="quarter" idx="11"/>
          </p:nvPr>
        </p:nvSpPr>
        <p:spPr/>
        <p:txBody>
          <a:bodyPr/>
          <a:lstStyle/>
          <a:p>
            <a:r>
              <a:rPr lang="de-AT"/>
              <a:t>IEWT</a:t>
            </a:r>
            <a:endParaRPr lang="de-AT" dirty="0"/>
          </a:p>
        </p:txBody>
      </p:sp>
      <p:sp>
        <p:nvSpPr>
          <p:cNvPr id="4" name="Foliennummernplatzhalter 3"/>
          <p:cNvSpPr>
            <a:spLocks noGrp="1"/>
          </p:cNvSpPr>
          <p:nvPr>
            <p:ph type="sldNum" sz="quarter" idx="12"/>
          </p:nvPr>
        </p:nvSpPr>
        <p:spPr/>
        <p:txBody>
          <a:bodyPr/>
          <a:lstStyle/>
          <a:p>
            <a:fld id="{69AE58CD-3741-43C7-A2FD-7865044D30D6}" type="slidenum">
              <a:rPr lang="de-AT" smtClean="0"/>
              <a:pPr/>
              <a:t>‹Nr.›</a:t>
            </a:fld>
            <a:endParaRPr lang="de-AT" dirty="0"/>
          </a:p>
        </p:txBody>
      </p:sp>
      <p:sp>
        <p:nvSpPr>
          <p:cNvPr id="21" name="Rectangle 3"/>
          <p:cNvSpPr>
            <a:spLocks noGrp="1" noChangeArrowheads="1"/>
          </p:cNvSpPr>
          <p:nvPr>
            <p:ph type="subTitle" idx="1"/>
          </p:nvPr>
        </p:nvSpPr>
        <p:spPr>
          <a:xfrm>
            <a:off x="1327895" y="3115604"/>
            <a:ext cx="6488210" cy="1319381"/>
          </a:xfrm>
          <a:prstGeom prst="rect">
            <a:avLst/>
          </a:prstGeom>
        </p:spPr>
        <p:txBody>
          <a:bodyPr/>
          <a:lstStyle>
            <a:lvl1pPr marL="0" indent="0" algn="ctr">
              <a:buFontTx/>
              <a:buNone/>
              <a:defRPr sz="2600">
                <a:solidFill>
                  <a:srgbClr val="0066A9"/>
                </a:solidFill>
              </a:defRPr>
            </a:lvl1pPr>
          </a:lstStyle>
          <a:p>
            <a:pPr lvl="0"/>
            <a:r>
              <a:rPr lang="de-AT" altLang="de-DE" noProof="0"/>
              <a:t>Master-Untertitelformat bearbeiten</a:t>
            </a:r>
            <a:endParaRPr lang="de-AT" altLang="de-DE" noProof="0" dirty="0"/>
          </a:p>
        </p:txBody>
      </p:sp>
      <p:pic>
        <p:nvPicPr>
          <p:cNvPr id="13" name="Grafik 12"/>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068994" y="1239602"/>
            <a:ext cx="1006012" cy="1656000"/>
          </a:xfrm>
          <a:prstGeom prst="rect">
            <a:avLst/>
          </a:prstGeom>
        </p:spPr>
      </p:pic>
    </p:spTree>
    <p:extLst>
      <p:ext uri="{BB962C8B-B14F-4D97-AF65-F5344CB8AC3E}">
        <p14:creationId xmlns:p14="http://schemas.microsoft.com/office/powerpoint/2010/main" val="3556822167"/>
      </p:ext>
    </p:extLst>
  </p:cSld>
  <p:clrMapOvr>
    <a:masterClrMapping/>
  </p:clrMapOvr>
  <p:extLst>
    <p:ext uri="{DCECCB84-F9BA-43D5-87BE-67443E8EF086}">
      <p15:sldGuideLst xmlns:p15="http://schemas.microsoft.com/office/powerpoint/2012/main">
        <p15:guide id="2" pos="288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renner - Öko">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1224252703"/>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3" imgW="270" imgH="270" progId="TCLayout.ActiveDocument.1">
                  <p:embed/>
                </p:oleObj>
              </mc:Choice>
              <mc:Fallback>
                <p:oleObj name="think-cell Folie" r:id="rId3" imgW="270" imgH="270" progId="TCLayout.ActiveDocument.1">
                  <p:embed/>
                  <p:pic>
                    <p:nvPicPr>
                      <p:cNvPr id="11" name="Objekt 10" hidden="1"/>
                      <p:cNvPicPr/>
                      <p:nvPr/>
                    </p:nvPicPr>
                    <p:blipFill>
                      <a:blip r:embed="rId4"/>
                      <a:stretch>
                        <a:fillRect/>
                      </a:stretch>
                    </p:blipFill>
                    <p:spPr>
                      <a:xfrm>
                        <a:off x="1591" y="1192"/>
                        <a:ext cx="1587" cy="1190"/>
                      </a:xfrm>
                      <a:prstGeom prst="rect">
                        <a:avLst/>
                      </a:prstGeom>
                    </p:spPr>
                  </p:pic>
                </p:oleObj>
              </mc:Fallback>
            </mc:AlternateContent>
          </a:graphicData>
        </a:graphic>
      </p:graphicFrame>
      <p:sp>
        <p:nvSpPr>
          <p:cNvPr id="12" name="Textfeld 11"/>
          <p:cNvSpPr txBox="1"/>
          <p:nvPr userDrawn="1"/>
        </p:nvSpPr>
        <p:spPr>
          <a:xfrm>
            <a:off x="334722" y="303213"/>
            <a:ext cx="6634800" cy="360000"/>
          </a:xfrm>
          <a:prstGeom prst="rect">
            <a:avLst/>
          </a:prstGeom>
        </p:spPr>
        <p:txBody>
          <a:bodyPr vert="horz" wrap="square" lIns="0" tIns="0" rIns="0" bIns="0" rtlCol="0" anchor="ctr">
            <a:noAutofit/>
          </a:bodyPr>
          <a:lstStyle/>
          <a:p>
            <a:pPr algn="l"/>
            <a:endParaRPr lang="de-AT" sz="2600" noProof="0" dirty="0">
              <a:solidFill>
                <a:schemeClr val="bg1"/>
              </a:solidFill>
            </a:endParaRPr>
          </a:p>
        </p:txBody>
      </p:sp>
      <p:sp>
        <p:nvSpPr>
          <p:cNvPr id="2" name="Datumsplatzhalter 1"/>
          <p:cNvSpPr>
            <a:spLocks noGrp="1"/>
          </p:cNvSpPr>
          <p:nvPr>
            <p:ph type="dt" sz="half" idx="10"/>
          </p:nvPr>
        </p:nvSpPr>
        <p:spPr/>
        <p:txBody>
          <a:bodyPr/>
          <a:lstStyle/>
          <a:p>
            <a:r>
              <a:rPr lang="de-DE"/>
              <a:t>8.9.2021</a:t>
            </a:r>
            <a:endParaRPr lang="de-AT" dirty="0"/>
          </a:p>
        </p:txBody>
      </p:sp>
      <p:sp>
        <p:nvSpPr>
          <p:cNvPr id="3" name="Fußzeilenplatzhalter 2"/>
          <p:cNvSpPr>
            <a:spLocks noGrp="1"/>
          </p:cNvSpPr>
          <p:nvPr>
            <p:ph type="ftr" sz="quarter" idx="11"/>
          </p:nvPr>
        </p:nvSpPr>
        <p:spPr/>
        <p:txBody>
          <a:bodyPr/>
          <a:lstStyle/>
          <a:p>
            <a:r>
              <a:rPr lang="de-AT"/>
              <a:t>IEWT</a:t>
            </a:r>
            <a:endParaRPr lang="de-AT" dirty="0"/>
          </a:p>
        </p:txBody>
      </p:sp>
      <p:sp>
        <p:nvSpPr>
          <p:cNvPr id="4" name="Foliennummernplatzhalter 3"/>
          <p:cNvSpPr>
            <a:spLocks noGrp="1"/>
          </p:cNvSpPr>
          <p:nvPr>
            <p:ph type="sldNum" sz="quarter" idx="12"/>
          </p:nvPr>
        </p:nvSpPr>
        <p:spPr/>
        <p:txBody>
          <a:bodyPr/>
          <a:lstStyle/>
          <a:p>
            <a:fld id="{69AE58CD-3741-43C7-A2FD-7865044D30D6}" type="slidenum">
              <a:rPr lang="de-AT" smtClean="0"/>
              <a:pPr/>
              <a:t>‹Nr.›</a:t>
            </a:fld>
            <a:endParaRPr lang="de-AT" dirty="0"/>
          </a:p>
        </p:txBody>
      </p:sp>
      <p:sp>
        <p:nvSpPr>
          <p:cNvPr id="21" name="Rectangle 3"/>
          <p:cNvSpPr>
            <a:spLocks noGrp="1" noChangeArrowheads="1"/>
          </p:cNvSpPr>
          <p:nvPr>
            <p:ph type="subTitle" idx="1"/>
          </p:nvPr>
        </p:nvSpPr>
        <p:spPr>
          <a:xfrm>
            <a:off x="1327895" y="3115604"/>
            <a:ext cx="6488210" cy="1319381"/>
          </a:xfrm>
          <a:prstGeom prst="rect">
            <a:avLst/>
          </a:prstGeom>
        </p:spPr>
        <p:txBody>
          <a:bodyPr/>
          <a:lstStyle>
            <a:lvl1pPr marL="0" indent="0" algn="ctr">
              <a:buFontTx/>
              <a:buNone/>
              <a:defRPr sz="2600">
                <a:solidFill>
                  <a:srgbClr val="0066A9"/>
                </a:solidFill>
              </a:defRPr>
            </a:lvl1pPr>
          </a:lstStyle>
          <a:p>
            <a:pPr lvl="0"/>
            <a:r>
              <a:rPr lang="de-AT" altLang="de-DE" noProof="0"/>
              <a:t>Master-Untertitelformat bearbeiten</a:t>
            </a:r>
            <a:endParaRPr lang="de-AT" altLang="de-DE" noProof="0" dirty="0"/>
          </a:p>
        </p:txBody>
      </p:sp>
      <p:pic>
        <p:nvPicPr>
          <p:cNvPr id="7" name="Grafik 6"/>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118146" y="1239602"/>
            <a:ext cx="907709" cy="1656000"/>
          </a:xfrm>
          <a:prstGeom prst="rect">
            <a:avLst/>
          </a:prstGeom>
        </p:spPr>
      </p:pic>
    </p:spTree>
    <p:extLst>
      <p:ext uri="{BB962C8B-B14F-4D97-AF65-F5344CB8AC3E}">
        <p14:creationId xmlns:p14="http://schemas.microsoft.com/office/powerpoint/2010/main" val="3852810434"/>
      </p:ext>
    </p:extLst>
  </p:cSld>
  <p:clrMapOvr>
    <a:masterClrMapping/>
  </p:clrMapOvr>
  <p:extLst>
    <p:ext uri="{DCECCB84-F9BA-43D5-87BE-67443E8EF086}">
      <p15:sldGuideLst xmlns:p15="http://schemas.microsoft.com/office/powerpoint/2012/main">
        <p15:guide id="2" pos="288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renner - Strom">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4145074828"/>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3" imgW="270" imgH="270" progId="TCLayout.ActiveDocument.1">
                  <p:embed/>
                </p:oleObj>
              </mc:Choice>
              <mc:Fallback>
                <p:oleObj name="think-cell Folie" r:id="rId3" imgW="270" imgH="270" progId="TCLayout.ActiveDocument.1">
                  <p:embed/>
                  <p:pic>
                    <p:nvPicPr>
                      <p:cNvPr id="11" name="Objekt 10" hidden="1"/>
                      <p:cNvPicPr/>
                      <p:nvPr/>
                    </p:nvPicPr>
                    <p:blipFill>
                      <a:blip r:embed="rId4"/>
                      <a:stretch>
                        <a:fillRect/>
                      </a:stretch>
                    </p:blipFill>
                    <p:spPr>
                      <a:xfrm>
                        <a:off x="1591" y="1192"/>
                        <a:ext cx="1587" cy="1190"/>
                      </a:xfrm>
                      <a:prstGeom prst="rect">
                        <a:avLst/>
                      </a:prstGeom>
                    </p:spPr>
                  </p:pic>
                </p:oleObj>
              </mc:Fallback>
            </mc:AlternateContent>
          </a:graphicData>
        </a:graphic>
      </p:graphicFrame>
      <p:sp>
        <p:nvSpPr>
          <p:cNvPr id="12" name="Textfeld 11"/>
          <p:cNvSpPr txBox="1"/>
          <p:nvPr userDrawn="1"/>
        </p:nvSpPr>
        <p:spPr>
          <a:xfrm>
            <a:off x="334722" y="303213"/>
            <a:ext cx="6634800" cy="360000"/>
          </a:xfrm>
          <a:prstGeom prst="rect">
            <a:avLst/>
          </a:prstGeom>
        </p:spPr>
        <p:txBody>
          <a:bodyPr vert="horz" wrap="square" lIns="0" tIns="0" rIns="0" bIns="0" rtlCol="0" anchor="ctr">
            <a:noAutofit/>
          </a:bodyPr>
          <a:lstStyle/>
          <a:p>
            <a:pPr algn="l"/>
            <a:endParaRPr lang="de-AT" sz="2600" noProof="0" dirty="0">
              <a:solidFill>
                <a:schemeClr val="bg1"/>
              </a:solidFill>
            </a:endParaRPr>
          </a:p>
        </p:txBody>
      </p:sp>
      <p:sp>
        <p:nvSpPr>
          <p:cNvPr id="2" name="Datumsplatzhalter 1"/>
          <p:cNvSpPr>
            <a:spLocks noGrp="1"/>
          </p:cNvSpPr>
          <p:nvPr>
            <p:ph type="dt" sz="half" idx="10"/>
          </p:nvPr>
        </p:nvSpPr>
        <p:spPr/>
        <p:txBody>
          <a:bodyPr/>
          <a:lstStyle/>
          <a:p>
            <a:r>
              <a:rPr lang="de-DE"/>
              <a:t>8.9.2021</a:t>
            </a:r>
            <a:endParaRPr lang="de-AT" dirty="0"/>
          </a:p>
        </p:txBody>
      </p:sp>
      <p:sp>
        <p:nvSpPr>
          <p:cNvPr id="3" name="Fußzeilenplatzhalter 2"/>
          <p:cNvSpPr>
            <a:spLocks noGrp="1"/>
          </p:cNvSpPr>
          <p:nvPr>
            <p:ph type="ftr" sz="quarter" idx="11"/>
          </p:nvPr>
        </p:nvSpPr>
        <p:spPr/>
        <p:txBody>
          <a:bodyPr/>
          <a:lstStyle/>
          <a:p>
            <a:r>
              <a:rPr lang="de-AT"/>
              <a:t>IEWT</a:t>
            </a:r>
            <a:endParaRPr lang="de-AT" dirty="0"/>
          </a:p>
        </p:txBody>
      </p:sp>
      <p:sp>
        <p:nvSpPr>
          <p:cNvPr id="4" name="Foliennummernplatzhalter 3"/>
          <p:cNvSpPr>
            <a:spLocks noGrp="1"/>
          </p:cNvSpPr>
          <p:nvPr>
            <p:ph type="sldNum" sz="quarter" idx="12"/>
          </p:nvPr>
        </p:nvSpPr>
        <p:spPr/>
        <p:txBody>
          <a:bodyPr/>
          <a:lstStyle/>
          <a:p>
            <a:fld id="{69AE58CD-3741-43C7-A2FD-7865044D30D6}" type="slidenum">
              <a:rPr lang="de-AT" smtClean="0"/>
              <a:pPr/>
              <a:t>‹Nr.›</a:t>
            </a:fld>
            <a:endParaRPr lang="de-AT" dirty="0"/>
          </a:p>
        </p:txBody>
      </p:sp>
      <p:sp>
        <p:nvSpPr>
          <p:cNvPr id="21" name="Rectangle 3"/>
          <p:cNvSpPr>
            <a:spLocks noGrp="1" noChangeArrowheads="1"/>
          </p:cNvSpPr>
          <p:nvPr>
            <p:ph type="subTitle" idx="1"/>
          </p:nvPr>
        </p:nvSpPr>
        <p:spPr>
          <a:xfrm>
            <a:off x="1327895" y="3115604"/>
            <a:ext cx="6488210" cy="1319381"/>
          </a:xfrm>
          <a:prstGeom prst="rect">
            <a:avLst/>
          </a:prstGeom>
        </p:spPr>
        <p:txBody>
          <a:bodyPr/>
          <a:lstStyle>
            <a:lvl1pPr marL="0" indent="0" algn="ctr">
              <a:buFontTx/>
              <a:buNone/>
              <a:defRPr sz="2600">
                <a:solidFill>
                  <a:srgbClr val="0066A9"/>
                </a:solidFill>
              </a:defRPr>
            </a:lvl1pPr>
          </a:lstStyle>
          <a:p>
            <a:pPr lvl="0"/>
            <a:r>
              <a:rPr lang="de-AT" altLang="de-DE" noProof="0"/>
              <a:t>Master-Untertitelformat bearbeiten</a:t>
            </a:r>
            <a:endParaRPr lang="de-AT" altLang="de-DE" noProof="0" dirty="0"/>
          </a:p>
        </p:txBody>
      </p:sp>
      <p:pic>
        <p:nvPicPr>
          <p:cNvPr id="7" name="Grafik 6"/>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744000" y="1239786"/>
            <a:ext cx="1656000" cy="1656000"/>
          </a:xfrm>
          <a:prstGeom prst="rect">
            <a:avLst/>
          </a:prstGeom>
        </p:spPr>
      </p:pic>
    </p:spTree>
    <p:extLst>
      <p:ext uri="{BB962C8B-B14F-4D97-AF65-F5344CB8AC3E}">
        <p14:creationId xmlns:p14="http://schemas.microsoft.com/office/powerpoint/2010/main" val="2195466548"/>
      </p:ext>
    </p:extLst>
  </p:cSld>
  <p:clrMapOvr>
    <a:masterClrMapping/>
  </p:clrMapOvr>
  <p:extLst>
    <p:ext uri="{DCECCB84-F9BA-43D5-87BE-67443E8EF086}">
      <p15:sldGuideLst xmlns:p15="http://schemas.microsoft.com/office/powerpoint/2012/main">
        <p15:guide id="2" pos="288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renner - Recht">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2112533101"/>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3" imgW="270" imgH="270" progId="TCLayout.ActiveDocument.1">
                  <p:embed/>
                </p:oleObj>
              </mc:Choice>
              <mc:Fallback>
                <p:oleObj name="think-cell Folie" r:id="rId3" imgW="270" imgH="270" progId="TCLayout.ActiveDocument.1">
                  <p:embed/>
                  <p:pic>
                    <p:nvPicPr>
                      <p:cNvPr id="11" name="Objekt 10" hidden="1"/>
                      <p:cNvPicPr/>
                      <p:nvPr/>
                    </p:nvPicPr>
                    <p:blipFill>
                      <a:blip r:embed="rId4"/>
                      <a:stretch>
                        <a:fillRect/>
                      </a:stretch>
                    </p:blipFill>
                    <p:spPr>
                      <a:xfrm>
                        <a:off x="1591" y="1192"/>
                        <a:ext cx="1587" cy="1190"/>
                      </a:xfrm>
                      <a:prstGeom prst="rect">
                        <a:avLst/>
                      </a:prstGeom>
                    </p:spPr>
                  </p:pic>
                </p:oleObj>
              </mc:Fallback>
            </mc:AlternateContent>
          </a:graphicData>
        </a:graphic>
      </p:graphicFrame>
      <p:sp>
        <p:nvSpPr>
          <p:cNvPr id="12" name="Textfeld 11"/>
          <p:cNvSpPr txBox="1"/>
          <p:nvPr userDrawn="1"/>
        </p:nvSpPr>
        <p:spPr>
          <a:xfrm>
            <a:off x="334722" y="303213"/>
            <a:ext cx="6634800" cy="360000"/>
          </a:xfrm>
          <a:prstGeom prst="rect">
            <a:avLst/>
          </a:prstGeom>
        </p:spPr>
        <p:txBody>
          <a:bodyPr vert="horz" wrap="square" lIns="0" tIns="0" rIns="0" bIns="0" rtlCol="0" anchor="ctr">
            <a:noAutofit/>
          </a:bodyPr>
          <a:lstStyle/>
          <a:p>
            <a:pPr algn="l"/>
            <a:endParaRPr lang="de-AT" sz="2600" noProof="0" dirty="0">
              <a:solidFill>
                <a:schemeClr val="bg1"/>
              </a:solidFill>
            </a:endParaRPr>
          </a:p>
        </p:txBody>
      </p:sp>
      <p:sp>
        <p:nvSpPr>
          <p:cNvPr id="2" name="Datumsplatzhalter 1"/>
          <p:cNvSpPr>
            <a:spLocks noGrp="1"/>
          </p:cNvSpPr>
          <p:nvPr>
            <p:ph type="dt" sz="half" idx="10"/>
          </p:nvPr>
        </p:nvSpPr>
        <p:spPr/>
        <p:txBody>
          <a:bodyPr/>
          <a:lstStyle/>
          <a:p>
            <a:r>
              <a:rPr lang="de-DE"/>
              <a:t>8.9.2021</a:t>
            </a:r>
            <a:endParaRPr lang="de-AT" dirty="0"/>
          </a:p>
        </p:txBody>
      </p:sp>
      <p:sp>
        <p:nvSpPr>
          <p:cNvPr id="3" name="Fußzeilenplatzhalter 2"/>
          <p:cNvSpPr>
            <a:spLocks noGrp="1"/>
          </p:cNvSpPr>
          <p:nvPr>
            <p:ph type="ftr" sz="quarter" idx="11"/>
          </p:nvPr>
        </p:nvSpPr>
        <p:spPr/>
        <p:txBody>
          <a:bodyPr/>
          <a:lstStyle/>
          <a:p>
            <a:r>
              <a:rPr lang="de-AT"/>
              <a:t>IEWT</a:t>
            </a:r>
            <a:endParaRPr lang="de-AT" dirty="0"/>
          </a:p>
        </p:txBody>
      </p:sp>
      <p:sp>
        <p:nvSpPr>
          <p:cNvPr id="4" name="Foliennummernplatzhalter 3"/>
          <p:cNvSpPr>
            <a:spLocks noGrp="1"/>
          </p:cNvSpPr>
          <p:nvPr>
            <p:ph type="sldNum" sz="quarter" idx="12"/>
          </p:nvPr>
        </p:nvSpPr>
        <p:spPr/>
        <p:txBody>
          <a:bodyPr/>
          <a:lstStyle/>
          <a:p>
            <a:fld id="{69AE58CD-3741-43C7-A2FD-7865044D30D6}" type="slidenum">
              <a:rPr lang="de-AT" smtClean="0"/>
              <a:pPr/>
              <a:t>‹Nr.›</a:t>
            </a:fld>
            <a:endParaRPr lang="de-AT" dirty="0"/>
          </a:p>
        </p:txBody>
      </p:sp>
      <p:sp>
        <p:nvSpPr>
          <p:cNvPr id="21" name="Rectangle 3"/>
          <p:cNvSpPr>
            <a:spLocks noGrp="1" noChangeArrowheads="1"/>
          </p:cNvSpPr>
          <p:nvPr>
            <p:ph type="subTitle" idx="1"/>
          </p:nvPr>
        </p:nvSpPr>
        <p:spPr>
          <a:xfrm>
            <a:off x="1327895" y="3115604"/>
            <a:ext cx="6488210" cy="1319381"/>
          </a:xfrm>
          <a:prstGeom prst="rect">
            <a:avLst/>
          </a:prstGeom>
        </p:spPr>
        <p:txBody>
          <a:bodyPr/>
          <a:lstStyle>
            <a:lvl1pPr marL="0" indent="0" algn="ctr">
              <a:buFontTx/>
              <a:buNone/>
              <a:defRPr sz="2600">
                <a:solidFill>
                  <a:srgbClr val="0066A9"/>
                </a:solidFill>
              </a:defRPr>
            </a:lvl1pPr>
          </a:lstStyle>
          <a:p>
            <a:pPr lvl="0"/>
            <a:r>
              <a:rPr lang="de-AT" altLang="de-DE" noProof="0"/>
              <a:t>Master-Untertitelformat bearbeiten</a:t>
            </a:r>
            <a:endParaRPr lang="de-AT" altLang="de-DE" noProof="0" dirty="0"/>
          </a:p>
        </p:txBody>
      </p:sp>
      <p:sp>
        <p:nvSpPr>
          <p:cNvPr id="9" name="Rechteck 8">
            <a:extLst>
              <a:ext uri="{FF2B5EF4-FFF2-40B4-BE49-F238E27FC236}">
                <a16:creationId xmlns:a16="http://schemas.microsoft.com/office/drawing/2014/main" id="{B6FAA0BD-19A2-4CD2-890E-434FB4143F68}"/>
              </a:ext>
            </a:extLst>
          </p:cNvPr>
          <p:cNvSpPr/>
          <p:nvPr userDrawn="1"/>
        </p:nvSpPr>
        <p:spPr>
          <a:xfrm>
            <a:off x="4044378" y="749167"/>
            <a:ext cx="1055246" cy="2169825"/>
          </a:xfrm>
          <a:prstGeom prst="rect">
            <a:avLst/>
          </a:prstGeom>
          <a:noFill/>
        </p:spPr>
        <p:txBody>
          <a:bodyPr wrap="none" lIns="90000" tIns="45720" rIns="91440" bIns="45720">
            <a:spAutoFit/>
          </a:bodyPr>
          <a:lstStyle/>
          <a:p>
            <a:pPr algn="ctr"/>
            <a:r>
              <a:rPr lang="de-AT" sz="13500" b="1" cap="none" spc="50">
                <a:ln w="9525" cmpd="sng">
                  <a:noFill/>
                  <a:prstDash val="solid"/>
                </a:ln>
                <a:solidFill>
                  <a:schemeClr val="accent1"/>
                </a:solidFill>
                <a:effectLst/>
                <a:latin typeface="Times New Roman" panose="02020603050405020304" pitchFamily="18" charset="0"/>
                <a:cs typeface="Times New Roman" panose="02020603050405020304" pitchFamily="18" charset="0"/>
              </a:rPr>
              <a:t>§</a:t>
            </a:r>
            <a:endParaRPr lang="de-AT" sz="13500" b="1" cap="none" spc="50" dirty="0">
              <a:ln w="9525" cmpd="sng">
                <a:noFill/>
                <a:prstDash val="solid"/>
              </a:ln>
              <a:solidFill>
                <a:schemeClr val="accent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6317976"/>
      </p:ext>
    </p:extLst>
  </p:cSld>
  <p:clrMapOvr>
    <a:masterClrMapping/>
  </p:clrMapOvr>
  <p:extLst>
    <p:ext uri="{DCECCB84-F9BA-43D5-87BE-67443E8EF086}">
      <p15:sldGuideLst xmlns:p15="http://schemas.microsoft.com/office/powerpoint/2012/main">
        <p15:guide id="2" pos="288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Agenda - lee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2068004340"/>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3" imgW="270" imgH="270" progId="TCLayout.ActiveDocument.1">
                  <p:embed/>
                </p:oleObj>
              </mc:Choice>
              <mc:Fallback>
                <p:oleObj name="think-cell Folie" r:id="rId3" imgW="270" imgH="270" progId="TCLayout.ActiveDocument.1">
                  <p:embed/>
                  <p:pic>
                    <p:nvPicPr>
                      <p:cNvPr id="11" name="Objekt 10" hidden="1"/>
                      <p:cNvPicPr/>
                      <p:nvPr/>
                    </p:nvPicPr>
                    <p:blipFill>
                      <a:blip r:embed="rId4"/>
                      <a:stretch>
                        <a:fillRect/>
                      </a:stretch>
                    </p:blipFill>
                    <p:spPr>
                      <a:xfrm>
                        <a:off x="1591" y="1192"/>
                        <a:ext cx="1587" cy="1190"/>
                      </a:xfrm>
                      <a:prstGeom prst="rect">
                        <a:avLst/>
                      </a:prstGeom>
                    </p:spPr>
                  </p:pic>
                </p:oleObj>
              </mc:Fallback>
            </mc:AlternateContent>
          </a:graphicData>
        </a:graphic>
      </p:graphicFrame>
      <p:sp>
        <p:nvSpPr>
          <p:cNvPr id="12" name="Textfeld 11"/>
          <p:cNvSpPr txBox="1"/>
          <p:nvPr userDrawn="1"/>
        </p:nvSpPr>
        <p:spPr>
          <a:xfrm>
            <a:off x="334722" y="303213"/>
            <a:ext cx="6634800" cy="360000"/>
          </a:xfrm>
          <a:prstGeom prst="rect">
            <a:avLst/>
          </a:prstGeom>
        </p:spPr>
        <p:txBody>
          <a:bodyPr vert="horz" wrap="square" lIns="0" tIns="0" rIns="0" bIns="0" rtlCol="0" anchor="ctr">
            <a:noAutofit/>
          </a:bodyPr>
          <a:lstStyle/>
          <a:p>
            <a:pPr algn="l"/>
            <a:r>
              <a:rPr lang="de-AT" sz="2600" noProof="0">
                <a:solidFill>
                  <a:schemeClr val="bg1"/>
                </a:solidFill>
              </a:rPr>
              <a:t>Agenda</a:t>
            </a:r>
            <a:endParaRPr lang="de-AT" sz="2600" noProof="0" dirty="0">
              <a:solidFill>
                <a:schemeClr val="bg1"/>
              </a:solidFill>
            </a:endParaRPr>
          </a:p>
        </p:txBody>
      </p:sp>
      <p:sp>
        <p:nvSpPr>
          <p:cNvPr id="2" name="Datumsplatzhalter 1"/>
          <p:cNvSpPr>
            <a:spLocks noGrp="1"/>
          </p:cNvSpPr>
          <p:nvPr>
            <p:ph type="dt" sz="half" idx="10"/>
          </p:nvPr>
        </p:nvSpPr>
        <p:spPr/>
        <p:txBody>
          <a:bodyPr/>
          <a:lstStyle/>
          <a:p>
            <a:r>
              <a:rPr lang="de-DE"/>
              <a:t>8.9.2021</a:t>
            </a:r>
            <a:endParaRPr lang="de-AT" dirty="0"/>
          </a:p>
        </p:txBody>
      </p:sp>
      <p:sp>
        <p:nvSpPr>
          <p:cNvPr id="3" name="Fußzeilenplatzhalter 2"/>
          <p:cNvSpPr>
            <a:spLocks noGrp="1"/>
          </p:cNvSpPr>
          <p:nvPr>
            <p:ph type="ftr" sz="quarter" idx="11"/>
          </p:nvPr>
        </p:nvSpPr>
        <p:spPr/>
        <p:txBody>
          <a:bodyPr/>
          <a:lstStyle/>
          <a:p>
            <a:r>
              <a:rPr lang="de-AT"/>
              <a:t>IEWT</a:t>
            </a:r>
            <a:endParaRPr lang="de-AT" dirty="0"/>
          </a:p>
        </p:txBody>
      </p:sp>
      <p:sp>
        <p:nvSpPr>
          <p:cNvPr id="4" name="Foliennummernplatzhalter 3"/>
          <p:cNvSpPr>
            <a:spLocks noGrp="1"/>
          </p:cNvSpPr>
          <p:nvPr>
            <p:ph type="sldNum" sz="quarter" idx="12"/>
          </p:nvPr>
        </p:nvSpPr>
        <p:spPr/>
        <p:txBody>
          <a:bodyPr/>
          <a:lstStyle/>
          <a:p>
            <a:fld id="{69AE58CD-3741-43C7-A2FD-7865044D30D6}" type="slidenum">
              <a:rPr lang="de-AT" smtClean="0"/>
              <a:pPr/>
              <a:t>‹Nr.›</a:t>
            </a:fld>
            <a:endParaRPr lang="de-AT" dirty="0"/>
          </a:p>
        </p:txBody>
      </p:sp>
    </p:spTree>
    <p:extLst>
      <p:ext uri="{BB962C8B-B14F-4D97-AF65-F5344CB8AC3E}">
        <p14:creationId xmlns:p14="http://schemas.microsoft.com/office/powerpoint/2010/main" val="381260183"/>
      </p:ext>
    </p:extLst>
  </p:cSld>
  <p:clrMapOvr>
    <a:masterClrMapping/>
  </p:clrMapOvr>
  <p:extLst>
    <p:ext uri="{DCECCB84-F9BA-43D5-87BE-67443E8EF086}">
      <p15:sldGuideLst xmlns:p15="http://schemas.microsoft.com/office/powerpoint/2012/main">
        <p15:guide id="2" pos="288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renner - Öko">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2204872355"/>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3" imgW="270" imgH="270" progId="TCLayout.ActiveDocument.1">
                  <p:embed/>
                </p:oleObj>
              </mc:Choice>
              <mc:Fallback>
                <p:oleObj name="think-cell Folie" r:id="rId3" imgW="270" imgH="270" progId="TCLayout.ActiveDocument.1">
                  <p:embed/>
                  <p:pic>
                    <p:nvPicPr>
                      <p:cNvPr id="11" name="Objekt 10" hidden="1"/>
                      <p:cNvPicPr/>
                      <p:nvPr/>
                    </p:nvPicPr>
                    <p:blipFill>
                      <a:blip r:embed="rId4"/>
                      <a:stretch>
                        <a:fillRect/>
                      </a:stretch>
                    </p:blipFill>
                    <p:spPr>
                      <a:xfrm>
                        <a:off x="1591" y="1192"/>
                        <a:ext cx="1587" cy="1190"/>
                      </a:xfrm>
                      <a:prstGeom prst="rect">
                        <a:avLst/>
                      </a:prstGeom>
                    </p:spPr>
                  </p:pic>
                </p:oleObj>
              </mc:Fallback>
            </mc:AlternateContent>
          </a:graphicData>
        </a:graphic>
      </p:graphicFrame>
      <p:sp>
        <p:nvSpPr>
          <p:cNvPr id="12" name="Textfeld 11"/>
          <p:cNvSpPr txBox="1"/>
          <p:nvPr userDrawn="1"/>
        </p:nvSpPr>
        <p:spPr>
          <a:xfrm>
            <a:off x="334722" y="303213"/>
            <a:ext cx="6634800" cy="360000"/>
          </a:xfrm>
          <a:prstGeom prst="rect">
            <a:avLst/>
          </a:prstGeom>
        </p:spPr>
        <p:txBody>
          <a:bodyPr vert="horz" wrap="square" lIns="0" tIns="0" rIns="0" bIns="0" rtlCol="0" anchor="ctr">
            <a:noAutofit/>
          </a:bodyPr>
          <a:lstStyle/>
          <a:p>
            <a:pPr algn="l"/>
            <a:endParaRPr lang="de-AT" sz="2600" noProof="0" dirty="0">
              <a:solidFill>
                <a:schemeClr val="bg1"/>
              </a:solidFill>
            </a:endParaRPr>
          </a:p>
        </p:txBody>
      </p:sp>
      <p:sp>
        <p:nvSpPr>
          <p:cNvPr id="21" name="Rectangle 3"/>
          <p:cNvSpPr>
            <a:spLocks noGrp="1" noChangeArrowheads="1"/>
          </p:cNvSpPr>
          <p:nvPr>
            <p:ph type="subTitle" idx="1"/>
          </p:nvPr>
        </p:nvSpPr>
        <p:spPr>
          <a:xfrm>
            <a:off x="1327895" y="3115604"/>
            <a:ext cx="6488210" cy="1319381"/>
          </a:xfrm>
          <a:prstGeom prst="rect">
            <a:avLst/>
          </a:prstGeom>
        </p:spPr>
        <p:txBody>
          <a:bodyPr/>
          <a:lstStyle>
            <a:lvl1pPr marL="0" indent="0" algn="ctr">
              <a:buFontTx/>
              <a:buNone/>
              <a:defRPr sz="2600">
                <a:solidFill>
                  <a:srgbClr val="0066A9"/>
                </a:solidFill>
              </a:defRPr>
            </a:lvl1pPr>
          </a:lstStyle>
          <a:p>
            <a:pPr lvl="0"/>
            <a:r>
              <a:rPr lang="de-AT" altLang="de-DE" noProof="0"/>
              <a:t>Master-Untertitelformat bearbeiten</a:t>
            </a:r>
            <a:endParaRPr lang="de-AT" altLang="de-DE" noProof="0" dirty="0"/>
          </a:p>
        </p:txBody>
      </p:sp>
      <p:pic>
        <p:nvPicPr>
          <p:cNvPr id="7" name="Grafik 6"/>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118146" y="1239602"/>
            <a:ext cx="907709" cy="1656000"/>
          </a:xfrm>
          <a:prstGeom prst="rect">
            <a:avLst/>
          </a:prstGeom>
        </p:spPr>
      </p:pic>
      <p:sp>
        <p:nvSpPr>
          <p:cNvPr id="14" name="Foliennummernplatzhalter 6">
            <a:extLst>
              <a:ext uri="{FF2B5EF4-FFF2-40B4-BE49-F238E27FC236}">
                <a16:creationId xmlns:a16="http://schemas.microsoft.com/office/drawing/2014/main" id="{10C5DA81-8074-42B9-98FF-090E7073D07B}"/>
              </a:ext>
            </a:extLst>
          </p:cNvPr>
          <p:cNvSpPr>
            <a:spLocks noGrp="1"/>
          </p:cNvSpPr>
          <p:nvPr>
            <p:ph type="sldNum" sz="quarter" idx="4"/>
          </p:nvPr>
        </p:nvSpPr>
        <p:spPr>
          <a:xfrm>
            <a:off x="7740352" y="4769165"/>
            <a:ext cx="1080000" cy="180000"/>
          </a:xfrm>
          <a:prstGeom prst="rect">
            <a:avLst/>
          </a:prstGeom>
        </p:spPr>
        <p:txBody>
          <a:bodyPr/>
          <a:lstStyle>
            <a:lvl1pPr algn="r">
              <a:defRPr sz="1000"/>
            </a:lvl1pPr>
          </a:lstStyle>
          <a:p>
            <a:fld id="{69AE58CD-3741-43C7-A2FD-7865044D30D6}" type="slidenum">
              <a:rPr lang="de-AT" smtClean="0"/>
              <a:pPr/>
              <a:t>‹Nr.›</a:t>
            </a:fld>
            <a:endParaRPr lang="de-AT" dirty="0"/>
          </a:p>
        </p:txBody>
      </p:sp>
      <p:sp>
        <p:nvSpPr>
          <p:cNvPr id="15" name="Datumsplatzhalter 27">
            <a:extLst>
              <a:ext uri="{FF2B5EF4-FFF2-40B4-BE49-F238E27FC236}">
                <a16:creationId xmlns:a16="http://schemas.microsoft.com/office/drawing/2014/main" id="{5403FE93-314D-41A9-B971-06D5FAB4C72C}"/>
              </a:ext>
            </a:extLst>
          </p:cNvPr>
          <p:cNvSpPr>
            <a:spLocks noGrp="1"/>
          </p:cNvSpPr>
          <p:nvPr>
            <p:ph type="dt" sz="half" idx="2"/>
          </p:nvPr>
        </p:nvSpPr>
        <p:spPr>
          <a:xfrm>
            <a:off x="323850" y="4769165"/>
            <a:ext cx="1080000" cy="180000"/>
          </a:xfrm>
          <a:prstGeom prst="rect">
            <a:avLst/>
          </a:prstGeom>
        </p:spPr>
        <p:txBody>
          <a:bodyPr/>
          <a:lstStyle>
            <a:lvl1pPr algn="l">
              <a:defRPr sz="1000"/>
            </a:lvl1pPr>
          </a:lstStyle>
          <a:p>
            <a:r>
              <a:rPr lang="de-DE"/>
              <a:t>8.9.2021</a:t>
            </a:r>
            <a:endParaRPr lang="de-AT" dirty="0"/>
          </a:p>
        </p:txBody>
      </p:sp>
      <p:sp>
        <p:nvSpPr>
          <p:cNvPr id="16" name="Fußzeilenplatzhalter 28">
            <a:extLst>
              <a:ext uri="{FF2B5EF4-FFF2-40B4-BE49-F238E27FC236}">
                <a16:creationId xmlns:a16="http://schemas.microsoft.com/office/drawing/2014/main" id="{86FE5227-5013-4595-BE8B-29B9DEA8C4E2}"/>
              </a:ext>
            </a:extLst>
          </p:cNvPr>
          <p:cNvSpPr>
            <a:spLocks noGrp="1"/>
          </p:cNvSpPr>
          <p:nvPr>
            <p:ph type="ftr" sz="quarter" idx="3"/>
          </p:nvPr>
        </p:nvSpPr>
        <p:spPr>
          <a:xfrm>
            <a:off x="2052000" y="4769165"/>
            <a:ext cx="5040000" cy="180000"/>
          </a:xfrm>
          <a:prstGeom prst="rect">
            <a:avLst/>
          </a:prstGeom>
        </p:spPr>
        <p:txBody>
          <a:bodyPr/>
          <a:lstStyle>
            <a:lvl1pPr algn="ctr">
              <a:defRPr sz="1000"/>
            </a:lvl1pPr>
          </a:lstStyle>
          <a:p>
            <a:r>
              <a:rPr lang="de-AT"/>
              <a:t>IEWT</a:t>
            </a:r>
            <a:endParaRPr lang="de-AT" dirty="0"/>
          </a:p>
        </p:txBody>
      </p:sp>
    </p:spTree>
    <p:extLst>
      <p:ext uri="{BB962C8B-B14F-4D97-AF65-F5344CB8AC3E}">
        <p14:creationId xmlns:p14="http://schemas.microsoft.com/office/powerpoint/2010/main" val="2456470536"/>
      </p:ext>
    </p:extLst>
  </p:cSld>
  <p:clrMapOvr>
    <a:masterClrMapping/>
  </p:clrMapOvr>
  <p:extLst>
    <p:ext uri="{DCECCB84-F9BA-43D5-87BE-67443E8EF086}">
      <p15:sldGuideLst xmlns:p15="http://schemas.microsoft.com/office/powerpoint/2012/main">
        <p15:guide id="2" pos="2880">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Inhalt - 1-zeiliger Titel - LEE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679529866"/>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2" name="Titel 1"/>
          <p:cNvSpPr>
            <a:spLocks noGrp="1"/>
          </p:cNvSpPr>
          <p:nvPr>
            <p:ph type="title" hasCustomPrompt="1"/>
            <p:custDataLst>
              <p:tags r:id="rId2"/>
            </p:custDataLst>
          </p:nvPr>
        </p:nvSpPr>
        <p:spPr>
          <a:xfrm>
            <a:off x="324000" y="309600"/>
            <a:ext cx="6660268" cy="360000"/>
          </a:xfrm>
          <a:prstGeom prst="rect">
            <a:avLst/>
          </a:prstGeom>
        </p:spPr>
        <p:txBody>
          <a:bodyPr lIns="0" tIns="0" rIns="0" bIns="36000" anchor="ctr"/>
          <a:lstStyle>
            <a:lvl1pPr>
              <a:lnSpc>
                <a:spcPct val="90000"/>
              </a:lnSpc>
              <a:defRPr sz="2600" baseline="0">
                <a:solidFill>
                  <a:schemeClr val="bg1"/>
                </a:solidFill>
                <a:latin typeface="Arial Narrow" panose="020B0606020202030204" pitchFamily="34" charset="0"/>
              </a:defRPr>
            </a:lvl1pPr>
          </a:lstStyle>
          <a:p>
            <a:r>
              <a:rPr lang="de-AT" noProof="0" dirty="0"/>
              <a:t>Mustertitel</a:t>
            </a:r>
          </a:p>
        </p:txBody>
      </p:sp>
      <p:sp>
        <p:nvSpPr>
          <p:cNvPr id="7" name="Datumsplatzhalter 6"/>
          <p:cNvSpPr>
            <a:spLocks noGrp="1"/>
          </p:cNvSpPr>
          <p:nvPr>
            <p:ph type="dt" sz="half" idx="13"/>
          </p:nvPr>
        </p:nvSpPr>
        <p:spPr/>
        <p:txBody>
          <a:bodyPr/>
          <a:lstStyle/>
          <a:p>
            <a:r>
              <a:rPr lang="de-DE"/>
              <a:t>8.9.2021</a:t>
            </a:r>
            <a:endParaRPr lang="de-AT" dirty="0"/>
          </a:p>
        </p:txBody>
      </p:sp>
      <p:sp>
        <p:nvSpPr>
          <p:cNvPr id="9" name="Fußzeilenplatzhalter 8"/>
          <p:cNvSpPr>
            <a:spLocks noGrp="1"/>
          </p:cNvSpPr>
          <p:nvPr>
            <p:ph type="ftr" sz="quarter" idx="14"/>
          </p:nvPr>
        </p:nvSpPr>
        <p:spPr/>
        <p:txBody>
          <a:bodyPr/>
          <a:lstStyle/>
          <a:p>
            <a:r>
              <a:rPr lang="de-AT"/>
              <a:t>IEWT</a:t>
            </a:r>
            <a:endParaRPr lang="de-AT" dirty="0"/>
          </a:p>
        </p:txBody>
      </p:sp>
      <p:sp>
        <p:nvSpPr>
          <p:cNvPr id="10" name="Foliennummernplatzhalter 9"/>
          <p:cNvSpPr>
            <a:spLocks noGrp="1"/>
          </p:cNvSpPr>
          <p:nvPr>
            <p:ph type="sldNum" sz="quarter" idx="15"/>
          </p:nvPr>
        </p:nvSpPr>
        <p:spPr/>
        <p:txBody>
          <a:bodyPr/>
          <a:lstStyle/>
          <a:p>
            <a:fld id="{69AE58CD-3741-43C7-A2FD-7865044D30D6}" type="slidenum">
              <a:rPr lang="de-AT" smtClean="0"/>
              <a:pPr/>
              <a:t>‹Nr.›</a:t>
            </a:fld>
            <a:endParaRPr lang="de-AT" dirty="0"/>
          </a:p>
        </p:txBody>
      </p:sp>
    </p:spTree>
    <p:extLst>
      <p:ext uri="{BB962C8B-B14F-4D97-AF65-F5344CB8AC3E}">
        <p14:creationId xmlns:p14="http://schemas.microsoft.com/office/powerpoint/2010/main" val="384728800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Inhalt - 2-zeiliger Titel - LEE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2644822111"/>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2"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lnSpc>
                <a:spcPct val="100000"/>
              </a:lnSpc>
              <a:defRPr sz="2600">
                <a:solidFill>
                  <a:schemeClr val="bg1"/>
                </a:solidFill>
                <a:latin typeface="Arial Narrow" panose="020B0606020202030204" pitchFamily="34" charset="0"/>
              </a:defRPr>
            </a:lvl1pPr>
          </a:lstStyle>
          <a:p>
            <a:r>
              <a:rPr lang="de-AT" noProof="0" dirty="0"/>
              <a:t>Mustertitel</a:t>
            </a:r>
          </a:p>
        </p:txBody>
      </p:sp>
      <p:sp>
        <p:nvSpPr>
          <p:cNvPr id="6"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noProof="0" dirty="0"/>
              <a:t>Muster-Untertitel / Take </a:t>
            </a:r>
            <a:r>
              <a:rPr lang="de-AT" noProof="0" dirty="0" err="1"/>
              <a:t>home</a:t>
            </a:r>
            <a:r>
              <a:rPr lang="de-AT" noProof="0" dirty="0"/>
              <a:t> </a:t>
            </a:r>
            <a:r>
              <a:rPr lang="de-AT" noProof="0" dirty="0" err="1"/>
              <a:t>message</a:t>
            </a:r>
            <a:r>
              <a:rPr lang="de-AT" noProof="0" dirty="0"/>
              <a:t> (1-2 zeilig)</a:t>
            </a:r>
          </a:p>
        </p:txBody>
      </p:sp>
      <p:sp>
        <p:nvSpPr>
          <p:cNvPr id="7" name="Datumsplatzhalter 6"/>
          <p:cNvSpPr>
            <a:spLocks noGrp="1"/>
          </p:cNvSpPr>
          <p:nvPr>
            <p:ph type="dt" sz="half" idx="13"/>
          </p:nvPr>
        </p:nvSpPr>
        <p:spPr/>
        <p:txBody>
          <a:bodyPr/>
          <a:lstStyle/>
          <a:p>
            <a:r>
              <a:rPr lang="de-DE"/>
              <a:t>8.9.2021</a:t>
            </a:r>
            <a:endParaRPr lang="de-AT" dirty="0"/>
          </a:p>
        </p:txBody>
      </p:sp>
      <p:sp>
        <p:nvSpPr>
          <p:cNvPr id="9" name="Fußzeilenplatzhalter 8"/>
          <p:cNvSpPr>
            <a:spLocks noGrp="1"/>
          </p:cNvSpPr>
          <p:nvPr>
            <p:ph type="ftr" sz="quarter" idx="14"/>
          </p:nvPr>
        </p:nvSpPr>
        <p:spPr/>
        <p:txBody>
          <a:bodyPr/>
          <a:lstStyle/>
          <a:p>
            <a:r>
              <a:rPr lang="de-AT"/>
              <a:t>IEWT</a:t>
            </a:r>
            <a:endParaRPr lang="de-AT" dirty="0"/>
          </a:p>
        </p:txBody>
      </p:sp>
      <p:sp>
        <p:nvSpPr>
          <p:cNvPr id="10" name="Foliennummernplatzhalter 9"/>
          <p:cNvSpPr>
            <a:spLocks noGrp="1"/>
          </p:cNvSpPr>
          <p:nvPr>
            <p:ph type="sldNum" sz="quarter" idx="15"/>
          </p:nvPr>
        </p:nvSpPr>
        <p:spPr/>
        <p:txBody>
          <a:bodyPr/>
          <a:lstStyle/>
          <a:p>
            <a:fld id="{69AE58CD-3741-43C7-A2FD-7865044D30D6}" type="slidenum">
              <a:rPr lang="de-AT" smtClean="0"/>
              <a:pPr/>
              <a:t>‹Nr.›</a:t>
            </a:fld>
            <a:endParaRPr lang="de-AT" dirty="0"/>
          </a:p>
        </p:txBody>
      </p:sp>
    </p:spTree>
    <p:extLst>
      <p:ext uri="{BB962C8B-B14F-4D97-AF65-F5344CB8AC3E}">
        <p14:creationId xmlns:p14="http://schemas.microsoft.com/office/powerpoint/2010/main" val="49679200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Inhalt - 2-zeiliger Titel - lll">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4097651629"/>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2"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lnSpc>
                <a:spcPct val="100000"/>
              </a:lnSpc>
              <a:defRPr sz="2600">
                <a:solidFill>
                  <a:schemeClr val="bg1"/>
                </a:solidFill>
                <a:latin typeface="Arial Narrow" panose="020B0606020202030204" pitchFamily="34" charset="0"/>
              </a:defRPr>
            </a:lvl1pPr>
          </a:lstStyle>
          <a:p>
            <a:r>
              <a:rPr lang="de-AT" noProof="0" dirty="0"/>
              <a:t>Mustertitel</a:t>
            </a:r>
          </a:p>
        </p:txBody>
      </p:sp>
      <p:sp>
        <p:nvSpPr>
          <p:cNvPr id="8" name="Inhaltsplatzhalter 7"/>
          <p:cNvSpPr>
            <a:spLocks noGrp="1"/>
          </p:cNvSpPr>
          <p:nvPr>
            <p:ph sz="quarter" idx="10" hasCustomPrompt="1"/>
          </p:nvPr>
        </p:nvSpPr>
        <p:spPr>
          <a:xfrm>
            <a:off x="323847" y="1058864"/>
            <a:ext cx="8496303" cy="3636962"/>
          </a:xfrm>
          <a:prstGeom prst="rect">
            <a:avLst/>
          </a:prstGeom>
        </p:spPr>
        <p:txBody>
          <a:bodyPr lIns="0" tIns="0" rIns="0" bIns="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 - Muster</a:t>
            </a:r>
          </a:p>
          <a:p>
            <a:pPr lvl="2"/>
            <a:r>
              <a:rPr lang="de-AT"/>
              <a:t>Dritte Ebene - Muster</a:t>
            </a:r>
          </a:p>
          <a:p>
            <a:pPr lvl="3"/>
            <a:r>
              <a:rPr lang="de-AT"/>
              <a:t>Vierte Ebene - Muster</a:t>
            </a:r>
            <a:endParaRPr lang="de-AT" dirty="0"/>
          </a:p>
        </p:txBody>
      </p:sp>
      <p:sp>
        <p:nvSpPr>
          <p:cNvPr id="6"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a:t>Muster-Untertitel / Take home message (1-2 zeilig)</a:t>
            </a:r>
            <a:endParaRPr lang="de-AT" dirty="0"/>
          </a:p>
        </p:txBody>
      </p:sp>
      <p:sp>
        <p:nvSpPr>
          <p:cNvPr id="7" name="Datumsplatzhalter 6"/>
          <p:cNvSpPr>
            <a:spLocks noGrp="1"/>
          </p:cNvSpPr>
          <p:nvPr>
            <p:ph type="dt" sz="half" idx="13"/>
          </p:nvPr>
        </p:nvSpPr>
        <p:spPr/>
        <p:txBody>
          <a:bodyPr/>
          <a:lstStyle/>
          <a:p>
            <a:r>
              <a:rPr lang="de-DE"/>
              <a:t>8.9.2021</a:t>
            </a:r>
            <a:endParaRPr lang="de-AT" dirty="0"/>
          </a:p>
        </p:txBody>
      </p:sp>
      <p:sp>
        <p:nvSpPr>
          <p:cNvPr id="9" name="Fußzeilenplatzhalter 8"/>
          <p:cNvSpPr>
            <a:spLocks noGrp="1"/>
          </p:cNvSpPr>
          <p:nvPr>
            <p:ph type="ftr" sz="quarter" idx="14"/>
          </p:nvPr>
        </p:nvSpPr>
        <p:spPr/>
        <p:txBody>
          <a:bodyPr/>
          <a:lstStyle/>
          <a:p>
            <a:r>
              <a:rPr lang="de-AT"/>
              <a:t>IEWT</a:t>
            </a:r>
            <a:endParaRPr lang="de-AT" dirty="0"/>
          </a:p>
        </p:txBody>
      </p:sp>
      <p:sp>
        <p:nvSpPr>
          <p:cNvPr id="10" name="Foliennummernplatzhalter 9"/>
          <p:cNvSpPr>
            <a:spLocks noGrp="1"/>
          </p:cNvSpPr>
          <p:nvPr>
            <p:ph type="sldNum" sz="quarter" idx="15"/>
          </p:nvPr>
        </p:nvSpPr>
        <p:spPr/>
        <p:txBody>
          <a:bodyPr/>
          <a:lstStyle/>
          <a:p>
            <a:fld id="{69AE58CD-3741-43C7-A2FD-7865044D30D6}" type="slidenum">
              <a:rPr lang="de-AT" smtClean="0"/>
              <a:pPr/>
              <a:t>‹Nr.›</a:t>
            </a:fld>
            <a:endParaRPr lang="de-AT" dirty="0"/>
          </a:p>
        </p:txBody>
      </p:sp>
    </p:spTree>
    <p:extLst>
      <p:ext uri="{BB962C8B-B14F-4D97-AF65-F5344CB8AC3E}">
        <p14:creationId xmlns:p14="http://schemas.microsoft.com/office/powerpoint/2010/main" val="57712540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Inhalt - 2-zeiliger Titel - lll - VA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2375465369"/>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8" name="Inhaltsplatzhalter 7"/>
          <p:cNvSpPr>
            <a:spLocks noGrp="1"/>
          </p:cNvSpPr>
          <p:nvPr>
            <p:ph sz="quarter" idx="10" hasCustomPrompt="1"/>
          </p:nvPr>
        </p:nvSpPr>
        <p:spPr>
          <a:xfrm>
            <a:off x="323847" y="1058864"/>
            <a:ext cx="8496303" cy="3636962"/>
          </a:xfrm>
          <a:prstGeom prst="rect">
            <a:avLst/>
          </a:prstGeom>
        </p:spPr>
        <p:txBody>
          <a:bodyPr lIns="0" tIns="0" rIns="0" bIns="0"/>
          <a:lstStyle>
            <a:lvl1pPr>
              <a:spcBef>
                <a:spcPts val="1200"/>
              </a:spcBef>
              <a:defRPr sz="1800">
                <a:solidFill>
                  <a:schemeClr val="accent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p>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7" name="Datumsplatzhalter 6"/>
          <p:cNvSpPr>
            <a:spLocks noGrp="1"/>
          </p:cNvSpPr>
          <p:nvPr>
            <p:ph type="dt" sz="half" idx="13"/>
          </p:nvPr>
        </p:nvSpPr>
        <p:spPr/>
        <p:txBody>
          <a:bodyPr/>
          <a:lstStyle/>
          <a:p>
            <a:r>
              <a:rPr lang="de-DE"/>
              <a:t>8.9.2021</a:t>
            </a:r>
            <a:endParaRPr lang="de-AT" dirty="0"/>
          </a:p>
        </p:txBody>
      </p:sp>
      <p:sp>
        <p:nvSpPr>
          <p:cNvPr id="9" name="Fußzeilenplatzhalter 8"/>
          <p:cNvSpPr>
            <a:spLocks noGrp="1"/>
          </p:cNvSpPr>
          <p:nvPr>
            <p:ph type="ftr" sz="quarter" idx="14"/>
          </p:nvPr>
        </p:nvSpPr>
        <p:spPr/>
        <p:txBody>
          <a:bodyPr/>
          <a:lstStyle/>
          <a:p>
            <a:r>
              <a:rPr lang="de-AT"/>
              <a:t>IEWT</a:t>
            </a:r>
            <a:endParaRPr lang="de-AT" dirty="0"/>
          </a:p>
        </p:txBody>
      </p:sp>
      <p:sp>
        <p:nvSpPr>
          <p:cNvPr id="10" name="Foliennummernplatzhalter 9"/>
          <p:cNvSpPr>
            <a:spLocks noGrp="1"/>
          </p:cNvSpPr>
          <p:nvPr>
            <p:ph type="sldNum" sz="quarter" idx="15"/>
          </p:nvPr>
        </p:nvSpPr>
        <p:spPr/>
        <p:txBody>
          <a:bodyPr/>
          <a:lstStyle/>
          <a:p>
            <a:fld id="{69AE58CD-3741-43C7-A2FD-7865044D30D6}" type="slidenum">
              <a:rPr lang="de-AT" smtClean="0"/>
              <a:pPr/>
              <a:t>‹Nr.›</a:t>
            </a:fld>
            <a:endParaRPr lang="de-AT" dirty="0"/>
          </a:p>
        </p:txBody>
      </p:sp>
      <p:sp>
        <p:nvSpPr>
          <p:cNvPr id="12"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defRPr sz="2600">
                <a:solidFill>
                  <a:schemeClr val="bg1"/>
                </a:solidFill>
                <a:latin typeface="Arial Narrow" panose="020B0606020202030204" pitchFamily="34" charset="0"/>
              </a:defRPr>
            </a:lvl1pPr>
          </a:lstStyle>
          <a:p>
            <a:r>
              <a:rPr lang="de-AT" noProof="0" dirty="0"/>
              <a:t>Mustertitel</a:t>
            </a:r>
          </a:p>
        </p:txBody>
      </p:sp>
      <p:sp>
        <p:nvSpPr>
          <p:cNvPr id="13"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a:t>Muster-Untertitel / Take home message (1-2 zeilig)</a:t>
            </a:r>
            <a:endParaRPr lang="de-AT" dirty="0"/>
          </a:p>
        </p:txBody>
      </p:sp>
    </p:spTree>
    <p:extLst>
      <p:ext uri="{BB962C8B-B14F-4D97-AF65-F5344CB8AC3E}">
        <p14:creationId xmlns:p14="http://schemas.microsoft.com/office/powerpoint/2010/main" val="120246498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Inhalt - 2-zeiliger Titel - ll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144060781"/>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8" name="Inhaltsplatzhalter 7"/>
          <p:cNvSpPr>
            <a:spLocks noGrp="1"/>
          </p:cNvSpPr>
          <p:nvPr>
            <p:ph sz="quarter" idx="10" hasCustomPrompt="1"/>
          </p:nvPr>
        </p:nvSpPr>
        <p:spPr>
          <a:xfrm>
            <a:off x="323847" y="1058864"/>
            <a:ext cx="5653091" cy="3636962"/>
          </a:xfrm>
          <a:prstGeom prst="rect">
            <a:avLst/>
          </a:prstGeom>
        </p:spPr>
        <p:txBody>
          <a:bodyPr lIns="0" tIns="0" rIns="0" bIns="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18" name="Inhaltsplatzhalter 7"/>
          <p:cNvSpPr>
            <a:spLocks noGrp="1"/>
          </p:cNvSpPr>
          <p:nvPr>
            <p:ph sz="quarter" idx="11"/>
          </p:nvPr>
        </p:nvSpPr>
        <p:spPr>
          <a:xfrm>
            <a:off x="6048374" y="1058864"/>
            <a:ext cx="2772000" cy="3636962"/>
          </a:xfrm>
          <a:prstGeom prst="rect">
            <a:avLst/>
          </a:prstGeom>
        </p:spPr>
        <p:txBody>
          <a:bodyPr lIns="0" tIns="0" rIns="0" bIns="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Mastertextformat bearbeiten</a:t>
            </a:r>
          </a:p>
          <a:p>
            <a:pPr lvl="1"/>
            <a:r>
              <a:rPr lang="de-AT"/>
              <a:t>Zweite Ebene</a:t>
            </a:r>
          </a:p>
          <a:p>
            <a:pPr lvl="2"/>
            <a:r>
              <a:rPr lang="de-AT"/>
              <a:t>Dritte Ebene</a:t>
            </a:r>
          </a:p>
          <a:p>
            <a:pPr lvl="3"/>
            <a:r>
              <a:rPr lang="de-AT"/>
              <a:t>Vierte Ebene</a:t>
            </a:r>
            <a:endParaRPr lang="de-AT" dirty="0"/>
          </a:p>
        </p:txBody>
      </p:sp>
      <p:sp>
        <p:nvSpPr>
          <p:cNvPr id="7" name="Datumsplatzhalter 6"/>
          <p:cNvSpPr>
            <a:spLocks noGrp="1"/>
          </p:cNvSpPr>
          <p:nvPr>
            <p:ph type="dt" sz="half" idx="13"/>
          </p:nvPr>
        </p:nvSpPr>
        <p:spPr/>
        <p:txBody>
          <a:bodyPr/>
          <a:lstStyle/>
          <a:p>
            <a:r>
              <a:rPr lang="de-DE"/>
              <a:t>8.9.2021</a:t>
            </a:r>
            <a:endParaRPr lang="de-AT" dirty="0"/>
          </a:p>
        </p:txBody>
      </p:sp>
      <p:sp>
        <p:nvSpPr>
          <p:cNvPr id="9" name="Fußzeilenplatzhalter 8"/>
          <p:cNvSpPr>
            <a:spLocks noGrp="1"/>
          </p:cNvSpPr>
          <p:nvPr>
            <p:ph type="ftr" sz="quarter" idx="14"/>
          </p:nvPr>
        </p:nvSpPr>
        <p:spPr/>
        <p:txBody>
          <a:bodyPr/>
          <a:lstStyle/>
          <a:p>
            <a:r>
              <a:rPr lang="de-AT"/>
              <a:t>IEWT</a:t>
            </a:r>
            <a:endParaRPr lang="de-AT" dirty="0"/>
          </a:p>
        </p:txBody>
      </p:sp>
      <p:sp>
        <p:nvSpPr>
          <p:cNvPr id="10" name="Foliennummernplatzhalter 9"/>
          <p:cNvSpPr>
            <a:spLocks noGrp="1"/>
          </p:cNvSpPr>
          <p:nvPr>
            <p:ph type="sldNum" sz="quarter" idx="15"/>
          </p:nvPr>
        </p:nvSpPr>
        <p:spPr/>
        <p:txBody>
          <a:bodyPr/>
          <a:lstStyle/>
          <a:p>
            <a:fld id="{69AE58CD-3741-43C7-A2FD-7865044D30D6}" type="slidenum">
              <a:rPr lang="de-AT" smtClean="0"/>
              <a:pPr/>
              <a:t>‹Nr.›</a:t>
            </a:fld>
            <a:endParaRPr lang="de-AT" dirty="0"/>
          </a:p>
        </p:txBody>
      </p:sp>
      <p:sp>
        <p:nvSpPr>
          <p:cNvPr id="12"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defRPr sz="2600">
                <a:solidFill>
                  <a:schemeClr val="bg1"/>
                </a:solidFill>
                <a:latin typeface="Arial Narrow" panose="020B0606020202030204" pitchFamily="34" charset="0"/>
              </a:defRPr>
            </a:lvl1pPr>
          </a:lstStyle>
          <a:p>
            <a:r>
              <a:rPr lang="de-AT" noProof="0" dirty="0"/>
              <a:t>Mustertitel</a:t>
            </a:r>
          </a:p>
        </p:txBody>
      </p:sp>
      <p:sp>
        <p:nvSpPr>
          <p:cNvPr id="13"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a:t>Muster-Untertitel / Take home message (1-2 zeilig)</a:t>
            </a:r>
            <a:endParaRPr lang="de-AT" dirty="0"/>
          </a:p>
        </p:txBody>
      </p:sp>
    </p:spTree>
    <p:extLst>
      <p:ext uri="{BB962C8B-B14F-4D97-AF65-F5344CB8AC3E}">
        <p14:creationId xmlns:p14="http://schemas.microsoft.com/office/powerpoint/2010/main" val="282104012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Inhalt - 2-zeiliger Titel - llr - VA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3943958463"/>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8" name="Inhaltsplatzhalter 7"/>
          <p:cNvSpPr>
            <a:spLocks noGrp="1"/>
          </p:cNvSpPr>
          <p:nvPr>
            <p:ph sz="quarter" idx="10" hasCustomPrompt="1"/>
          </p:nvPr>
        </p:nvSpPr>
        <p:spPr>
          <a:xfrm>
            <a:off x="323847" y="1058864"/>
            <a:ext cx="5653091" cy="3636962"/>
          </a:xfrm>
          <a:prstGeom prst="rect">
            <a:avLst/>
          </a:prstGeom>
        </p:spPr>
        <p:txBody>
          <a:bodyPr lIns="0" tIns="0" rIns="0" bIns="0"/>
          <a:lstStyle>
            <a:lvl1pPr>
              <a:spcBef>
                <a:spcPts val="1200"/>
              </a:spcBef>
              <a:defRPr sz="1800" baseline="0">
                <a:solidFill>
                  <a:schemeClr val="accent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baseline="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p>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18" name="Inhaltsplatzhalter 7"/>
          <p:cNvSpPr>
            <a:spLocks noGrp="1"/>
          </p:cNvSpPr>
          <p:nvPr>
            <p:ph sz="quarter" idx="11" hasCustomPrompt="1"/>
          </p:nvPr>
        </p:nvSpPr>
        <p:spPr>
          <a:xfrm>
            <a:off x="6048374" y="1058864"/>
            <a:ext cx="2772000" cy="3636962"/>
          </a:xfrm>
          <a:prstGeom prst="rect">
            <a:avLst/>
          </a:prstGeom>
        </p:spPr>
        <p:txBody>
          <a:bodyPr lIns="0" tIns="0" rIns="0" bIns="0"/>
          <a:lstStyle>
            <a:lvl1pPr>
              <a:defRPr sz="1800">
                <a:solidFill>
                  <a:schemeClr val="accent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p>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7" name="Datumsplatzhalter 6"/>
          <p:cNvSpPr>
            <a:spLocks noGrp="1"/>
          </p:cNvSpPr>
          <p:nvPr>
            <p:ph type="dt" sz="half" idx="13"/>
          </p:nvPr>
        </p:nvSpPr>
        <p:spPr/>
        <p:txBody>
          <a:bodyPr/>
          <a:lstStyle/>
          <a:p>
            <a:r>
              <a:rPr lang="de-DE"/>
              <a:t>8.9.2021</a:t>
            </a:r>
            <a:endParaRPr lang="de-AT" dirty="0"/>
          </a:p>
        </p:txBody>
      </p:sp>
      <p:sp>
        <p:nvSpPr>
          <p:cNvPr id="9" name="Fußzeilenplatzhalter 8"/>
          <p:cNvSpPr>
            <a:spLocks noGrp="1"/>
          </p:cNvSpPr>
          <p:nvPr>
            <p:ph type="ftr" sz="quarter" idx="14"/>
          </p:nvPr>
        </p:nvSpPr>
        <p:spPr/>
        <p:txBody>
          <a:bodyPr/>
          <a:lstStyle/>
          <a:p>
            <a:r>
              <a:rPr lang="de-AT"/>
              <a:t>IEWT</a:t>
            </a:r>
            <a:endParaRPr lang="de-AT" dirty="0"/>
          </a:p>
        </p:txBody>
      </p:sp>
      <p:sp>
        <p:nvSpPr>
          <p:cNvPr id="10" name="Foliennummernplatzhalter 9"/>
          <p:cNvSpPr>
            <a:spLocks noGrp="1"/>
          </p:cNvSpPr>
          <p:nvPr>
            <p:ph type="sldNum" sz="quarter" idx="15"/>
          </p:nvPr>
        </p:nvSpPr>
        <p:spPr/>
        <p:txBody>
          <a:bodyPr/>
          <a:lstStyle/>
          <a:p>
            <a:fld id="{69AE58CD-3741-43C7-A2FD-7865044D30D6}" type="slidenum">
              <a:rPr lang="de-AT" smtClean="0"/>
              <a:pPr/>
              <a:t>‹Nr.›</a:t>
            </a:fld>
            <a:endParaRPr lang="de-AT" dirty="0"/>
          </a:p>
        </p:txBody>
      </p:sp>
      <p:sp>
        <p:nvSpPr>
          <p:cNvPr id="12"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defRPr sz="2600">
                <a:solidFill>
                  <a:schemeClr val="bg1"/>
                </a:solidFill>
                <a:latin typeface="Arial Narrow" panose="020B0606020202030204" pitchFamily="34" charset="0"/>
              </a:defRPr>
            </a:lvl1pPr>
          </a:lstStyle>
          <a:p>
            <a:r>
              <a:rPr lang="de-AT" noProof="0" dirty="0"/>
              <a:t>Mustertitel</a:t>
            </a:r>
          </a:p>
        </p:txBody>
      </p:sp>
      <p:sp>
        <p:nvSpPr>
          <p:cNvPr id="13"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a:t>Muster-Untertitel / Take home message (1-2 zeilig)</a:t>
            </a:r>
            <a:endParaRPr lang="de-AT" dirty="0"/>
          </a:p>
        </p:txBody>
      </p:sp>
    </p:spTree>
    <p:extLst>
      <p:ext uri="{BB962C8B-B14F-4D97-AF65-F5344CB8AC3E}">
        <p14:creationId xmlns:p14="http://schemas.microsoft.com/office/powerpoint/2010/main" val="287283663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Inhalt - 2-zeiliger Titel - lr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1755174137"/>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8" name="Inhaltsplatzhalter 7"/>
          <p:cNvSpPr>
            <a:spLocks noGrp="1"/>
          </p:cNvSpPr>
          <p:nvPr>
            <p:ph sz="quarter" idx="10" hasCustomPrompt="1"/>
          </p:nvPr>
        </p:nvSpPr>
        <p:spPr>
          <a:xfrm>
            <a:off x="323848" y="1058864"/>
            <a:ext cx="2771778" cy="3636962"/>
          </a:xfrm>
          <a:prstGeom prst="rect">
            <a:avLst/>
          </a:prstGeom>
        </p:spPr>
        <p:txBody>
          <a:bodyPr lIns="0" tIns="0" rIns="0" bIns="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18" name="Inhaltsplatzhalter 7"/>
          <p:cNvSpPr>
            <a:spLocks noGrp="1"/>
          </p:cNvSpPr>
          <p:nvPr>
            <p:ph sz="quarter" idx="11"/>
          </p:nvPr>
        </p:nvSpPr>
        <p:spPr>
          <a:xfrm>
            <a:off x="3167063" y="1058864"/>
            <a:ext cx="5653311" cy="3636962"/>
          </a:xfrm>
          <a:prstGeom prst="rect">
            <a:avLst/>
          </a:prstGeom>
        </p:spPr>
        <p:txBody>
          <a:bodyPr lIns="0" tIns="0" rIns="0" bIns="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Mastertextformat bearbeiten</a:t>
            </a:r>
          </a:p>
          <a:p>
            <a:pPr lvl="1"/>
            <a:r>
              <a:rPr lang="de-AT"/>
              <a:t>Zweite Ebene</a:t>
            </a:r>
          </a:p>
          <a:p>
            <a:pPr lvl="2"/>
            <a:r>
              <a:rPr lang="de-AT"/>
              <a:t>Dritte Ebene</a:t>
            </a:r>
          </a:p>
          <a:p>
            <a:pPr lvl="3"/>
            <a:r>
              <a:rPr lang="de-AT"/>
              <a:t>Vierte Ebene</a:t>
            </a:r>
            <a:endParaRPr lang="de-AT" dirty="0"/>
          </a:p>
        </p:txBody>
      </p:sp>
      <p:sp>
        <p:nvSpPr>
          <p:cNvPr id="7" name="Datumsplatzhalter 6"/>
          <p:cNvSpPr>
            <a:spLocks noGrp="1"/>
          </p:cNvSpPr>
          <p:nvPr>
            <p:ph type="dt" sz="half" idx="13"/>
          </p:nvPr>
        </p:nvSpPr>
        <p:spPr/>
        <p:txBody>
          <a:bodyPr/>
          <a:lstStyle/>
          <a:p>
            <a:r>
              <a:rPr lang="de-DE"/>
              <a:t>8.9.2021</a:t>
            </a:r>
            <a:endParaRPr lang="de-AT" dirty="0"/>
          </a:p>
        </p:txBody>
      </p:sp>
      <p:sp>
        <p:nvSpPr>
          <p:cNvPr id="9" name="Fußzeilenplatzhalter 8"/>
          <p:cNvSpPr>
            <a:spLocks noGrp="1"/>
          </p:cNvSpPr>
          <p:nvPr>
            <p:ph type="ftr" sz="quarter" idx="14"/>
          </p:nvPr>
        </p:nvSpPr>
        <p:spPr/>
        <p:txBody>
          <a:bodyPr/>
          <a:lstStyle/>
          <a:p>
            <a:r>
              <a:rPr lang="de-AT"/>
              <a:t>IEWT</a:t>
            </a:r>
            <a:endParaRPr lang="de-AT" dirty="0"/>
          </a:p>
        </p:txBody>
      </p:sp>
      <p:sp>
        <p:nvSpPr>
          <p:cNvPr id="10" name="Foliennummernplatzhalter 9"/>
          <p:cNvSpPr>
            <a:spLocks noGrp="1"/>
          </p:cNvSpPr>
          <p:nvPr>
            <p:ph type="sldNum" sz="quarter" idx="15"/>
          </p:nvPr>
        </p:nvSpPr>
        <p:spPr/>
        <p:txBody>
          <a:bodyPr/>
          <a:lstStyle/>
          <a:p>
            <a:fld id="{69AE58CD-3741-43C7-A2FD-7865044D30D6}" type="slidenum">
              <a:rPr lang="de-AT" smtClean="0"/>
              <a:pPr/>
              <a:t>‹Nr.›</a:t>
            </a:fld>
            <a:endParaRPr lang="de-AT" dirty="0"/>
          </a:p>
        </p:txBody>
      </p:sp>
      <p:sp>
        <p:nvSpPr>
          <p:cNvPr id="12"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defRPr sz="2600">
                <a:solidFill>
                  <a:schemeClr val="bg1"/>
                </a:solidFill>
                <a:latin typeface="Arial Narrow" panose="020B0606020202030204" pitchFamily="34" charset="0"/>
              </a:defRPr>
            </a:lvl1pPr>
          </a:lstStyle>
          <a:p>
            <a:r>
              <a:rPr lang="de-AT" noProof="0" dirty="0"/>
              <a:t>Mustertitel</a:t>
            </a:r>
          </a:p>
        </p:txBody>
      </p:sp>
      <p:sp>
        <p:nvSpPr>
          <p:cNvPr id="13"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a:t>Muster-Untertitel / Take home message (1-2 zeilig)</a:t>
            </a:r>
            <a:endParaRPr lang="de-AT" dirty="0"/>
          </a:p>
        </p:txBody>
      </p:sp>
    </p:spTree>
    <p:extLst>
      <p:ext uri="{BB962C8B-B14F-4D97-AF65-F5344CB8AC3E}">
        <p14:creationId xmlns:p14="http://schemas.microsoft.com/office/powerpoint/2010/main" val="150158637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Inhalt - 2-zeiliger Titel - lrr - VA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912096813"/>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8" name="Inhaltsplatzhalter 7"/>
          <p:cNvSpPr>
            <a:spLocks noGrp="1"/>
          </p:cNvSpPr>
          <p:nvPr>
            <p:ph sz="quarter" idx="10" hasCustomPrompt="1"/>
          </p:nvPr>
        </p:nvSpPr>
        <p:spPr>
          <a:xfrm>
            <a:off x="323848" y="1058864"/>
            <a:ext cx="2771778" cy="3636962"/>
          </a:xfrm>
          <a:prstGeom prst="rect">
            <a:avLst/>
          </a:prstGeom>
        </p:spPr>
        <p:txBody>
          <a:bodyPr lIns="0" tIns="0" rIns="0" bIns="0"/>
          <a:lstStyle>
            <a:lvl1pPr>
              <a:defRPr sz="1800">
                <a:solidFill>
                  <a:schemeClr val="accent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18" name="Inhaltsplatzhalter 7"/>
          <p:cNvSpPr>
            <a:spLocks noGrp="1"/>
          </p:cNvSpPr>
          <p:nvPr>
            <p:ph sz="quarter" idx="11"/>
          </p:nvPr>
        </p:nvSpPr>
        <p:spPr>
          <a:xfrm>
            <a:off x="3167063" y="1058864"/>
            <a:ext cx="5653311" cy="3636962"/>
          </a:xfrm>
          <a:prstGeom prst="rect">
            <a:avLst/>
          </a:prstGeom>
        </p:spPr>
        <p:txBody>
          <a:bodyPr lIns="0" tIns="0" rIns="0" bIns="0"/>
          <a:lstStyle>
            <a:lvl1pPr>
              <a:defRPr sz="1800">
                <a:solidFill>
                  <a:schemeClr val="accent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Mastertextformat bearbeiten</a:t>
            </a:r>
          </a:p>
          <a:p>
            <a:pPr lvl="1"/>
            <a:r>
              <a:rPr lang="de-AT"/>
              <a:t>Zweite Ebene</a:t>
            </a:r>
          </a:p>
          <a:p>
            <a:pPr lvl="2"/>
            <a:r>
              <a:rPr lang="de-AT"/>
              <a:t>Dritte Ebene</a:t>
            </a:r>
          </a:p>
          <a:p>
            <a:pPr lvl="3"/>
            <a:r>
              <a:rPr lang="de-AT"/>
              <a:t>Vierte Ebene</a:t>
            </a:r>
            <a:endParaRPr lang="de-AT" dirty="0"/>
          </a:p>
        </p:txBody>
      </p:sp>
      <p:sp>
        <p:nvSpPr>
          <p:cNvPr id="7" name="Datumsplatzhalter 6"/>
          <p:cNvSpPr>
            <a:spLocks noGrp="1"/>
          </p:cNvSpPr>
          <p:nvPr>
            <p:ph type="dt" sz="half" idx="13"/>
          </p:nvPr>
        </p:nvSpPr>
        <p:spPr/>
        <p:txBody>
          <a:bodyPr/>
          <a:lstStyle/>
          <a:p>
            <a:r>
              <a:rPr lang="de-DE"/>
              <a:t>8.9.2021</a:t>
            </a:r>
            <a:endParaRPr lang="de-AT" dirty="0"/>
          </a:p>
        </p:txBody>
      </p:sp>
      <p:sp>
        <p:nvSpPr>
          <p:cNvPr id="9" name="Fußzeilenplatzhalter 8"/>
          <p:cNvSpPr>
            <a:spLocks noGrp="1"/>
          </p:cNvSpPr>
          <p:nvPr>
            <p:ph type="ftr" sz="quarter" idx="14"/>
          </p:nvPr>
        </p:nvSpPr>
        <p:spPr/>
        <p:txBody>
          <a:bodyPr/>
          <a:lstStyle/>
          <a:p>
            <a:r>
              <a:rPr lang="de-AT"/>
              <a:t>IEWT</a:t>
            </a:r>
            <a:endParaRPr lang="de-AT" dirty="0"/>
          </a:p>
        </p:txBody>
      </p:sp>
      <p:sp>
        <p:nvSpPr>
          <p:cNvPr id="10" name="Foliennummernplatzhalter 9"/>
          <p:cNvSpPr>
            <a:spLocks noGrp="1"/>
          </p:cNvSpPr>
          <p:nvPr>
            <p:ph type="sldNum" sz="quarter" idx="15"/>
          </p:nvPr>
        </p:nvSpPr>
        <p:spPr/>
        <p:txBody>
          <a:bodyPr/>
          <a:lstStyle/>
          <a:p>
            <a:fld id="{69AE58CD-3741-43C7-A2FD-7865044D30D6}" type="slidenum">
              <a:rPr lang="de-AT" smtClean="0"/>
              <a:pPr/>
              <a:t>‹Nr.›</a:t>
            </a:fld>
            <a:endParaRPr lang="de-AT" dirty="0"/>
          </a:p>
        </p:txBody>
      </p:sp>
      <p:sp>
        <p:nvSpPr>
          <p:cNvPr id="12"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defRPr sz="2600">
                <a:solidFill>
                  <a:schemeClr val="bg1"/>
                </a:solidFill>
                <a:latin typeface="Arial Narrow" panose="020B0606020202030204" pitchFamily="34" charset="0"/>
              </a:defRPr>
            </a:lvl1pPr>
          </a:lstStyle>
          <a:p>
            <a:r>
              <a:rPr lang="de-AT" noProof="0" dirty="0"/>
              <a:t>Mustertitel</a:t>
            </a:r>
          </a:p>
        </p:txBody>
      </p:sp>
      <p:sp>
        <p:nvSpPr>
          <p:cNvPr id="13"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a:t>Muster-Untertitel / Take home message (1-2 zeilig)</a:t>
            </a:r>
            <a:endParaRPr lang="de-AT" dirty="0"/>
          </a:p>
        </p:txBody>
      </p:sp>
    </p:spTree>
    <p:extLst>
      <p:ext uri="{BB962C8B-B14F-4D97-AF65-F5344CB8AC3E}">
        <p14:creationId xmlns:p14="http://schemas.microsoft.com/office/powerpoint/2010/main" val="216837189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Inhalt - 2-zeiliger Titel - l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4061198476"/>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8" name="Inhaltsplatzhalter 7"/>
          <p:cNvSpPr>
            <a:spLocks noGrp="1"/>
          </p:cNvSpPr>
          <p:nvPr>
            <p:ph sz="quarter" idx="10" hasCustomPrompt="1"/>
          </p:nvPr>
        </p:nvSpPr>
        <p:spPr>
          <a:xfrm>
            <a:off x="323847" y="1058864"/>
            <a:ext cx="4176145" cy="3636962"/>
          </a:xfrm>
          <a:prstGeom prst="rect">
            <a:avLst/>
          </a:prstGeom>
        </p:spPr>
        <p:txBody>
          <a:bodyPr lIns="0" tIns="0" rIns="0" bIns="0"/>
          <a:lstStyle>
            <a:lvl1pPr>
              <a:defRPr sz="1600" baseline="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18" name="Inhaltsplatzhalter 7"/>
          <p:cNvSpPr>
            <a:spLocks noGrp="1"/>
          </p:cNvSpPr>
          <p:nvPr>
            <p:ph sz="quarter" idx="11"/>
          </p:nvPr>
        </p:nvSpPr>
        <p:spPr>
          <a:xfrm>
            <a:off x="4644008" y="1058864"/>
            <a:ext cx="4176366" cy="3636962"/>
          </a:xfrm>
          <a:prstGeom prst="rect">
            <a:avLst/>
          </a:prstGeom>
        </p:spPr>
        <p:txBody>
          <a:bodyPr lIns="0" tIns="0" rIns="0" bIns="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Mastertextformat bearbeiten</a:t>
            </a:r>
          </a:p>
          <a:p>
            <a:pPr lvl="1"/>
            <a:r>
              <a:rPr lang="de-AT"/>
              <a:t>Zweite Ebene</a:t>
            </a:r>
          </a:p>
          <a:p>
            <a:pPr lvl="2"/>
            <a:r>
              <a:rPr lang="de-AT"/>
              <a:t>Dritte Ebene</a:t>
            </a:r>
          </a:p>
          <a:p>
            <a:pPr lvl="3"/>
            <a:r>
              <a:rPr lang="de-AT"/>
              <a:t>Vierte Ebene</a:t>
            </a:r>
            <a:endParaRPr lang="de-AT" dirty="0"/>
          </a:p>
        </p:txBody>
      </p:sp>
      <p:sp>
        <p:nvSpPr>
          <p:cNvPr id="7" name="Datumsplatzhalter 6"/>
          <p:cNvSpPr>
            <a:spLocks noGrp="1"/>
          </p:cNvSpPr>
          <p:nvPr>
            <p:ph type="dt" sz="half" idx="13"/>
          </p:nvPr>
        </p:nvSpPr>
        <p:spPr/>
        <p:txBody>
          <a:bodyPr/>
          <a:lstStyle/>
          <a:p>
            <a:r>
              <a:rPr lang="de-DE"/>
              <a:t>8.9.2021</a:t>
            </a:r>
            <a:endParaRPr lang="de-AT" dirty="0"/>
          </a:p>
        </p:txBody>
      </p:sp>
      <p:sp>
        <p:nvSpPr>
          <p:cNvPr id="9" name="Fußzeilenplatzhalter 8"/>
          <p:cNvSpPr>
            <a:spLocks noGrp="1"/>
          </p:cNvSpPr>
          <p:nvPr>
            <p:ph type="ftr" sz="quarter" idx="14"/>
          </p:nvPr>
        </p:nvSpPr>
        <p:spPr/>
        <p:txBody>
          <a:bodyPr/>
          <a:lstStyle/>
          <a:p>
            <a:r>
              <a:rPr lang="de-AT"/>
              <a:t>IEWT</a:t>
            </a:r>
            <a:endParaRPr lang="de-AT" dirty="0"/>
          </a:p>
        </p:txBody>
      </p:sp>
      <p:sp>
        <p:nvSpPr>
          <p:cNvPr id="10" name="Foliennummernplatzhalter 9"/>
          <p:cNvSpPr>
            <a:spLocks noGrp="1"/>
          </p:cNvSpPr>
          <p:nvPr>
            <p:ph type="sldNum" sz="quarter" idx="15"/>
          </p:nvPr>
        </p:nvSpPr>
        <p:spPr/>
        <p:txBody>
          <a:bodyPr/>
          <a:lstStyle/>
          <a:p>
            <a:fld id="{69AE58CD-3741-43C7-A2FD-7865044D30D6}" type="slidenum">
              <a:rPr lang="de-AT" smtClean="0"/>
              <a:pPr/>
              <a:t>‹Nr.›</a:t>
            </a:fld>
            <a:endParaRPr lang="de-AT" dirty="0"/>
          </a:p>
        </p:txBody>
      </p:sp>
      <p:sp>
        <p:nvSpPr>
          <p:cNvPr id="12"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defRPr sz="2600">
                <a:solidFill>
                  <a:schemeClr val="bg1"/>
                </a:solidFill>
                <a:latin typeface="Arial Narrow" panose="020B0606020202030204" pitchFamily="34" charset="0"/>
              </a:defRPr>
            </a:lvl1pPr>
          </a:lstStyle>
          <a:p>
            <a:r>
              <a:rPr lang="de-AT" noProof="0" dirty="0"/>
              <a:t>Mustertitel</a:t>
            </a:r>
          </a:p>
        </p:txBody>
      </p:sp>
      <p:sp>
        <p:nvSpPr>
          <p:cNvPr id="13"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a:t>Muster-Untertitel / Take home message (1-2 zeilig)</a:t>
            </a:r>
            <a:endParaRPr lang="de-AT" dirty="0"/>
          </a:p>
        </p:txBody>
      </p:sp>
    </p:spTree>
    <p:extLst>
      <p:ext uri="{BB962C8B-B14F-4D97-AF65-F5344CB8AC3E}">
        <p14:creationId xmlns:p14="http://schemas.microsoft.com/office/powerpoint/2010/main" val="171042009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Inhalt - 2-zeiliger Titel - lr - VA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2631618480"/>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8" name="Inhaltsplatzhalter 7"/>
          <p:cNvSpPr>
            <a:spLocks noGrp="1"/>
          </p:cNvSpPr>
          <p:nvPr>
            <p:ph sz="quarter" idx="10" hasCustomPrompt="1"/>
          </p:nvPr>
        </p:nvSpPr>
        <p:spPr>
          <a:xfrm>
            <a:off x="323847" y="1058864"/>
            <a:ext cx="4176145" cy="3636962"/>
          </a:xfrm>
          <a:prstGeom prst="rect">
            <a:avLst/>
          </a:prstGeom>
        </p:spPr>
        <p:txBody>
          <a:bodyPr lIns="0" tIns="0" rIns="0" bIns="0"/>
          <a:lstStyle>
            <a:lvl1pPr>
              <a:defRPr sz="1800" baseline="0">
                <a:solidFill>
                  <a:schemeClr val="accent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18" name="Inhaltsplatzhalter 7"/>
          <p:cNvSpPr>
            <a:spLocks noGrp="1"/>
          </p:cNvSpPr>
          <p:nvPr>
            <p:ph sz="quarter" idx="11"/>
          </p:nvPr>
        </p:nvSpPr>
        <p:spPr>
          <a:xfrm>
            <a:off x="4644008" y="1058864"/>
            <a:ext cx="4176366" cy="3636962"/>
          </a:xfrm>
          <a:prstGeom prst="rect">
            <a:avLst/>
          </a:prstGeom>
        </p:spPr>
        <p:txBody>
          <a:bodyPr lIns="0" tIns="0" rIns="0" bIns="0"/>
          <a:lstStyle>
            <a:lvl1pPr>
              <a:defRPr sz="1800">
                <a:solidFill>
                  <a:schemeClr val="accent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Mastertextformat bearbeiten</a:t>
            </a:r>
          </a:p>
          <a:p>
            <a:pPr lvl="1"/>
            <a:r>
              <a:rPr lang="de-AT"/>
              <a:t>Zweite Ebene</a:t>
            </a:r>
          </a:p>
          <a:p>
            <a:pPr lvl="2"/>
            <a:r>
              <a:rPr lang="de-AT"/>
              <a:t>Dritte Ebene</a:t>
            </a:r>
          </a:p>
          <a:p>
            <a:pPr lvl="3"/>
            <a:r>
              <a:rPr lang="de-AT"/>
              <a:t>Vierte Ebene</a:t>
            </a:r>
            <a:endParaRPr lang="de-AT" dirty="0"/>
          </a:p>
        </p:txBody>
      </p:sp>
      <p:sp>
        <p:nvSpPr>
          <p:cNvPr id="7" name="Datumsplatzhalter 6"/>
          <p:cNvSpPr>
            <a:spLocks noGrp="1"/>
          </p:cNvSpPr>
          <p:nvPr>
            <p:ph type="dt" sz="half" idx="13"/>
          </p:nvPr>
        </p:nvSpPr>
        <p:spPr/>
        <p:txBody>
          <a:bodyPr/>
          <a:lstStyle/>
          <a:p>
            <a:r>
              <a:rPr lang="de-DE"/>
              <a:t>8.9.2021</a:t>
            </a:r>
            <a:endParaRPr lang="de-AT" dirty="0"/>
          </a:p>
        </p:txBody>
      </p:sp>
      <p:sp>
        <p:nvSpPr>
          <p:cNvPr id="9" name="Fußzeilenplatzhalter 8"/>
          <p:cNvSpPr>
            <a:spLocks noGrp="1"/>
          </p:cNvSpPr>
          <p:nvPr>
            <p:ph type="ftr" sz="quarter" idx="14"/>
          </p:nvPr>
        </p:nvSpPr>
        <p:spPr/>
        <p:txBody>
          <a:bodyPr/>
          <a:lstStyle/>
          <a:p>
            <a:r>
              <a:rPr lang="de-AT"/>
              <a:t>IEWT</a:t>
            </a:r>
            <a:endParaRPr lang="de-AT" dirty="0"/>
          </a:p>
        </p:txBody>
      </p:sp>
      <p:sp>
        <p:nvSpPr>
          <p:cNvPr id="10" name="Foliennummernplatzhalter 9"/>
          <p:cNvSpPr>
            <a:spLocks noGrp="1"/>
          </p:cNvSpPr>
          <p:nvPr>
            <p:ph type="sldNum" sz="quarter" idx="15"/>
          </p:nvPr>
        </p:nvSpPr>
        <p:spPr/>
        <p:txBody>
          <a:bodyPr/>
          <a:lstStyle/>
          <a:p>
            <a:fld id="{69AE58CD-3741-43C7-A2FD-7865044D30D6}" type="slidenum">
              <a:rPr lang="de-AT" smtClean="0"/>
              <a:pPr/>
              <a:t>‹Nr.›</a:t>
            </a:fld>
            <a:endParaRPr lang="de-AT" dirty="0"/>
          </a:p>
        </p:txBody>
      </p:sp>
      <p:sp>
        <p:nvSpPr>
          <p:cNvPr id="12"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defRPr sz="2600">
                <a:solidFill>
                  <a:schemeClr val="bg1"/>
                </a:solidFill>
                <a:latin typeface="Arial Narrow" panose="020B0606020202030204" pitchFamily="34" charset="0"/>
              </a:defRPr>
            </a:lvl1pPr>
          </a:lstStyle>
          <a:p>
            <a:r>
              <a:rPr lang="de-AT" noProof="0" dirty="0"/>
              <a:t>Mustertitel</a:t>
            </a:r>
          </a:p>
        </p:txBody>
      </p:sp>
      <p:sp>
        <p:nvSpPr>
          <p:cNvPr id="13"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a:t>Muster-Untertitel / Take home message (1-2 zeilig)</a:t>
            </a:r>
            <a:endParaRPr lang="de-AT" dirty="0"/>
          </a:p>
        </p:txBody>
      </p:sp>
    </p:spTree>
    <p:extLst>
      <p:ext uri="{BB962C8B-B14F-4D97-AF65-F5344CB8AC3E}">
        <p14:creationId xmlns:p14="http://schemas.microsoft.com/office/powerpoint/2010/main" val="5939763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renner - Strom">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3216786619"/>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3" imgW="270" imgH="270" progId="TCLayout.ActiveDocument.1">
                  <p:embed/>
                </p:oleObj>
              </mc:Choice>
              <mc:Fallback>
                <p:oleObj name="think-cell Folie" r:id="rId3" imgW="270" imgH="270" progId="TCLayout.ActiveDocument.1">
                  <p:embed/>
                  <p:pic>
                    <p:nvPicPr>
                      <p:cNvPr id="11" name="Objekt 10" hidden="1"/>
                      <p:cNvPicPr/>
                      <p:nvPr/>
                    </p:nvPicPr>
                    <p:blipFill>
                      <a:blip r:embed="rId4"/>
                      <a:stretch>
                        <a:fillRect/>
                      </a:stretch>
                    </p:blipFill>
                    <p:spPr>
                      <a:xfrm>
                        <a:off x="1591" y="1192"/>
                        <a:ext cx="1587" cy="1190"/>
                      </a:xfrm>
                      <a:prstGeom prst="rect">
                        <a:avLst/>
                      </a:prstGeom>
                    </p:spPr>
                  </p:pic>
                </p:oleObj>
              </mc:Fallback>
            </mc:AlternateContent>
          </a:graphicData>
        </a:graphic>
      </p:graphicFrame>
      <p:sp>
        <p:nvSpPr>
          <p:cNvPr id="12" name="Textfeld 11"/>
          <p:cNvSpPr txBox="1"/>
          <p:nvPr userDrawn="1"/>
        </p:nvSpPr>
        <p:spPr>
          <a:xfrm>
            <a:off x="334722" y="303213"/>
            <a:ext cx="6634800" cy="360000"/>
          </a:xfrm>
          <a:prstGeom prst="rect">
            <a:avLst/>
          </a:prstGeom>
        </p:spPr>
        <p:txBody>
          <a:bodyPr vert="horz" wrap="square" lIns="0" tIns="0" rIns="0" bIns="0" rtlCol="0" anchor="ctr">
            <a:noAutofit/>
          </a:bodyPr>
          <a:lstStyle/>
          <a:p>
            <a:pPr algn="l"/>
            <a:endParaRPr lang="de-AT" sz="2600" noProof="0" dirty="0">
              <a:solidFill>
                <a:schemeClr val="bg1"/>
              </a:solidFill>
            </a:endParaRPr>
          </a:p>
        </p:txBody>
      </p:sp>
      <p:sp>
        <p:nvSpPr>
          <p:cNvPr id="21" name="Rectangle 3"/>
          <p:cNvSpPr>
            <a:spLocks noGrp="1" noChangeArrowheads="1"/>
          </p:cNvSpPr>
          <p:nvPr>
            <p:ph type="subTitle" idx="1"/>
          </p:nvPr>
        </p:nvSpPr>
        <p:spPr>
          <a:xfrm>
            <a:off x="1327895" y="3115604"/>
            <a:ext cx="6488210" cy="1319381"/>
          </a:xfrm>
          <a:prstGeom prst="rect">
            <a:avLst/>
          </a:prstGeom>
        </p:spPr>
        <p:txBody>
          <a:bodyPr/>
          <a:lstStyle>
            <a:lvl1pPr marL="0" indent="0" algn="ctr">
              <a:buFontTx/>
              <a:buNone/>
              <a:defRPr sz="2600">
                <a:solidFill>
                  <a:srgbClr val="0066A9"/>
                </a:solidFill>
              </a:defRPr>
            </a:lvl1pPr>
          </a:lstStyle>
          <a:p>
            <a:pPr lvl="0"/>
            <a:r>
              <a:rPr lang="de-AT" altLang="de-DE" noProof="0"/>
              <a:t>Master-Untertitelformat bearbeiten</a:t>
            </a:r>
            <a:endParaRPr lang="de-AT" altLang="de-DE" noProof="0" dirty="0"/>
          </a:p>
        </p:txBody>
      </p:sp>
      <p:pic>
        <p:nvPicPr>
          <p:cNvPr id="7" name="Grafik 6"/>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744000" y="1239786"/>
            <a:ext cx="1656000" cy="1656000"/>
          </a:xfrm>
          <a:prstGeom prst="rect">
            <a:avLst/>
          </a:prstGeom>
        </p:spPr>
      </p:pic>
      <p:sp>
        <p:nvSpPr>
          <p:cNvPr id="14" name="Foliennummernplatzhalter 6">
            <a:extLst>
              <a:ext uri="{FF2B5EF4-FFF2-40B4-BE49-F238E27FC236}">
                <a16:creationId xmlns:a16="http://schemas.microsoft.com/office/drawing/2014/main" id="{ADF4015C-7F99-4367-B21F-7A5E231D9F95}"/>
              </a:ext>
            </a:extLst>
          </p:cNvPr>
          <p:cNvSpPr>
            <a:spLocks noGrp="1"/>
          </p:cNvSpPr>
          <p:nvPr>
            <p:ph type="sldNum" sz="quarter" idx="4"/>
          </p:nvPr>
        </p:nvSpPr>
        <p:spPr>
          <a:xfrm>
            <a:off x="7740352" y="4769165"/>
            <a:ext cx="1080000" cy="180000"/>
          </a:xfrm>
          <a:prstGeom prst="rect">
            <a:avLst/>
          </a:prstGeom>
        </p:spPr>
        <p:txBody>
          <a:bodyPr/>
          <a:lstStyle>
            <a:lvl1pPr algn="r">
              <a:defRPr sz="1000"/>
            </a:lvl1pPr>
          </a:lstStyle>
          <a:p>
            <a:fld id="{69AE58CD-3741-43C7-A2FD-7865044D30D6}" type="slidenum">
              <a:rPr lang="de-AT" smtClean="0"/>
              <a:pPr/>
              <a:t>‹Nr.›</a:t>
            </a:fld>
            <a:endParaRPr lang="de-AT" dirty="0"/>
          </a:p>
        </p:txBody>
      </p:sp>
      <p:sp>
        <p:nvSpPr>
          <p:cNvPr id="15" name="Datumsplatzhalter 27">
            <a:extLst>
              <a:ext uri="{FF2B5EF4-FFF2-40B4-BE49-F238E27FC236}">
                <a16:creationId xmlns:a16="http://schemas.microsoft.com/office/drawing/2014/main" id="{DC7A0AB1-BE16-49C8-AC3E-FEA8C2F2695D}"/>
              </a:ext>
            </a:extLst>
          </p:cNvPr>
          <p:cNvSpPr>
            <a:spLocks noGrp="1"/>
          </p:cNvSpPr>
          <p:nvPr>
            <p:ph type="dt" sz="half" idx="2"/>
          </p:nvPr>
        </p:nvSpPr>
        <p:spPr>
          <a:xfrm>
            <a:off x="323850" y="4769165"/>
            <a:ext cx="1080000" cy="180000"/>
          </a:xfrm>
          <a:prstGeom prst="rect">
            <a:avLst/>
          </a:prstGeom>
        </p:spPr>
        <p:txBody>
          <a:bodyPr/>
          <a:lstStyle>
            <a:lvl1pPr algn="l">
              <a:defRPr sz="1000"/>
            </a:lvl1pPr>
          </a:lstStyle>
          <a:p>
            <a:r>
              <a:rPr lang="de-DE"/>
              <a:t>8.9.2021</a:t>
            </a:r>
            <a:endParaRPr lang="de-AT" dirty="0"/>
          </a:p>
        </p:txBody>
      </p:sp>
      <p:sp>
        <p:nvSpPr>
          <p:cNvPr id="16" name="Fußzeilenplatzhalter 28">
            <a:extLst>
              <a:ext uri="{FF2B5EF4-FFF2-40B4-BE49-F238E27FC236}">
                <a16:creationId xmlns:a16="http://schemas.microsoft.com/office/drawing/2014/main" id="{95957BBB-C860-4BC4-B046-CA8E0027C36A}"/>
              </a:ext>
            </a:extLst>
          </p:cNvPr>
          <p:cNvSpPr>
            <a:spLocks noGrp="1"/>
          </p:cNvSpPr>
          <p:nvPr>
            <p:ph type="ftr" sz="quarter" idx="3"/>
          </p:nvPr>
        </p:nvSpPr>
        <p:spPr>
          <a:xfrm>
            <a:off x="2052000" y="4769165"/>
            <a:ext cx="5040000" cy="180000"/>
          </a:xfrm>
          <a:prstGeom prst="rect">
            <a:avLst/>
          </a:prstGeom>
        </p:spPr>
        <p:txBody>
          <a:bodyPr/>
          <a:lstStyle>
            <a:lvl1pPr algn="ctr">
              <a:defRPr sz="1000"/>
            </a:lvl1pPr>
          </a:lstStyle>
          <a:p>
            <a:r>
              <a:rPr lang="de-AT"/>
              <a:t>IEWT</a:t>
            </a:r>
            <a:endParaRPr lang="de-AT" dirty="0"/>
          </a:p>
        </p:txBody>
      </p:sp>
    </p:spTree>
    <p:extLst>
      <p:ext uri="{BB962C8B-B14F-4D97-AF65-F5344CB8AC3E}">
        <p14:creationId xmlns:p14="http://schemas.microsoft.com/office/powerpoint/2010/main" val="492567686"/>
      </p:ext>
    </p:extLst>
  </p:cSld>
  <p:clrMapOvr>
    <a:masterClrMapping/>
  </p:clrMapOvr>
  <p:extLst>
    <p:ext uri="{DCECCB84-F9BA-43D5-87BE-67443E8EF086}">
      <p15:sldGuideLst xmlns:p15="http://schemas.microsoft.com/office/powerpoint/2012/main">
        <p15:guide id="2" pos="2880">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Inhalt - 2-zeiliger Titel - lm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1378864978"/>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8" name="Inhaltsplatzhalter 7"/>
          <p:cNvSpPr>
            <a:spLocks noGrp="1"/>
          </p:cNvSpPr>
          <p:nvPr>
            <p:ph sz="quarter" idx="10" hasCustomPrompt="1"/>
          </p:nvPr>
        </p:nvSpPr>
        <p:spPr>
          <a:xfrm>
            <a:off x="323847" y="1058864"/>
            <a:ext cx="2772000" cy="3637756"/>
          </a:xfrm>
          <a:prstGeom prst="rect">
            <a:avLst/>
          </a:prstGeom>
        </p:spPr>
        <p:txBody>
          <a:bodyPr lIns="0" tIns="0" rIns="0" bIns="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18" name="Inhaltsplatzhalter 7"/>
          <p:cNvSpPr>
            <a:spLocks noGrp="1"/>
          </p:cNvSpPr>
          <p:nvPr>
            <p:ph sz="quarter" idx="11"/>
          </p:nvPr>
        </p:nvSpPr>
        <p:spPr>
          <a:xfrm>
            <a:off x="6048373" y="1058864"/>
            <a:ext cx="2772000" cy="3637756"/>
          </a:xfrm>
          <a:prstGeom prst="rect">
            <a:avLst/>
          </a:prstGeom>
        </p:spPr>
        <p:txBody>
          <a:bodyPr lIns="0" tIns="0" rIns="0" bIns="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Mastertextformat bearbeiten</a:t>
            </a:r>
          </a:p>
          <a:p>
            <a:pPr lvl="1"/>
            <a:r>
              <a:rPr lang="de-AT"/>
              <a:t>Zweite Ebene</a:t>
            </a:r>
          </a:p>
          <a:p>
            <a:pPr lvl="2"/>
            <a:r>
              <a:rPr lang="de-AT"/>
              <a:t>Dritte Ebene</a:t>
            </a:r>
          </a:p>
          <a:p>
            <a:pPr lvl="3"/>
            <a:r>
              <a:rPr lang="de-AT"/>
              <a:t>Vierte Ebene</a:t>
            </a:r>
            <a:endParaRPr lang="de-AT" dirty="0"/>
          </a:p>
        </p:txBody>
      </p:sp>
      <p:sp>
        <p:nvSpPr>
          <p:cNvPr id="10" name="Inhaltsplatzhalter 7"/>
          <p:cNvSpPr>
            <a:spLocks noGrp="1"/>
          </p:cNvSpPr>
          <p:nvPr>
            <p:ph sz="quarter" idx="13" hasCustomPrompt="1"/>
          </p:nvPr>
        </p:nvSpPr>
        <p:spPr>
          <a:xfrm>
            <a:off x="3168000" y="1058864"/>
            <a:ext cx="2805115" cy="3637756"/>
          </a:xfrm>
          <a:prstGeom prst="rect">
            <a:avLst/>
          </a:prstGeom>
        </p:spPr>
        <p:txBody>
          <a:bodyPr lIns="0" tIns="0" rIns="0" bIns="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7" name="Datumsplatzhalter 6"/>
          <p:cNvSpPr>
            <a:spLocks noGrp="1"/>
          </p:cNvSpPr>
          <p:nvPr>
            <p:ph type="dt" sz="half" idx="14"/>
          </p:nvPr>
        </p:nvSpPr>
        <p:spPr/>
        <p:txBody>
          <a:bodyPr/>
          <a:lstStyle/>
          <a:p>
            <a:r>
              <a:rPr lang="de-DE"/>
              <a:t>8.9.2021</a:t>
            </a:r>
            <a:endParaRPr lang="de-AT" dirty="0"/>
          </a:p>
        </p:txBody>
      </p:sp>
      <p:sp>
        <p:nvSpPr>
          <p:cNvPr id="9" name="Fußzeilenplatzhalter 8"/>
          <p:cNvSpPr>
            <a:spLocks noGrp="1"/>
          </p:cNvSpPr>
          <p:nvPr>
            <p:ph type="ftr" sz="quarter" idx="15"/>
          </p:nvPr>
        </p:nvSpPr>
        <p:spPr/>
        <p:txBody>
          <a:bodyPr/>
          <a:lstStyle/>
          <a:p>
            <a:r>
              <a:rPr lang="de-AT"/>
              <a:t>IEWT</a:t>
            </a:r>
            <a:endParaRPr lang="de-AT" dirty="0"/>
          </a:p>
        </p:txBody>
      </p:sp>
      <p:sp>
        <p:nvSpPr>
          <p:cNvPr id="12" name="Foliennummernplatzhalter 11"/>
          <p:cNvSpPr>
            <a:spLocks noGrp="1"/>
          </p:cNvSpPr>
          <p:nvPr>
            <p:ph type="sldNum" sz="quarter" idx="16"/>
          </p:nvPr>
        </p:nvSpPr>
        <p:spPr/>
        <p:txBody>
          <a:bodyPr/>
          <a:lstStyle/>
          <a:p>
            <a:fld id="{69AE58CD-3741-43C7-A2FD-7865044D30D6}" type="slidenum">
              <a:rPr lang="de-AT" smtClean="0"/>
              <a:pPr/>
              <a:t>‹Nr.›</a:t>
            </a:fld>
            <a:endParaRPr lang="de-AT" dirty="0"/>
          </a:p>
        </p:txBody>
      </p:sp>
      <p:sp>
        <p:nvSpPr>
          <p:cNvPr id="13"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defRPr sz="2600">
                <a:solidFill>
                  <a:schemeClr val="bg1"/>
                </a:solidFill>
                <a:latin typeface="Arial Narrow" panose="020B0606020202030204" pitchFamily="34" charset="0"/>
              </a:defRPr>
            </a:lvl1pPr>
          </a:lstStyle>
          <a:p>
            <a:r>
              <a:rPr lang="de-AT" noProof="0" dirty="0"/>
              <a:t>Mustertitel</a:t>
            </a:r>
          </a:p>
        </p:txBody>
      </p:sp>
      <p:sp>
        <p:nvSpPr>
          <p:cNvPr id="14"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a:t>Muster-Untertitel / Take home message (1-2 zeilig)</a:t>
            </a:r>
            <a:endParaRPr lang="de-AT" dirty="0"/>
          </a:p>
        </p:txBody>
      </p:sp>
    </p:spTree>
    <p:extLst>
      <p:ext uri="{BB962C8B-B14F-4D97-AF65-F5344CB8AC3E}">
        <p14:creationId xmlns:p14="http://schemas.microsoft.com/office/powerpoint/2010/main" val="15048594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Inhalt - 2-zeiliger Titel - lmr - VA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1248529581"/>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8" name="Inhaltsplatzhalter 7"/>
          <p:cNvSpPr>
            <a:spLocks noGrp="1"/>
          </p:cNvSpPr>
          <p:nvPr>
            <p:ph sz="quarter" idx="10" hasCustomPrompt="1"/>
          </p:nvPr>
        </p:nvSpPr>
        <p:spPr>
          <a:xfrm>
            <a:off x="323847" y="1058864"/>
            <a:ext cx="2772000" cy="3637756"/>
          </a:xfrm>
          <a:prstGeom prst="rect">
            <a:avLst/>
          </a:prstGeom>
        </p:spPr>
        <p:txBody>
          <a:bodyPr lIns="0" tIns="0" rIns="0" bIns="0"/>
          <a:lstStyle>
            <a:lvl1pPr>
              <a:defRPr sz="1800">
                <a:solidFill>
                  <a:schemeClr val="accent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18" name="Inhaltsplatzhalter 7"/>
          <p:cNvSpPr>
            <a:spLocks noGrp="1"/>
          </p:cNvSpPr>
          <p:nvPr>
            <p:ph sz="quarter" idx="11" hasCustomPrompt="1"/>
          </p:nvPr>
        </p:nvSpPr>
        <p:spPr>
          <a:xfrm>
            <a:off x="6048373" y="1058864"/>
            <a:ext cx="2772000" cy="3637756"/>
          </a:xfrm>
          <a:prstGeom prst="rect">
            <a:avLst/>
          </a:prstGeom>
        </p:spPr>
        <p:txBody>
          <a:bodyPr lIns="0" tIns="0" rIns="0" bIns="0"/>
          <a:lstStyle>
            <a:lvl1pPr>
              <a:defRPr sz="1800">
                <a:solidFill>
                  <a:schemeClr val="accent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10" name="Inhaltsplatzhalter 7"/>
          <p:cNvSpPr>
            <a:spLocks noGrp="1"/>
          </p:cNvSpPr>
          <p:nvPr>
            <p:ph sz="quarter" idx="13" hasCustomPrompt="1"/>
          </p:nvPr>
        </p:nvSpPr>
        <p:spPr>
          <a:xfrm>
            <a:off x="3168000" y="1058864"/>
            <a:ext cx="2805115" cy="3637756"/>
          </a:xfrm>
          <a:prstGeom prst="rect">
            <a:avLst/>
          </a:prstGeom>
        </p:spPr>
        <p:txBody>
          <a:bodyPr lIns="0" tIns="0" rIns="0" bIns="0"/>
          <a:lstStyle>
            <a:lvl1pPr>
              <a:defRPr sz="1800">
                <a:solidFill>
                  <a:schemeClr val="accent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0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p>
          <a:p>
            <a:pPr lvl="3"/>
            <a:r>
              <a:rPr lang="de-AT"/>
              <a:t>Vierte Ebene</a:t>
            </a:r>
            <a:endParaRPr lang="de-AT" dirty="0"/>
          </a:p>
        </p:txBody>
      </p:sp>
      <p:sp>
        <p:nvSpPr>
          <p:cNvPr id="7" name="Datumsplatzhalter 6"/>
          <p:cNvSpPr>
            <a:spLocks noGrp="1"/>
          </p:cNvSpPr>
          <p:nvPr>
            <p:ph type="dt" sz="half" idx="14"/>
          </p:nvPr>
        </p:nvSpPr>
        <p:spPr/>
        <p:txBody>
          <a:bodyPr/>
          <a:lstStyle/>
          <a:p>
            <a:r>
              <a:rPr lang="de-DE"/>
              <a:t>8.9.2021</a:t>
            </a:r>
            <a:endParaRPr lang="de-AT" dirty="0"/>
          </a:p>
        </p:txBody>
      </p:sp>
      <p:sp>
        <p:nvSpPr>
          <p:cNvPr id="9" name="Fußzeilenplatzhalter 8"/>
          <p:cNvSpPr>
            <a:spLocks noGrp="1"/>
          </p:cNvSpPr>
          <p:nvPr>
            <p:ph type="ftr" sz="quarter" idx="15"/>
          </p:nvPr>
        </p:nvSpPr>
        <p:spPr/>
        <p:txBody>
          <a:bodyPr/>
          <a:lstStyle/>
          <a:p>
            <a:r>
              <a:rPr lang="de-AT"/>
              <a:t>IEWT</a:t>
            </a:r>
            <a:endParaRPr lang="de-AT" dirty="0"/>
          </a:p>
        </p:txBody>
      </p:sp>
      <p:sp>
        <p:nvSpPr>
          <p:cNvPr id="12" name="Foliennummernplatzhalter 11"/>
          <p:cNvSpPr>
            <a:spLocks noGrp="1"/>
          </p:cNvSpPr>
          <p:nvPr>
            <p:ph type="sldNum" sz="quarter" idx="16"/>
          </p:nvPr>
        </p:nvSpPr>
        <p:spPr/>
        <p:txBody>
          <a:bodyPr/>
          <a:lstStyle/>
          <a:p>
            <a:fld id="{69AE58CD-3741-43C7-A2FD-7865044D30D6}" type="slidenum">
              <a:rPr lang="de-AT" smtClean="0"/>
              <a:pPr/>
              <a:t>‹Nr.›</a:t>
            </a:fld>
            <a:endParaRPr lang="de-AT" dirty="0"/>
          </a:p>
        </p:txBody>
      </p:sp>
      <p:sp>
        <p:nvSpPr>
          <p:cNvPr id="13"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lnSpc>
                <a:spcPct val="100000"/>
              </a:lnSpc>
              <a:defRPr sz="2600">
                <a:solidFill>
                  <a:schemeClr val="bg1"/>
                </a:solidFill>
                <a:latin typeface="Arial Narrow" panose="020B0606020202030204" pitchFamily="34" charset="0"/>
              </a:defRPr>
            </a:lvl1pPr>
          </a:lstStyle>
          <a:p>
            <a:r>
              <a:rPr lang="de-AT" noProof="0" dirty="0"/>
              <a:t>Mustertitel</a:t>
            </a:r>
          </a:p>
        </p:txBody>
      </p:sp>
      <p:sp>
        <p:nvSpPr>
          <p:cNvPr id="14"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a:t>Muster-Untertitel / Take home message (1-2 zeilig)</a:t>
            </a:r>
            <a:endParaRPr lang="de-AT" dirty="0"/>
          </a:p>
        </p:txBody>
      </p:sp>
    </p:spTree>
    <p:extLst>
      <p:ext uri="{BB962C8B-B14F-4D97-AF65-F5344CB8AC3E}">
        <p14:creationId xmlns:p14="http://schemas.microsoft.com/office/powerpoint/2010/main" val="161110730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Inhalt - 2-zeiliger Titel - lmr^2">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2210419040"/>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12" name="Textfeld 11"/>
          <p:cNvSpPr txBox="1"/>
          <p:nvPr userDrawn="1"/>
        </p:nvSpPr>
        <p:spPr>
          <a:xfrm>
            <a:off x="334722" y="303213"/>
            <a:ext cx="6634800" cy="360000"/>
          </a:xfrm>
          <a:prstGeom prst="rect">
            <a:avLst/>
          </a:prstGeom>
        </p:spPr>
        <p:txBody>
          <a:bodyPr vert="horz" wrap="square" lIns="0" tIns="0" rIns="0" bIns="0" rtlCol="0" anchor="ctr">
            <a:noAutofit/>
          </a:bodyPr>
          <a:lstStyle/>
          <a:p>
            <a:pPr algn="l"/>
            <a:endParaRPr lang="de-AT" sz="2600" noProof="0" dirty="0">
              <a:solidFill>
                <a:schemeClr val="bg1"/>
              </a:solidFill>
            </a:endParaRPr>
          </a:p>
        </p:txBody>
      </p:sp>
      <p:sp>
        <p:nvSpPr>
          <p:cNvPr id="10" name="Inhaltsplatzhalter 7"/>
          <p:cNvSpPr>
            <a:spLocks noGrp="1"/>
          </p:cNvSpPr>
          <p:nvPr>
            <p:ph sz="quarter" idx="13" hasCustomPrompt="1"/>
          </p:nvPr>
        </p:nvSpPr>
        <p:spPr>
          <a:xfrm>
            <a:off x="324000" y="1058400"/>
            <a:ext cx="2772000" cy="1152988"/>
          </a:xfrm>
          <a:prstGeom prst="rect">
            <a:avLst/>
          </a:prstGeom>
        </p:spPr>
        <p:txBody>
          <a:bodyPr lIns="36000" tIns="36000" rIns="36000" bIns="3600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2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endParaRPr lang="de-AT" dirty="0"/>
          </a:p>
        </p:txBody>
      </p:sp>
      <p:sp>
        <p:nvSpPr>
          <p:cNvPr id="13" name="Inhaltsplatzhalter 7"/>
          <p:cNvSpPr>
            <a:spLocks noGrp="1"/>
          </p:cNvSpPr>
          <p:nvPr>
            <p:ph sz="quarter" idx="14" hasCustomPrompt="1"/>
          </p:nvPr>
        </p:nvSpPr>
        <p:spPr>
          <a:xfrm>
            <a:off x="323625" y="2290490"/>
            <a:ext cx="2772000" cy="1144859"/>
          </a:xfrm>
          <a:prstGeom prst="rect">
            <a:avLst/>
          </a:prstGeom>
        </p:spPr>
        <p:txBody>
          <a:bodyPr lIns="36000" tIns="36000" rIns="36000" bIns="3600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2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endParaRPr lang="de-AT" dirty="0"/>
          </a:p>
        </p:txBody>
      </p:sp>
      <p:sp>
        <p:nvSpPr>
          <p:cNvPr id="14" name="Inhaltsplatzhalter 7"/>
          <p:cNvSpPr>
            <a:spLocks noGrp="1"/>
          </p:cNvSpPr>
          <p:nvPr>
            <p:ph sz="quarter" idx="15" hasCustomPrompt="1"/>
          </p:nvPr>
        </p:nvSpPr>
        <p:spPr>
          <a:xfrm>
            <a:off x="323403" y="3514627"/>
            <a:ext cx="2772000" cy="1181198"/>
          </a:xfrm>
          <a:prstGeom prst="rect">
            <a:avLst/>
          </a:prstGeom>
        </p:spPr>
        <p:txBody>
          <a:bodyPr lIns="36000" tIns="36000" rIns="36000" bIns="3600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2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endParaRPr lang="de-AT" dirty="0"/>
          </a:p>
        </p:txBody>
      </p:sp>
      <p:sp>
        <p:nvSpPr>
          <p:cNvPr id="15" name="Inhaltsplatzhalter 7"/>
          <p:cNvSpPr>
            <a:spLocks noGrp="1"/>
          </p:cNvSpPr>
          <p:nvPr>
            <p:ph sz="quarter" idx="16" hasCustomPrompt="1"/>
          </p:nvPr>
        </p:nvSpPr>
        <p:spPr>
          <a:xfrm>
            <a:off x="3174773" y="1058400"/>
            <a:ext cx="2802165" cy="1152988"/>
          </a:xfrm>
          <a:prstGeom prst="rect">
            <a:avLst/>
          </a:prstGeom>
        </p:spPr>
        <p:txBody>
          <a:bodyPr lIns="36000" tIns="36000" rIns="36000" bIns="3600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2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endParaRPr lang="de-AT" dirty="0"/>
          </a:p>
        </p:txBody>
      </p:sp>
      <p:sp>
        <p:nvSpPr>
          <p:cNvPr id="16" name="Inhaltsplatzhalter 7"/>
          <p:cNvSpPr>
            <a:spLocks noGrp="1"/>
          </p:cNvSpPr>
          <p:nvPr>
            <p:ph sz="quarter" idx="17" hasCustomPrompt="1"/>
          </p:nvPr>
        </p:nvSpPr>
        <p:spPr>
          <a:xfrm>
            <a:off x="3174773" y="2290490"/>
            <a:ext cx="2802165" cy="1144859"/>
          </a:xfrm>
          <a:prstGeom prst="rect">
            <a:avLst/>
          </a:prstGeom>
        </p:spPr>
        <p:txBody>
          <a:bodyPr lIns="36000" tIns="36000" rIns="36000" bIns="3600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2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endParaRPr lang="de-AT" dirty="0"/>
          </a:p>
        </p:txBody>
      </p:sp>
      <p:sp>
        <p:nvSpPr>
          <p:cNvPr id="20" name="Inhaltsplatzhalter 7"/>
          <p:cNvSpPr>
            <a:spLocks noGrp="1"/>
          </p:cNvSpPr>
          <p:nvPr>
            <p:ph sz="quarter" idx="18" hasCustomPrompt="1"/>
          </p:nvPr>
        </p:nvSpPr>
        <p:spPr>
          <a:xfrm>
            <a:off x="3174773" y="3514627"/>
            <a:ext cx="2802165" cy="1181198"/>
          </a:xfrm>
          <a:prstGeom prst="rect">
            <a:avLst/>
          </a:prstGeom>
        </p:spPr>
        <p:txBody>
          <a:bodyPr lIns="36000" tIns="36000" rIns="36000" bIns="3600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2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endParaRPr lang="de-AT" dirty="0"/>
          </a:p>
        </p:txBody>
      </p:sp>
      <p:sp>
        <p:nvSpPr>
          <p:cNvPr id="21" name="Inhaltsplatzhalter 7"/>
          <p:cNvSpPr>
            <a:spLocks noGrp="1"/>
          </p:cNvSpPr>
          <p:nvPr>
            <p:ph sz="quarter" idx="19" hasCustomPrompt="1"/>
          </p:nvPr>
        </p:nvSpPr>
        <p:spPr>
          <a:xfrm>
            <a:off x="6054923" y="1058400"/>
            <a:ext cx="2765227" cy="1152988"/>
          </a:xfrm>
          <a:prstGeom prst="rect">
            <a:avLst/>
          </a:prstGeom>
        </p:spPr>
        <p:txBody>
          <a:bodyPr lIns="36000" tIns="36000" rIns="36000" bIns="3600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2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endParaRPr lang="de-AT" dirty="0"/>
          </a:p>
        </p:txBody>
      </p:sp>
      <p:sp>
        <p:nvSpPr>
          <p:cNvPr id="22" name="Inhaltsplatzhalter 7"/>
          <p:cNvSpPr>
            <a:spLocks noGrp="1"/>
          </p:cNvSpPr>
          <p:nvPr>
            <p:ph sz="quarter" idx="20" hasCustomPrompt="1"/>
          </p:nvPr>
        </p:nvSpPr>
        <p:spPr>
          <a:xfrm>
            <a:off x="6054923" y="2290490"/>
            <a:ext cx="2765227" cy="1144859"/>
          </a:xfrm>
          <a:prstGeom prst="rect">
            <a:avLst/>
          </a:prstGeom>
        </p:spPr>
        <p:txBody>
          <a:bodyPr lIns="36000" tIns="36000" rIns="36000" bIns="3600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2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endParaRPr lang="de-AT" dirty="0"/>
          </a:p>
        </p:txBody>
      </p:sp>
      <p:sp>
        <p:nvSpPr>
          <p:cNvPr id="23" name="Inhaltsplatzhalter 7"/>
          <p:cNvSpPr>
            <a:spLocks noGrp="1"/>
          </p:cNvSpPr>
          <p:nvPr>
            <p:ph sz="quarter" idx="21" hasCustomPrompt="1"/>
          </p:nvPr>
        </p:nvSpPr>
        <p:spPr>
          <a:xfrm>
            <a:off x="6054923" y="3514627"/>
            <a:ext cx="2765227" cy="1181198"/>
          </a:xfrm>
          <a:prstGeom prst="rect">
            <a:avLst/>
          </a:prstGeom>
        </p:spPr>
        <p:txBody>
          <a:bodyPr lIns="36000" tIns="36000" rIns="36000" bIns="36000"/>
          <a:lstStyle>
            <a:lvl1pPr>
              <a:defRPr sz="1600">
                <a:solidFill>
                  <a:schemeClr val="tx1"/>
                </a:solidFill>
                <a:latin typeface="Arial Narrow" panose="020B0606020202030204" pitchFamily="34" charset="0"/>
              </a:defRPr>
            </a:lvl1pPr>
            <a:lvl2pPr marL="266700" indent="-266700">
              <a:buClr>
                <a:srgbClr val="0066A9"/>
              </a:buClr>
              <a:buSzPct val="100000"/>
              <a:buFont typeface="Arial Narrow" panose="020B0606020202030204" pitchFamily="34" charset="0"/>
              <a:buChar char="&gt;"/>
              <a:defRPr sz="1600">
                <a:solidFill>
                  <a:schemeClr val="tx1"/>
                </a:solidFill>
                <a:latin typeface="Arial Narrow" panose="020B0606020202030204" pitchFamily="34" charset="0"/>
              </a:defRPr>
            </a:lvl2pPr>
            <a:lvl3pPr marL="541338" indent="-269875">
              <a:buClr>
                <a:srgbClr val="0066A9"/>
              </a:buClr>
              <a:buSzPct val="100000"/>
              <a:buFont typeface="Wingdings" panose="05000000000000000000" pitchFamily="2" charset="2"/>
              <a:buChar char="§"/>
              <a:defRPr sz="1600">
                <a:solidFill>
                  <a:schemeClr val="tx1"/>
                </a:solidFill>
                <a:latin typeface="Arial Narrow" panose="020B0606020202030204" pitchFamily="34" charset="0"/>
              </a:defRPr>
            </a:lvl3pPr>
            <a:lvl4pPr marL="809625" indent="-268288">
              <a:buSzPct val="120000"/>
              <a:buFont typeface="Symbol" panose="05050102010706020507" pitchFamily="18" charset="2"/>
              <a:buChar char="-"/>
              <a:defRPr sz="1600">
                <a:solidFill>
                  <a:schemeClr val="tx1"/>
                </a:solidFill>
                <a:latin typeface="Arial Narrow" panose="020B0606020202030204" pitchFamily="34" charset="0"/>
              </a:defRPr>
            </a:lvl4pPr>
            <a:lvl5pPr marL="627063" indent="0">
              <a:buNone/>
              <a:defRPr sz="1600">
                <a:solidFill>
                  <a:schemeClr val="tx2">
                    <a:lumMod val="75000"/>
                    <a:lumOff val="25000"/>
                  </a:schemeClr>
                </a:solidFill>
              </a:defRPr>
            </a:lvl5pPr>
          </a:lstStyle>
          <a:p>
            <a:pPr lvl="0"/>
            <a:r>
              <a:rPr lang="de-AT"/>
              <a:t>Textmasterformat bearbeiten</a:t>
            </a:r>
          </a:p>
          <a:p>
            <a:pPr lvl="1"/>
            <a:r>
              <a:rPr lang="de-AT"/>
              <a:t>Zweite Ebene</a:t>
            </a:r>
          </a:p>
          <a:p>
            <a:pPr lvl="2"/>
            <a:r>
              <a:rPr lang="de-AT"/>
              <a:t>Dritte Ebene</a:t>
            </a:r>
            <a:endParaRPr lang="de-AT" dirty="0"/>
          </a:p>
        </p:txBody>
      </p:sp>
      <p:sp>
        <p:nvSpPr>
          <p:cNvPr id="5" name="Datumsplatzhalter 4"/>
          <p:cNvSpPr>
            <a:spLocks noGrp="1"/>
          </p:cNvSpPr>
          <p:nvPr>
            <p:ph type="dt" sz="half" idx="22"/>
          </p:nvPr>
        </p:nvSpPr>
        <p:spPr/>
        <p:txBody>
          <a:bodyPr/>
          <a:lstStyle/>
          <a:p>
            <a:r>
              <a:rPr lang="de-DE"/>
              <a:t>8.9.2021</a:t>
            </a:r>
            <a:endParaRPr lang="de-AT" dirty="0"/>
          </a:p>
        </p:txBody>
      </p:sp>
      <p:sp>
        <p:nvSpPr>
          <p:cNvPr id="6" name="Fußzeilenplatzhalter 5"/>
          <p:cNvSpPr>
            <a:spLocks noGrp="1"/>
          </p:cNvSpPr>
          <p:nvPr>
            <p:ph type="ftr" sz="quarter" idx="23"/>
          </p:nvPr>
        </p:nvSpPr>
        <p:spPr/>
        <p:txBody>
          <a:bodyPr/>
          <a:lstStyle/>
          <a:p>
            <a:r>
              <a:rPr lang="de-AT"/>
              <a:t>IEWT</a:t>
            </a:r>
            <a:endParaRPr lang="de-AT" dirty="0"/>
          </a:p>
        </p:txBody>
      </p:sp>
      <p:sp>
        <p:nvSpPr>
          <p:cNvPr id="7" name="Foliennummernplatzhalter 6"/>
          <p:cNvSpPr>
            <a:spLocks noGrp="1"/>
          </p:cNvSpPr>
          <p:nvPr>
            <p:ph type="sldNum" sz="quarter" idx="24"/>
          </p:nvPr>
        </p:nvSpPr>
        <p:spPr/>
        <p:txBody>
          <a:bodyPr/>
          <a:lstStyle/>
          <a:p>
            <a:fld id="{69AE58CD-3741-43C7-A2FD-7865044D30D6}" type="slidenum">
              <a:rPr lang="de-AT" smtClean="0"/>
              <a:pPr/>
              <a:t>‹Nr.›</a:t>
            </a:fld>
            <a:endParaRPr lang="de-AT" dirty="0"/>
          </a:p>
        </p:txBody>
      </p:sp>
      <p:sp>
        <p:nvSpPr>
          <p:cNvPr id="19"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defRPr sz="2600">
                <a:solidFill>
                  <a:schemeClr val="bg1"/>
                </a:solidFill>
                <a:latin typeface="Arial Narrow" panose="020B0606020202030204" pitchFamily="34" charset="0"/>
              </a:defRPr>
            </a:lvl1pPr>
          </a:lstStyle>
          <a:p>
            <a:r>
              <a:rPr lang="de-AT" noProof="0" dirty="0"/>
              <a:t>Mustertitel</a:t>
            </a:r>
          </a:p>
        </p:txBody>
      </p:sp>
      <p:sp>
        <p:nvSpPr>
          <p:cNvPr id="24"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a:t>Muster-Untertitel / Take home message (1-2 zeilig)</a:t>
            </a:r>
            <a:endParaRPr lang="de-AT" dirty="0"/>
          </a:p>
        </p:txBody>
      </p:sp>
    </p:spTree>
    <p:extLst>
      <p:ext uri="{BB962C8B-B14F-4D97-AF65-F5344CB8AC3E}">
        <p14:creationId xmlns:p14="http://schemas.microsoft.com/office/powerpoint/2010/main" val="2438901840"/>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Kontakt_DE">
    <p:spTree>
      <p:nvGrpSpPr>
        <p:cNvPr id="1" name=""/>
        <p:cNvGrpSpPr/>
        <p:nvPr/>
      </p:nvGrpSpPr>
      <p:grpSpPr>
        <a:xfrm>
          <a:off x="0" y="0"/>
          <a:ext cx="0" cy="0"/>
          <a:chOff x="0" y="0"/>
          <a:chExt cx="0" cy="0"/>
        </a:xfrm>
      </p:grpSpPr>
      <p:sp>
        <p:nvSpPr>
          <p:cNvPr id="16" name="Rechteck 15"/>
          <p:cNvSpPr/>
          <p:nvPr userDrawn="1"/>
        </p:nvSpPr>
        <p:spPr>
          <a:xfrm>
            <a:off x="3178" y="2382"/>
            <a:ext cx="9140822" cy="5141118"/>
          </a:xfrm>
          <a:prstGeom prst="rect">
            <a:avLst/>
          </a:prstGeom>
          <a:solidFill>
            <a:srgbClr val="0066A9"/>
          </a:solidFill>
          <a:ln w="12700">
            <a:solidFill>
              <a:srgbClr val="0066A9"/>
            </a:solidFill>
          </a:ln>
        </p:spPr>
        <p:style>
          <a:lnRef idx="2">
            <a:schemeClr val="accent1">
              <a:shade val="50000"/>
            </a:schemeClr>
          </a:lnRef>
          <a:fillRef idx="1">
            <a:schemeClr val="accent1"/>
          </a:fillRef>
          <a:effectRef idx="0">
            <a:schemeClr val="accent1"/>
          </a:effectRef>
          <a:fontRef idx="minor">
            <a:schemeClr val="lt1"/>
          </a:fontRef>
        </p:style>
        <p:txBody>
          <a:bodyPr lIns="72000" rtlCol="0" anchor="t"/>
          <a:lstStyle/>
          <a:p>
            <a:pPr algn="ctr"/>
            <a:endParaRPr lang="de-AT" dirty="0">
              <a:solidFill>
                <a:srgbClr val="0066A9"/>
              </a:solidFill>
            </a:endParaRPr>
          </a:p>
        </p:txBody>
      </p:sp>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1602133395"/>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9" name="Inhaltsplatzhalter 2"/>
          <p:cNvSpPr>
            <a:spLocks noGrp="1"/>
          </p:cNvSpPr>
          <p:nvPr>
            <p:ph idx="1" hasCustomPrompt="1"/>
          </p:nvPr>
        </p:nvSpPr>
        <p:spPr>
          <a:xfrm>
            <a:off x="2836528" y="2130720"/>
            <a:ext cx="3565178" cy="307777"/>
          </a:xfrm>
          <a:prstGeom prst="rect">
            <a:avLst/>
          </a:prstGeom>
        </p:spPr>
        <p:txBody>
          <a:bodyPr lIns="0" anchor="ctr">
            <a:noAutofit/>
          </a:bodyPr>
          <a:lstStyle>
            <a:lvl1pPr>
              <a:defRPr sz="1600" b="1" cap="small" baseline="0">
                <a:solidFill>
                  <a:schemeClr val="bg1"/>
                </a:solidFill>
                <a:latin typeface="+mn-lt"/>
              </a:defRPr>
            </a:lvl1pPr>
          </a:lstStyle>
          <a:p>
            <a:pPr lvl="0"/>
            <a:r>
              <a:rPr lang="de-AT" noProof="0" dirty="0"/>
              <a:t>Titel Vorname Name</a:t>
            </a:r>
          </a:p>
        </p:txBody>
      </p:sp>
      <p:sp>
        <p:nvSpPr>
          <p:cNvPr id="10" name="Inhaltsplatzhalter 2"/>
          <p:cNvSpPr>
            <a:spLocks noGrp="1"/>
          </p:cNvSpPr>
          <p:nvPr>
            <p:ph idx="13" hasCustomPrompt="1"/>
          </p:nvPr>
        </p:nvSpPr>
        <p:spPr>
          <a:xfrm>
            <a:off x="4283967" y="2511391"/>
            <a:ext cx="2117737" cy="307777"/>
          </a:xfrm>
          <a:prstGeom prst="rect">
            <a:avLst/>
          </a:prstGeom>
        </p:spPr>
        <p:txBody>
          <a:bodyPr lIns="36000" anchor="ctr">
            <a:noAutofit/>
          </a:bodyPr>
          <a:lstStyle>
            <a:lvl1pPr>
              <a:defRPr sz="1600">
                <a:solidFill>
                  <a:schemeClr val="bg1"/>
                </a:solidFill>
                <a:latin typeface="Arial Narrow" panose="020B0606020202030204" pitchFamily="34" charset="0"/>
              </a:defRPr>
            </a:lvl1pPr>
          </a:lstStyle>
          <a:p>
            <a:pPr lvl="0"/>
            <a:r>
              <a:rPr lang="de-AT" noProof="0" dirty="0"/>
              <a:t>DW</a:t>
            </a:r>
          </a:p>
        </p:txBody>
      </p:sp>
      <p:sp>
        <p:nvSpPr>
          <p:cNvPr id="12" name="Textfeld 11"/>
          <p:cNvSpPr txBox="1"/>
          <p:nvPr userDrawn="1"/>
        </p:nvSpPr>
        <p:spPr>
          <a:xfrm>
            <a:off x="3329070" y="2511391"/>
            <a:ext cx="911613" cy="307777"/>
          </a:xfrm>
          <a:prstGeom prst="rect">
            <a:avLst/>
          </a:prstGeom>
        </p:spPr>
        <p:txBody>
          <a:bodyPr vert="horz" wrap="none" lIns="0" tIns="0" rIns="0" bIns="0" rtlCol="0" anchor="ctr">
            <a:noAutofit/>
          </a:bodyPr>
          <a:lstStyle>
            <a:lvl1pPr lvl="0" indent="0">
              <a:spcBef>
                <a:spcPts val="500"/>
              </a:spcBef>
              <a:buFont typeface="Arial" pitchFamily="34" charset="0"/>
              <a:buNone/>
              <a:defRPr sz="2000">
                <a:latin typeface="Arial" pitchFamily="34" charset="0"/>
                <a:cs typeface="Arial" pitchFamily="34" charset="0"/>
              </a:defRPr>
            </a:lvl1pPr>
            <a:lvl2pPr marL="179388" indent="-179388">
              <a:spcBef>
                <a:spcPts val="500"/>
              </a:spcBef>
              <a:buFont typeface="Arial" pitchFamily="34" charset="0"/>
              <a:buChar char="•"/>
              <a:defRPr sz="2000">
                <a:latin typeface="Arial" pitchFamily="34" charset="0"/>
                <a:cs typeface="Arial" pitchFamily="34" charset="0"/>
              </a:defRPr>
            </a:lvl2pPr>
            <a:lvl3pPr marL="447675" indent="-268288">
              <a:spcBef>
                <a:spcPts val="400"/>
              </a:spcBef>
              <a:buFont typeface="Arial" pitchFamily="34" charset="0"/>
              <a:buChar char="–"/>
              <a:defRPr>
                <a:latin typeface="Arial" pitchFamily="34" charset="0"/>
                <a:cs typeface="Arial" pitchFamily="34" charset="0"/>
              </a:defRPr>
            </a:lvl3pPr>
            <a:lvl4pPr marL="627063" indent="-179388">
              <a:spcBef>
                <a:spcPts val="400"/>
              </a:spcBef>
              <a:buFont typeface="Arial" pitchFamily="34" charset="0"/>
              <a:buChar char="•"/>
              <a:defRPr>
                <a:latin typeface="Arial" pitchFamily="34" charset="0"/>
                <a:cs typeface="Arial" pitchFamily="34" charset="0"/>
              </a:defRPr>
            </a:lvl4pPr>
            <a:lvl5pPr marL="896938" indent="-269875">
              <a:spcBef>
                <a:spcPts val="400"/>
              </a:spcBef>
              <a:buFont typeface="Arial" pitchFamily="34" charset="0"/>
              <a:buChar char="–"/>
              <a:defRPr>
                <a:latin typeface="Arial" pitchFamily="34" charset="0"/>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lgn="l"/>
            <a:r>
              <a:rPr lang="de-AT" sz="1600" dirty="0">
                <a:solidFill>
                  <a:schemeClr val="bg1"/>
                </a:solidFill>
                <a:latin typeface="Arial Narrow" panose="020B0606020202030204" pitchFamily="34" charset="0"/>
              </a:rPr>
              <a:t>+43 </a:t>
            </a:r>
            <a:r>
              <a:rPr lang="de-AT" sz="1600">
                <a:solidFill>
                  <a:schemeClr val="bg1"/>
                </a:solidFill>
                <a:latin typeface="Arial Narrow" panose="020B0606020202030204" pitchFamily="34" charset="0"/>
              </a:rPr>
              <a:t>1 24724</a:t>
            </a:r>
            <a:endParaRPr lang="de-AT" sz="1600" dirty="0">
              <a:solidFill>
                <a:schemeClr val="bg1"/>
              </a:solidFill>
              <a:latin typeface="Arial Narrow" panose="020B0606020202030204" pitchFamily="34" charset="0"/>
            </a:endParaRPr>
          </a:p>
        </p:txBody>
      </p:sp>
      <p:sp>
        <p:nvSpPr>
          <p:cNvPr id="17" name="Inhaltsplatzhalter 2"/>
          <p:cNvSpPr>
            <a:spLocks noGrp="1"/>
          </p:cNvSpPr>
          <p:nvPr>
            <p:ph idx="14" hasCustomPrompt="1"/>
          </p:nvPr>
        </p:nvSpPr>
        <p:spPr>
          <a:xfrm>
            <a:off x="3329071" y="2853637"/>
            <a:ext cx="3072634" cy="307777"/>
          </a:xfrm>
          <a:prstGeom prst="rect">
            <a:avLst/>
          </a:prstGeom>
        </p:spPr>
        <p:txBody>
          <a:bodyPr lIns="0" anchor="ctr">
            <a:noAutofit/>
          </a:bodyPr>
          <a:lstStyle>
            <a:lvl1pPr algn="l">
              <a:defRPr sz="1600" b="0">
                <a:solidFill>
                  <a:schemeClr val="bg1"/>
                </a:solidFill>
                <a:latin typeface="Arial Narrow" panose="020B0606020202030204" pitchFamily="34" charset="0"/>
              </a:defRPr>
            </a:lvl1pPr>
          </a:lstStyle>
          <a:p>
            <a:pPr lvl="0"/>
            <a:r>
              <a:rPr lang="de-AT" noProof="0" dirty="0"/>
              <a:t>vorname.nachname@e-control.at</a:t>
            </a:r>
          </a:p>
        </p:txBody>
      </p:sp>
      <p:sp>
        <p:nvSpPr>
          <p:cNvPr id="18" name="Textfeld 17"/>
          <p:cNvSpPr txBox="1"/>
          <p:nvPr userDrawn="1"/>
        </p:nvSpPr>
        <p:spPr>
          <a:xfrm>
            <a:off x="3329075" y="3205304"/>
            <a:ext cx="3072632" cy="307777"/>
          </a:xfrm>
          <a:prstGeom prst="rect">
            <a:avLst/>
          </a:prstGeom>
        </p:spPr>
        <p:txBody>
          <a:bodyPr vert="horz" wrap="square" lIns="0" tIns="0" rIns="0" bIns="0" rtlCol="0" anchor="ctr">
            <a:noAutofit/>
          </a:bodyPr>
          <a:lstStyle>
            <a:lvl1pPr lvl="0" indent="0">
              <a:spcBef>
                <a:spcPts val="500"/>
              </a:spcBef>
              <a:buFont typeface="Arial" pitchFamily="34" charset="0"/>
              <a:buNone/>
              <a:defRPr sz="2000">
                <a:latin typeface="Arial" pitchFamily="34" charset="0"/>
                <a:cs typeface="Arial" pitchFamily="34" charset="0"/>
              </a:defRPr>
            </a:lvl1pPr>
            <a:lvl2pPr marL="179388" indent="-179388">
              <a:spcBef>
                <a:spcPts val="500"/>
              </a:spcBef>
              <a:buFont typeface="Arial" pitchFamily="34" charset="0"/>
              <a:buChar char="•"/>
              <a:defRPr sz="2000">
                <a:latin typeface="Arial" pitchFamily="34" charset="0"/>
                <a:cs typeface="Arial" pitchFamily="34" charset="0"/>
              </a:defRPr>
            </a:lvl2pPr>
            <a:lvl3pPr marL="447675" indent="-268288">
              <a:spcBef>
                <a:spcPts val="400"/>
              </a:spcBef>
              <a:buFont typeface="Arial" pitchFamily="34" charset="0"/>
              <a:buChar char="–"/>
              <a:defRPr>
                <a:latin typeface="Arial" pitchFamily="34" charset="0"/>
                <a:cs typeface="Arial" pitchFamily="34" charset="0"/>
              </a:defRPr>
            </a:lvl3pPr>
            <a:lvl4pPr marL="627063" indent="-179388">
              <a:spcBef>
                <a:spcPts val="400"/>
              </a:spcBef>
              <a:buFont typeface="Arial" pitchFamily="34" charset="0"/>
              <a:buChar char="•"/>
              <a:defRPr>
                <a:latin typeface="Arial" pitchFamily="34" charset="0"/>
                <a:cs typeface="Arial" pitchFamily="34" charset="0"/>
              </a:defRPr>
            </a:lvl4pPr>
            <a:lvl5pPr marL="896938" indent="-269875">
              <a:spcBef>
                <a:spcPts val="400"/>
              </a:spcBef>
              <a:buFont typeface="Arial" pitchFamily="34" charset="0"/>
              <a:buChar char="–"/>
              <a:defRPr>
                <a:latin typeface="Arial" pitchFamily="34" charset="0"/>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lgn="l"/>
            <a:r>
              <a:rPr lang="de-AT" sz="1600" dirty="0">
                <a:solidFill>
                  <a:schemeClr val="bg1"/>
                </a:solidFill>
                <a:latin typeface="Arial Narrow" panose="020B0606020202030204" pitchFamily="34" charset="0"/>
              </a:rPr>
              <a:t>www.e-control</a:t>
            </a:r>
            <a:r>
              <a:rPr lang="de-AT" sz="1600">
                <a:solidFill>
                  <a:schemeClr val="bg1"/>
                </a:solidFill>
                <a:latin typeface="Arial Narrow" panose="020B0606020202030204" pitchFamily="34" charset="0"/>
              </a:rPr>
              <a:t>.at</a:t>
            </a:r>
            <a:endParaRPr lang="de-AT" sz="1600" dirty="0">
              <a:solidFill>
                <a:schemeClr val="bg1"/>
              </a:solidFill>
              <a:latin typeface="Arial Narrow" panose="020B0606020202030204" pitchFamily="34" charset="0"/>
            </a:endParaRPr>
          </a:p>
        </p:txBody>
      </p:sp>
      <p:sp>
        <p:nvSpPr>
          <p:cNvPr id="19" name="Rechteck 18"/>
          <p:cNvSpPr/>
          <p:nvPr userDrawn="1"/>
        </p:nvSpPr>
        <p:spPr>
          <a:xfrm>
            <a:off x="2757091" y="2480613"/>
            <a:ext cx="434734" cy="369332"/>
          </a:xfrm>
          <a:prstGeom prst="rect">
            <a:avLst/>
          </a:prstGeom>
        </p:spPr>
        <p:txBody>
          <a:bodyPr wrap="none">
            <a:spAutoFit/>
          </a:bodyPr>
          <a:lstStyle/>
          <a:p>
            <a:r>
              <a:rPr lang="de-AT" altLang="de-DE" sz="1800">
                <a:solidFill>
                  <a:schemeClr val="bg1"/>
                </a:solidFill>
                <a:sym typeface="Wingdings 2" pitchFamily="18" charset="2"/>
              </a:rPr>
              <a:t></a:t>
            </a:r>
            <a:endParaRPr lang="de-AT" dirty="0">
              <a:solidFill>
                <a:schemeClr val="bg1"/>
              </a:solidFill>
            </a:endParaRPr>
          </a:p>
        </p:txBody>
      </p:sp>
      <p:sp>
        <p:nvSpPr>
          <p:cNvPr id="20" name="Rechteck 19"/>
          <p:cNvSpPr/>
          <p:nvPr userDrawn="1"/>
        </p:nvSpPr>
        <p:spPr>
          <a:xfrm>
            <a:off x="2751480" y="2822859"/>
            <a:ext cx="445956" cy="369332"/>
          </a:xfrm>
          <a:prstGeom prst="rect">
            <a:avLst/>
          </a:prstGeom>
        </p:spPr>
        <p:txBody>
          <a:bodyPr wrap="none">
            <a:spAutoFit/>
          </a:bodyPr>
          <a:lstStyle/>
          <a:p>
            <a:r>
              <a:rPr lang="de-AT" altLang="de-DE" b="1">
                <a:solidFill>
                  <a:schemeClr val="bg1"/>
                </a:solidFill>
                <a:cs typeface="Arial" charset="0"/>
                <a:sym typeface="Wingdings" pitchFamily="2" charset="2"/>
              </a:rPr>
              <a:t></a:t>
            </a:r>
            <a:endParaRPr lang="de-AT" dirty="0">
              <a:solidFill>
                <a:schemeClr val="bg1"/>
              </a:solidFill>
            </a:endParaRPr>
          </a:p>
        </p:txBody>
      </p:sp>
      <p:sp>
        <p:nvSpPr>
          <p:cNvPr id="21" name="Rechteck 20"/>
          <p:cNvSpPr/>
          <p:nvPr userDrawn="1"/>
        </p:nvSpPr>
        <p:spPr>
          <a:xfrm>
            <a:off x="2766709" y="3174526"/>
            <a:ext cx="415498" cy="369332"/>
          </a:xfrm>
          <a:prstGeom prst="rect">
            <a:avLst/>
          </a:prstGeom>
        </p:spPr>
        <p:txBody>
          <a:bodyPr wrap="none">
            <a:spAutoFit/>
          </a:bodyPr>
          <a:lstStyle/>
          <a:p>
            <a:r>
              <a:rPr lang="de-AT" altLang="de-DE" b="1">
                <a:solidFill>
                  <a:schemeClr val="bg1"/>
                </a:solidFill>
                <a:cs typeface="Arial" charset="0"/>
                <a:sym typeface="Webdings" pitchFamily="18" charset="2"/>
              </a:rPr>
              <a:t></a:t>
            </a:r>
            <a:endParaRPr lang="de-AT" dirty="0">
              <a:solidFill>
                <a:schemeClr val="bg1"/>
              </a:solidFill>
            </a:endParaRPr>
          </a:p>
        </p:txBody>
      </p:sp>
      <p:pic>
        <p:nvPicPr>
          <p:cNvPr id="5" name="Grafik 4"/>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171200" y="273600"/>
            <a:ext cx="1642756" cy="432000"/>
          </a:xfrm>
          <a:prstGeom prst="rect">
            <a:avLst/>
          </a:prstGeom>
        </p:spPr>
      </p:pic>
      <p:sp>
        <p:nvSpPr>
          <p:cNvPr id="2" name="Datumsplatzhalter 1"/>
          <p:cNvSpPr>
            <a:spLocks noGrp="1"/>
          </p:cNvSpPr>
          <p:nvPr>
            <p:ph type="dt" sz="half" idx="15"/>
          </p:nvPr>
        </p:nvSpPr>
        <p:spPr/>
        <p:txBody>
          <a:bodyPr/>
          <a:lstStyle>
            <a:lvl1pPr>
              <a:defRPr>
                <a:solidFill>
                  <a:schemeClr val="bg1"/>
                </a:solidFill>
              </a:defRPr>
            </a:lvl1pPr>
          </a:lstStyle>
          <a:p>
            <a:r>
              <a:rPr lang="de-DE"/>
              <a:t>8.9.2021</a:t>
            </a:r>
            <a:endParaRPr lang="de-AT" dirty="0"/>
          </a:p>
        </p:txBody>
      </p:sp>
      <p:sp>
        <p:nvSpPr>
          <p:cNvPr id="4" name="Fußzeilenplatzhalter 3"/>
          <p:cNvSpPr>
            <a:spLocks noGrp="1"/>
          </p:cNvSpPr>
          <p:nvPr>
            <p:ph type="ftr" sz="quarter" idx="16"/>
          </p:nvPr>
        </p:nvSpPr>
        <p:spPr/>
        <p:txBody>
          <a:bodyPr/>
          <a:lstStyle>
            <a:lvl1pPr>
              <a:defRPr>
                <a:solidFill>
                  <a:schemeClr val="bg1"/>
                </a:solidFill>
              </a:defRPr>
            </a:lvl1pPr>
          </a:lstStyle>
          <a:p>
            <a:r>
              <a:rPr lang="de-AT"/>
              <a:t>IEWT</a:t>
            </a:r>
            <a:endParaRPr lang="de-AT" dirty="0"/>
          </a:p>
        </p:txBody>
      </p:sp>
      <p:sp>
        <p:nvSpPr>
          <p:cNvPr id="6" name="Foliennummernplatzhalter 5"/>
          <p:cNvSpPr>
            <a:spLocks noGrp="1"/>
          </p:cNvSpPr>
          <p:nvPr>
            <p:ph type="sldNum" sz="quarter" idx="17"/>
          </p:nvPr>
        </p:nvSpPr>
        <p:spPr/>
        <p:txBody>
          <a:bodyPr/>
          <a:lstStyle>
            <a:lvl1pPr>
              <a:defRPr>
                <a:solidFill>
                  <a:schemeClr val="bg1"/>
                </a:solidFill>
              </a:defRPr>
            </a:lvl1pPr>
          </a:lstStyle>
          <a:p>
            <a:fld id="{69AE58CD-3741-43C7-A2FD-7865044D30D6}" type="slidenum">
              <a:rPr lang="de-AT" smtClean="0"/>
              <a:pPr/>
              <a:t>‹Nr.›</a:t>
            </a:fld>
            <a:endParaRPr lang="de-AT" dirty="0"/>
          </a:p>
        </p:txBody>
      </p:sp>
      <p:sp>
        <p:nvSpPr>
          <p:cNvPr id="23" name="Titel 1"/>
          <p:cNvSpPr>
            <a:spLocks noGrp="1"/>
          </p:cNvSpPr>
          <p:nvPr>
            <p:ph type="title" hasCustomPrompt="1"/>
            <p:custDataLst>
              <p:tags r:id="rId2"/>
            </p:custDataLst>
          </p:nvPr>
        </p:nvSpPr>
        <p:spPr>
          <a:xfrm>
            <a:off x="324000" y="309600"/>
            <a:ext cx="6660268" cy="360000"/>
          </a:xfrm>
          <a:prstGeom prst="rect">
            <a:avLst/>
          </a:prstGeom>
        </p:spPr>
        <p:txBody>
          <a:bodyPr lIns="0" tIns="0" rIns="0" bIns="36000" anchor="ctr"/>
          <a:lstStyle>
            <a:lvl1pPr>
              <a:defRPr sz="2600">
                <a:solidFill>
                  <a:schemeClr val="bg1"/>
                </a:solidFill>
                <a:latin typeface="Arial Narrow" panose="020B0606020202030204" pitchFamily="34" charset="0"/>
              </a:defRPr>
            </a:lvl1pPr>
          </a:lstStyle>
          <a:p>
            <a:r>
              <a:rPr lang="de-AT" noProof="0" dirty="0"/>
              <a:t>Kontakt</a:t>
            </a:r>
          </a:p>
        </p:txBody>
      </p:sp>
    </p:spTree>
    <p:extLst>
      <p:ext uri="{BB962C8B-B14F-4D97-AF65-F5344CB8AC3E}">
        <p14:creationId xmlns:p14="http://schemas.microsoft.com/office/powerpoint/2010/main" val="242453942"/>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pos="204">
          <p15:clr>
            <a:srgbClr val="FBAE40"/>
          </p15:clr>
        </p15:guide>
        <p15:guide id="4" pos="5556">
          <p15:clr>
            <a:srgbClr val="FBAE40"/>
          </p15:clr>
        </p15:guide>
        <p15:guide id="5" orient="horz" pos="690">
          <p15:clr>
            <a:srgbClr val="FBAE40"/>
          </p15:clr>
        </p15:guide>
        <p15:guide id="6" orient="horz" pos="2958">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Kontakt_DE_multi">
    <p:spTree>
      <p:nvGrpSpPr>
        <p:cNvPr id="1" name=""/>
        <p:cNvGrpSpPr/>
        <p:nvPr/>
      </p:nvGrpSpPr>
      <p:grpSpPr>
        <a:xfrm>
          <a:off x="0" y="0"/>
          <a:ext cx="0" cy="0"/>
          <a:chOff x="0" y="0"/>
          <a:chExt cx="0" cy="0"/>
        </a:xfrm>
      </p:grpSpPr>
      <p:sp>
        <p:nvSpPr>
          <p:cNvPr id="16" name="Rechteck 15"/>
          <p:cNvSpPr/>
          <p:nvPr userDrawn="1"/>
        </p:nvSpPr>
        <p:spPr>
          <a:xfrm>
            <a:off x="3178" y="2382"/>
            <a:ext cx="9140822" cy="5141118"/>
          </a:xfrm>
          <a:prstGeom prst="rect">
            <a:avLst/>
          </a:prstGeom>
          <a:solidFill>
            <a:srgbClr val="0066A9"/>
          </a:solidFill>
          <a:ln w="12700">
            <a:solidFill>
              <a:srgbClr val="0066A9"/>
            </a:solidFill>
          </a:ln>
        </p:spPr>
        <p:style>
          <a:lnRef idx="2">
            <a:schemeClr val="accent1">
              <a:shade val="50000"/>
            </a:schemeClr>
          </a:lnRef>
          <a:fillRef idx="1">
            <a:schemeClr val="accent1"/>
          </a:fillRef>
          <a:effectRef idx="0">
            <a:schemeClr val="accent1"/>
          </a:effectRef>
          <a:fontRef idx="minor">
            <a:schemeClr val="lt1"/>
          </a:fontRef>
        </p:style>
        <p:txBody>
          <a:bodyPr lIns="72000" rtlCol="0" anchor="t"/>
          <a:lstStyle/>
          <a:p>
            <a:pPr algn="ctr"/>
            <a:endParaRPr lang="de-AT" dirty="0">
              <a:solidFill>
                <a:srgbClr val="0066A9"/>
              </a:solidFill>
            </a:endParaRPr>
          </a:p>
        </p:txBody>
      </p:sp>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4031958801"/>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pic>
        <p:nvPicPr>
          <p:cNvPr id="5" name="Grafik 4"/>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171200" y="273600"/>
            <a:ext cx="1642756" cy="432000"/>
          </a:xfrm>
          <a:prstGeom prst="rect">
            <a:avLst/>
          </a:prstGeom>
        </p:spPr>
      </p:pic>
      <p:sp>
        <p:nvSpPr>
          <p:cNvPr id="2" name="Datumsplatzhalter 1"/>
          <p:cNvSpPr>
            <a:spLocks noGrp="1"/>
          </p:cNvSpPr>
          <p:nvPr>
            <p:ph type="dt" sz="half" idx="24"/>
          </p:nvPr>
        </p:nvSpPr>
        <p:spPr/>
        <p:txBody>
          <a:bodyPr/>
          <a:lstStyle>
            <a:lvl1pPr>
              <a:defRPr>
                <a:solidFill>
                  <a:schemeClr val="bg1"/>
                </a:solidFill>
              </a:defRPr>
            </a:lvl1pPr>
          </a:lstStyle>
          <a:p>
            <a:r>
              <a:rPr lang="de-DE"/>
              <a:t>8.9.2021</a:t>
            </a:r>
            <a:endParaRPr lang="de-AT" dirty="0"/>
          </a:p>
        </p:txBody>
      </p:sp>
      <p:sp>
        <p:nvSpPr>
          <p:cNvPr id="4" name="Fußzeilenplatzhalter 3"/>
          <p:cNvSpPr>
            <a:spLocks noGrp="1"/>
          </p:cNvSpPr>
          <p:nvPr>
            <p:ph type="ftr" sz="quarter" idx="25"/>
          </p:nvPr>
        </p:nvSpPr>
        <p:spPr/>
        <p:txBody>
          <a:bodyPr/>
          <a:lstStyle>
            <a:lvl1pPr>
              <a:defRPr>
                <a:solidFill>
                  <a:schemeClr val="bg1"/>
                </a:solidFill>
              </a:defRPr>
            </a:lvl1pPr>
          </a:lstStyle>
          <a:p>
            <a:r>
              <a:rPr lang="de-AT"/>
              <a:t>IEWT</a:t>
            </a:r>
            <a:endParaRPr lang="de-AT" dirty="0"/>
          </a:p>
        </p:txBody>
      </p:sp>
      <p:sp>
        <p:nvSpPr>
          <p:cNvPr id="6" name="Foliennummernplatzhalter 5"/>
          <p:cNvSpPr>
            <a:spLocks noGrp="1"/>
          </p:cNvSpPr>
          <p:nvPr>
            <p:ph type="sldNum" sz="quarter" idx="26"/>
          </p:nvPr>
        </p:nvSpPr>
        <p:spPr/>
        <p:txBody>
          <a:bodyPr/>
          <a:lstStyle>
            <a:lvl1pPr>
              <a:defRPr>
                <a:solidFill>
                  <a:schemeClr val="bg1"/>
                </a:solidFill>
              </a:defRPr>
            </a:lvl1pPr>
          </a:lstStyle>
          <a:p>
            <a:fld id="{69AE58CD-3741-43C7-A2FD-7865044D30D6}" type="slidenum">
              <a:rPr lang="de-AT" smtClean="0"/>
              <a:pPr/>
              <a:t>‹Nr.›</a:t>
            </a:fld>
            <a:endParaRPr lang="de-AT" dirty="0"/>
          </a:p>
        </p:txBody>
      </p:sp>
      <p:sp>
        <p:nvSpPr>
          <p:cNvPr id="49" name="Titel 1"/>
          <p:cNvSpPr>
            <a:spLocks noGrp="1"/>
          </p:cNvSpPr>
          <p:nvPr>
            <p:ph type="title" hasCustomPrompt="1"/>
            <p:custDataLst>
              <p:tags r:id="rId2"/>
            </p:custDataLst>
          </p:nvPr>
        </p:nvSpPr>
        <p:spPr>
          <a:xfrm>
            <a:off x="324000" y="309600"/>
            <a:ext cx="6660268" cy="360000"/>
          </a:xfrm>
          <a:prstGeom prst="rect">
            <a:avLst/>
          </a:prstGeom>
        </p:spPr>
        <p:txBody>
          <a:bodyPr lIns="0" tIns="0" rIns="0" bIns="36000" anchor="ctr"/>
          <a:lstStyle>
            <a:lvl1pPr>
              <a:defRPr sz="2600">
                <a:solidFill>
                  <a:schemeClr val="bg1"/>
                </a:solidFill>
                <a:latin typeface="Arial Narrow" panose="020B0606020202030204" pitchFamily="34" charset="0"/>
              </a:defRPr>
            </a:lvl1pPr>
          </a:lstStyle>
          <a:p>
            <a:r>
              <a:rPr lang="de-AT" noProof="0" dirty="0"/>
              <a:t>Kontakt</a:t>
            </a:r>
          </a:p>
        </p:txBody>
      </p:sp>
      <p:sp>
        <p:nvSpPr>
          <p:cNvPr id="50" name="Inhaltsplatzhalter 2"/>
          <p:cNvSpPr>
            <a:spLocks noGrp="1"/>
          </p:cNvSpPr>
          <p:nvPr>
            <p:ph idx="1" hasCustomPrompt="1"/>
          </p:nvPr>
        </p:nvSpPr>
        <p:spPr>
          <a:xfrm>
            <a:off x="663072" y="1203598"/>
            <a:ext cx="3565178" cy="307777"/>
          </a:xfrm>
          <a:prstGeom prst="rect">
            <a:avLst/>
          </a:prstGeom>
        </p:spPr>
        <p:txBody>
          <a:bodyPr lIns="0" anchor="ctr">
            <a:noAutofit/>
          </a:bodyPr>
          <a:lstStyle>
            <a:lvl1pPr>
              <a:defRPr sz="1600" b="1" cap="small" baseline="0">
                <a:solidFill>
                  <a:schemeClr val="bg1"/>
                </a:solidFill>
                <a:latin typeface="+mn-lt"/>
              </a:defRPr>
            </a:lvl1pPr>
          </a:lstStyle>
          <a:p>
            <a:pPr lvl="0"/>
            <a:r>
              <a:rPr lang="de-AT" noProof="0" dirty="0"/>
              <a:t>Titel Vorname Name</a:t>
            </a:r>
          </a:p>
        </p:txBody>
      </p:sp>
      <p:sp>
        <p:nvSpPr>
          <p:cNvPr id="51" name="Inhaltsplatzhalter 2"/>
          <p:cNvSpPr>
            <a:spLocks noGrp="1"/>
          </p:cNvSpPr>
          <p:nvPr>
            <p:ph idx="13" hasCustomPrompt="1"/>
          </p:nvPr>
        </p:nvSpPr>
        <p:spPr>
          <a:xfrm>
            <a:off x="2123727" y="1584269"/>
            <a:ext cx="2104521" cy="307777"/>
          </a:xfrm>
          <a:prstGeom prst="rect">
            <a:avLst/>
          </a:prstGeom>
        </p:spPr>
        <p:txBody>
          <a:bodyPr lIns="36000" anchor="ctr">
            <a:noAutofit/>
          </a:bodyPr>
          <a:lstStyle>
            <a:lvl1pPr>
              <a:defRPr sz="1600">
                <a:solidFill>
                  <a:schemeClr val="bg1"/>
                </a:solidFill>
                <a:latin typeface="Arial Narrow" panose="020B0606020202030204" pitchFamily="34" charset="0"/>
              </a:defRPr>
            </a:lvl1pPr>
          </a:lstStyle>
          <a:p>
            <a:pPr lvl="0"/>
            <a:r>
              <a:rPr lang="de-AT" noProof="0" dirty="0"/>
              <a:t>DW</a:t>
            </a:r>
          </a:p>
        </p:txBody>
      </p:sp>
      <p:sp>
        <p:nvSpPr>
          <p:cNvPr id="52" name="Textfeld 51"/>
          <p:cNvSpPr txBox="1"/>
          <p:nvPr userDrawn="1"/>
        </p:nvSpPr>
        <p:spPr>
          <a:xfrm>
            <a:off x="1155614" y="1584269"/>
            <a:ext cx="911613" cy="307777"/>
          </a:xfrm>
          <a:prstGeom prst="rect">
            <a:avLst/>
          </a:prstGeom>
        </p:spPr>
        <p:txBody>
          <a:bodyPr vert="horz" wrap="none" lIns="0" tIns="0" rIns="0" bIns="0" rtlCol="0" anchor="ctr">
            <a:noAutofit/>
          </a:bodyPr>
          <a:lstStyle>
            <a:lvl1pPr lvl="0" indent="0">
              <a:spcBef>
                <a:spcPts val="500"/>
              </a:spcBef>
              <a:buFont typeface="Arial" pitchFamily="34" charset="0"/>
              <a:buNone/>
              <a:defRPr sz="2000">
                <a:latin typeface="Arial" pitchFamily="34" charset="0"/>
                <a:cs typeface="Arial" pitchFamily="34" charset="0"/>
              </a:defRPr>
            </a:lvl1pPr>
            <a:lvl2pPr marL="179388" indent="-179388">
              <a:spcBef>
                <a:spcPts val="500"/>
              </a:spcBef>
              <a:buFont typeface="Arial" pitchFamily="34" charset="0"/>
              <a:buChar char="•"/>
              <a:defRPr sz="2000">
                <a:latin typeface="Arial" pitchFamily="34" charset="0"/>
                <a:cs typeface="Arial" pitchFamily="34" charset="0"/>
              </a:defRPr>
            </a:lvl2pPr>
            <a:lvl3pPr marL="447675" indent="-268288">
              <a:spcBef>
                <a:spcPts val="400"/>
              </a:spcBef>
              <a:buFont typeface="Arial" pitchFamily="34" charset="0"/>
              <a:buChar char="–"/>
              <a:defRPr>
                <a:latin typeface="Arial" pitchFamily="34" charset="0"/>
                <a:cs typeface="Arial" pitchFamily="34" charset="0"/>
              </a:defRPr>
            </a:lvl3pPr>
            <a:lvl4pPr marL="627063" indent="-179388">
              <a:spcBef>
                <a:spcPts val="400"/>
              </a:spcBef>
              <a:buFont typeface="Arial" pitchFamily="34" charset="0"/>
              <a:buChar char="•"/>
              <a:defRPr>
                <a:latin typeface="Arial" pitchFamily="34" charset="0"/>
                <a:cs typeface="Arial" pitchFamily="34" charset="0"/>
              </a:defRPr>
            </a:lvl4pPr>
            <a:lvl5pPr marL="896938" indent="-269875">
              <a:spcBef>
                <a:spcPts val="400"/>
              </a:spcBef>
              <a:buFont typeface="Arial" pitchFamily="34" charset="0"/>
              <a:buChar char="–"/>
              <a:defRPr>
                <a:latin typeface="Arial" pitchFamily="34" charset="0"/>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lgn="l"/>
            <a:r>
              <a:rPr lang="de-AT" sz="1600" dirty="0">
                <a:solidFill>
                  <a:schemeClr val="bg1"/>
                </a:solidFill>
                <a:latin typeface="Arial Narrow" panose="020B0606020202030204" pitchFamily="34" charset="0"/>
              </a:rPr>
              <a:t>+43 </a:t>
            </a:r>
            <a:r>
              <a:rPr lang="de-AT" sz="1600">
                <a:solidFill>
                  <a:schemeClr val="bg1"/>
                </a:solidFill>
                <a:latin typeface="Arial Narrow" panose="020B0606020202030204" pitchFamily="34" charset="0"/>
              </a:rPr>
              <a:t>1 24724</a:t>
            </a:r>
            <a:endParaRPr lang="de-AT" sz="1600" dirty="0">
              <a:solidFill>
                <a:schemeClr val="bg1"/>
              </a:solidFill>
              <a:latin typeface="Arial Narrow" panose="020B0606020202030204" pitchFamily="34" charset="0"/>
            </a:endParaRPr>
          </a:p>
        </p:txBody>
      </p:sp>
      <p:sp>
        <p:nvSpPr>
          <p:cNvPr id="53" name="Inhaltsplatzhalter 2"/>
          <p:cNvSpPr>
            <a:spLocks noGrp="1"/>
          </p:cNvSpPr>
          <p:nvPr>
            <p:ph idx="14" hasCustomPrompt="1"/>
          </p:nvPr>
        </p:nvSpPr>
        <p:spPr>
          <a:xfrm>
            <a:off x="1155615" y="1926515"/>
            <a:ext cx="3072634" cy="307777"/>
          </a:xfrm>
          <a:prstGeom prst="rect">
            <a:avLst/>
          </a:prstGeom>
        </p:spPr>
        <p:txBody>
          <a:bodyPr lIns="0" anchor="ctr">
            <a:noAutofit/>
          </a:bodyPr>
          <a:lstStyle>
            <a:lvl1pPr algn="l">
              <a:defRPr sz="1600" b="0">
                <a:solidFill>
                  <a:schemeClr val="bg1"/>
                </a:solidFill>
                <a:latin typeface="Arial Narrow" panose="020B0606020202030204" pitchFamily="34" charset="0"/>
              </a:defRPr>
            </a:lvl1pPr>
          </a:lstStyle>
          <a:p>
            <a:pPr lvl="0"/>
            <a:r>
              <a:rPr lang="de-AT" noProof="0" dirty="0"/>
              <a:t>vorname.nachname@e-control.at</a:t>
            </a:r>
          </a:p>
        </p:txBody>
      </p:sp>
      <p:sp>
        <p:nvSpPr>
          <p:cNvPr id="54" name="Textfeld 53"/>
          <p:cNvSpPr txBox="1"/>
          <p:nvPr userDrawn="1"/>
        </p:nvSpPr>
        <p:spPr>
          <a:xfrm>
            <a:off x="1155619" y="2278182"/>
            <a:ext cx="3072632" cy="307777"/>
          </a:xfrm>
          <a:prstGeom prst="rect">
            <a:avLst/>
          </a:prstGeom>
        </p:spPr>
        <p:txBody>
          <a:bodyPr vert="horz" wrap="square" lIns="0" tIns="0" rIns="0" bIns="0" rtlCol="0" anchor="ctr">
            <a:noAutofit/>
          </a:bodyPr>
          <a:lstStyle>
            <a:lvl1pPr lvl="0" indent="0">
              <a:spcBef>
                <a:spcPts val="500"/>
              </a:spcBef>
              <a:buFont typeface="Arial" pitchFamily="34" charset="0"/>
              <a:buNone/>
              <a:defRPr sz="2000">
                <a:latin typeface="Arial" pitchFamily="34" charset="0"/>
                <a:cs typeface="Arial" pitchFamily="34" charset="0"/>
              </a:defRPr>
            </a:lvl1pPr>
            <a:lvl2pPr marL="179388" indent="-179388">
              <a:spcBef>
                <a:spcPts val="500"/>
              </a:spcBef>
              <a:buFont typeface="Arial" pitchFamily="34" charset="0"/>
              <a:buChar char="•"/>
              <a:defRPr sz="2000">
                <a:latin typeface="Arial" pitchFamily="34" charset="0"/>
                <a:cs typeface="Arial" pitchFamily="34" charset="0"/>
              </a:defRPr>
            </a:lvl2pPr>
            <a:lvl3pPr marL="447675" indent="-268288">
              <a:spcBef>
                <a:spcPts val="400"/>
              </a:spcBef>
              <a:buFont typeface="Arial" pitchFamily="34" charset="0"/>
              <a:buChar char="–"/>
              <a:defRPr>
                <a:latin typeface="Arial" pitchFamily="34" charset="0"/>
                <a:cs typeface="Arial" pitchFamily="34" charset="0"/>
              </a:defRPr>
            </a:lvl3pPr>
            <a:lvl4pPr marL="627063" indent="-179388">
              <a:spcBef>
                <a:spcPts val="400"/>
              </a:spcBef>
              <a:buFont typeface="Arial" pitchFamily="34" charset="0"/>
              <a:buChar char="•"/>
              <a:defRPr>
                <a:latin typeface="Arial" pitchFamily="34" charset="0"/>
                <a:cs typeface="Arial" pitchFamily="34" charset="0"/>
              </a:defRPr>
            </a:lvl4pPr>
            <a:lvl5pPr marL="896938" indent="-269875">
              <a:spcBef>
                <a:spcPts val="400"/>
              </a:spcBef>
              <a:buFont typeface="Arial" pitchFamily="34" charset="0"/>
              <a:buChar char="–"/>
              <a:defRPr>
                <a:latin typeface="Arial" pitchFamily="34" charset="0"/>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lgn="l"/>
            <a:r>
              <a:rPr lang="de-AT" sz="1600" dirty="0">
                <a:solidFill>
                  <a:schemeClr val="bg1"/>
                </a:solidFill>
                <a:latin typeface="Arial Narrow" panose="020B0606020202030204" pitchFamily="34" charset="0"/>
              </a:rPr>
              <a:t>www.e-control</a:t>
            </a:r>
            <a:r>
              <a:rPr lang="de-AT" sz="1600">
                <a:solidFill>
                  <a:schemeClr val="bg1"/>
                </a:solidFill>
                <a:latin typeface="Arial Narrow" panose="020B0606020202030204" pitchFamily="34" charset="0"/>
              </a:rPr>
              <a:t>.at</a:t>
            </a:r>
            <a:endParaRPr lang="de-AT" sz="1600" dirty="0">
              <a:solidFill>
                <a:schemeClr val="bg1"/>
              </a:solidFill>
              <a:latin typeface="Arial Narrow" panose="020B0606020202030204" pitchFamily="34" charset="0"/>
            </a:endParaRPr>
          </a:p>
        </p:txBody>
      </p:sp>
      <p:sp>
        <p:nvSpPr>
          <p:cNvPr id="55" name="Rechteck 54"/>
          <p:cNvSpPr/>
          <p:nvPr userDrawn="1"/>
        </p:nvSpPr>
        <p:spPr>
          <a:xfrm>
            <a:off x="583635" y="1553491"/>
            <a:ext cx="434734" cy="369332"/>
          </a:xfrm>
          <a:prstGeom prst="rect">
            <a:avLst/>
          </a:prstGeom>
        </p:spPr>
        <p:txBody>
          <a:bodyPr wrap="none">
            <a:spAutoFit/>
          </a:bodyPr>
          <a:lstStyle/>
          <a:p>
            <a:r>
              <a:rPr lang="de-AT" altLang="de-DE" sz="1800">
                <a:solidFill>
                  <a:schemeClr val="bg1"/>
                </a:solidFill>
                <a:sym typeface="Wingdings 2" pitchFamily="18" charset="2"/>
              </a:rPr>
              <a:t></a:t>
            </a:r>
            <a:endParaRPr lang="de-AT" dirty="0">
              <a:solidFill>
                <a:schemeClr val="bg1"/>
              </a:solidFill>
            </a:endParaRPr>
          </a:p>
        </p:txBody>
      </p:sp>
      <p:sp>
        <p:nvSpPr>
          <p:cNvPr id="56" name="Rechteck 55"/>
          <p:cNvSpPr/>
          <p:nvPr userDrawn="1"/>
        </p:nvSpPr>
        <p:spPr>
          <a:xfrm>
            <a:off x="578024" y="1895737"/>
            <a:ext cx="445956" cy="369332"/>
          </a:xfrm>
          <a:prstGeom prst="rect">
            <a:avLst/>
          </a:prstGeom>
        </p:spPr>
        <p:txBody>
          <a:bodyPr wrap="none">
            <a:spAutoFit/>
          </a:bodyPr>
          <a:lstStyle/>
          <a:p>
            <a:r>
              <a:rPr lang="de-AT" altLang="de-DE" b="1">
                <a:solidFill>
                  <a:schemeClr val="bg1"/>
                </a:solidFill>
                <a:cs typeface="Arial" charset="0"/>
                <a:sym typeface="Wingdings" pitchFamily="2" charset="2"/>
              </a:rPr>
              <a:t></a:t>
            </a:r>
            <a:endParaRPr lang="de-AT" dirty="0">
              <a:solidFill>
                <a:schemeClr val="bg1"/>
              </a:solidFill>
            </a:endParaRPr>
          </a:p>
        </p:txBody>
      </p:sp>
      <p:sp>
        <p:nvSpPr>
          <p:cNvPr id="57" name="Rechteck 56"/>
          <p:cNvSpPr/>
          <p:nvPr userDrawn="1"/>
        </p:nvSpPr>
        <p:spPr>
          <a:xfrm>
            <a:off x="593253" y="2247404"/>
            <a:ext cx="415498" cy="369332"/>
          </a:xfrm>
          <a:prstGeom prst="rect">
            <a:avLst/>
          </a:prstGeom>
        </p:spPr>
        <p:txBody>
          <a:bodyPr wrap="none">
            <a:spAutoFit/>
          </a:bodyPr>
          <a:lstStyle/>
          <a:p>
            <a:r>
              <a:rPr lang="de-AT" altLang="de-DE" b="1">
                <a:solidFill>
                  <a:schemeClr val="bg1"/>
                </a:solidFill>
                <a:cs typeface="Arial" charset="0"/>
                <a:sym typeface="Webdings" pitchFamily="18" charset="2"/>
              </a:rPr>
              <a:t></a:t>
            </a:r>
            <a:endParaRPr lang="de-AT" dirty="0">
              <a:solidFill>
                <a:schemeClr val="bg1"/>
              </a:solidFill>
            </a:endParaRPr>
          </a:p>
        </p:txBody>
      </p:sp>
      <p:sp>
        <p:nvSpPr>
          <p:cNvPr id="58" name="Inhaltsplatzhalter 2"/>
          <p:cNvSpPr>
            <a:spLocks noGrp="1"/>
          </p:cNvSpPr>
          <p:nvPr>
            <p:ph idx="27" hasCustomPrompt="1"/>
          </p:nvPr>
        </p:nvSpPr>
        <p:spPr>
          <a:xfrm>
            <a:off x="661294" y="3069252"/>
            <a:ext cx="3565178" cy="307777"/>
          </a:xfrm>
          <a:prstGeom prst="rect">
            <a:avLst/>
          </a:prstGeom>
        </p:spPr>
        <p:txBody>
          <a:bodyPr lIns="0" anchor="ctr">
            <a:noAutofit/>
          </a:bodyPr>
          <a:lstStyle>
            <a:lvl1pPr>
              <a:defRPr sz="1600" b="1" cap="small" baseline="0">
                <a:solidFill>
                  <a:schemeClr val="bg1"/>
                </a:solidFill>
                <a:latin typeface="+mn-lt"/>
              </a:defRPr>
            </a:lvl1pPr>
          </a:lstStyle>
          <a:p>
            <a:pPr lvl="0"/>
            <a:r>
              <a:rPr lang="de-AT" noProof="0" dirty="0"/>
              <a:t>Titel Vorname Name</a:t>
            </a:r>
          </a:p>
        </p:txBody>
      </p:sp>
      <p:sp>
        <p:nvSpPr>
          <p:cNvPr id="59" name="Inhaltsplatzhalter 2"/>
          <p:cNvSpPr>
            <a:spLocks noGrp="1"/>
          </p:cNvSpPr>
          <p:nvPr>
            <p:ph idx="28" hasCustomPrompt="1"/>
          </p:nvPr>
        </p:nvSpPr>
        <p:spPr>
          <a:xfrm>
            <a:off x="2123727" y="3449923"/>
            <a:ext cx="2102744" cy="307777"/>
          </a:xfrm>
          <a:prstGeom prst="rect">
            <a:avLst/>
          </a:prstGeom>
        </p:spPr>
        <p:txBody>
          <a:bodyPr lIns="36000" anchor="ctr">
            <a:noAutofit/>
          </a:bodyPr>
          <a:lstStyle>
            <a:lvl1pPr>
              <a:defRPr sz="1600">
                <a:solidFill>
                  <a:schemeClr val="bg1"/>
                </a:solidFill>
                <a:latin typeface="Arial Narrow" panose="020B0606020202030204" pitchFamily="34" charset="0"/>
              </a:defRPr>
            </a:lvl1pPr>
          </a:lstStyle>
          <a:p>
            <a:pPr lvl="0"/>
            <a:r>
              <a:rPr lang="de-AT" noProof="0" dirty="0"/>
              <a:t>DW</a:t>
            </a:r>
          </a:p>
        </p:txBody>
      </p:sp>
      <p:sp>
        <p:nvSpPr>
          <p:cNvPr id="60" name="Textfeld 59"/>
          <p:cNvSpPr txBox="1"/>
          <p:nvPr userDrawn="1"/>
        </p:nvSpPr>
        <p:spPr>
          <a:xfrm>
            <a:off x="1153836" y="3449923"/>
            <a:ext cx="911613" cy="307777"/>
          </a:xfrm>
          <a:prstGeom prst="rect">
            <a:avLst/>
          </a:prstGeom>
        </p:spPr>
        <p:txBody>
          <a:bodyPr vert="horz" wrap="none" lIns="0" tIns="0" rIns="0" bIns="0" rtlCol="0" anchor="ctr">
            <a:noAutofit/>
          </a:bodyPr>
          <a:lstStyle>
            <a:lvl1pPr lvl="0" indent="0">
              <a:spcBef>
                <a:spcPts val="500"/>
              </a:spcBef>
              <a:buFont typeface="Arial" pitchFamily="34" charset="0"/>
              <a:buNone/>
              <a:defRPr sz="2000">
                <a:latin typeface="Arial" pitchFamily="34" charset="0"/>
                <a:cs typeface="Arial" pitchFamily="34" charset="0"/>
              </a:defRPr>
            </a:lvl1pPr>
            <a:lvl2pPr marL="179388" indent="-179388">
              <a:spcBef>
                <a:spcPts val="500"/>
              </a:spcBef>
              <a:buFont typeface="Arial" pitchFamily="34" charset="0"/>
              <a:buChar char="•"/>
              <a:defRPr sz="2000">
                <a:latin typeface="Arial" pitchFamily="34" charset="0"/>
                <a:cs typeface="Arial" pitchFamily="34" charset="0"/>
              </a:defRPr>
            </a:lvl2pPr>
            <a:lvl3pPr marL="447675" indent="-268288">
              <a:spcBef>
                <a:spcPts val="400"/>
              </a:spcBef>
              <a:buFont typeface="Arial" pitchFamily="34" charset="0"/>
              <a:buChar char="–"/>
              <a:defRPr>
                <a:latin typeface="Arial" pitchFamily="34" charset="0"/>
                <a:cs typeface="Arial" pitchFamily="34" charset="0"/>
              </a:defRPr>
            </a:lvl3pPr>
            <a:lvl4pPr marL="627063" indent="-179388">
              <a:spcBef>
                <a:spcPts val="400"/>
              </a:spcBef>
              <a:buFont typeface="Arial" pitchFamily="34" charset="0"/>
              <a:buChar char="•"/>
              <a:defRPr>
                <a:latin typeface="Arial" pitchFamily="34" charset="0"/>
                <a:cs typeface="Arial" pitchFamily="34" charset="0"/>
              </a:defRPr>
            </a:lvl4pPr>
            <a:lvl5pPr marL="896938" indent="-269875">
              <a:spcBef>
                <a:spcPts val="400"/>
              </a:spcBef>
              <a:buFont typeface="Arial" pitchFamily="34" charset="0"/>
              <a:buChar char="–"/>
              <a:defRPr>
                <a:latin typeface="Arial" pitchFamily="34" charset="0"/>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lgn="l"/>
            <a:r>
              <a:rPr lang="de-AT" sz="1600" dirty="0">
                <a:solidFill>
                  <a:schemeClr val="bg1"/>
                </a:solidFill>
                <a:latin typeface="Arial Narrow" panose="020B0606020202030204" pitchFamily="34" charset="0"/>
              </a:rPr>
              <a:t>+43 </a:t>
            </a:r>
            <a:r>
              <a:rPr lang="de-AT" sz="1600">
                <a:solidFill>
                  <a:schemeClr val="bg1"/>
                </a:solidFill>
                <a:latin typeface="Arial Narrow" panose="020B0606020202030204" pitchFamily="34" charset="0"/>
              </a:rPr>
              <a:t>1 24724</a:t>
            </a:r>
            <a:endParaRPr lang="de-AT" sz="1600" dirty="0">
              <a:solidFill>
                <a:schemeClr val="bg1"/>
              </a:solidFill>
              <a:latin typeface="Arial Narrow" panose="020B0606020202030204" pitchFamily="34" charset="0"/>
            </a:endParaRPr>
          </a:p>
        </p:txBody>
      </p:sp>
      <p:sp>
        <p:nvSpPr>
          <p:cNvPr id="61" name="Inhaltsplatzhalter 2"/>
          <p:cNvSpPr>
            <a:spLocks noGrp="1"/>
          </p:cNvSpPr>
          <p:nvPr>
            <p:ph idx="29" hasCustomPrompt="1"/>
          </p:nvPr>
        </p:nvSpPr>
        <p:spPr>
          <a:xfrm>
            <a:off x="1153837" y="3792169"/>
            <a:ext cx="3072634" cy="307777"/>
          </a:xfrm>
          <a:prstGeom prst="rect">
            <a:avLst/>
          </a:prstGeom>
        </p:spPr>
        <p:txBody>
          <a:bodyPr lIns="0" anchor="ctr">
            <a:noAutofit/>
          </a:bodyPr>
          <a:lstStyle>
            <a:lvl1pPr algn="l">
              <a:defRPr sz="1600" b="0">
                <a:solidFill>
                  <a:schemeClr val="bg1"/>
                </a:solidFill>
                <a:latin typeface="Arial Narrow" panose="020B0606020202030204" pitchFamily="34" charset="0"/>
              </a:defRPr>
            </a:lvl1pPr>
          </a:lstStyle>
          <a:p>
            <a:pPr lvl="0"/>
            <a:r>
              <a:rPr lang="de-AT" noProof="0" dirty="0"/>
              <a:t>vorname.nachname@e-control.at</a:t>
            </a:r>
          </a:p>
        </p:txBody>
      </p:sp>
      <p:sp>
        <p:nvSpPr>
          <p:cNvPr id="62" name="Textfeld 61"/>
          <p:cNvSpPr txBox="1"/>
          <p:nvPr userDrawn="1"/>
        </p:nvSpPr>
        <p:spPr>
          <a:xfrm>
            <a:off x="1153841" y="4143836"/>
            <a:ext cx="3072632" cy="307777"/>
          </a:xfrm>
          <a:prstGeom prst="rect">
            <a:avLst/>
          </a:prstGeom>
        </p:spPr>
        <p:txBody>
          <a:bodyPr vert="horz" wrap="square" lIns="0" tIns="0" rIns="0" bIns="0" rtlCol="0" anchor="ctr">
            <a:noAutofit/>
          </a:bodyPr>
          <a:lstStyle>
            <a:lvl1pPr lvl="0" indent="0">
              <a:spcBef>
                <a:spcPts val="500"/>
              </a:spcBef>
              <a:buFont typeface="Arial" pitchFamily="34" charset="0"/>
              <a:buNone/>
              <a:defRPr sz="2000">
                <a:latin typeface="Arial" pitchFamily="34" charset="0"/>
                <a:cs typeface="Arial" pitchFamily="34" charset="0"/>
              </a:defRPr>
            </a:lvl1pPr>
            <a:lvl2pPr marL="179388" indent="-179388">
              <a:spcBef>
                <a:spcPts val="500"/>
              </a:spcBef>
              <a:buFont typeface="Arial" pitchFamily="34" charset="0"/>
              <a:buChar char="•"/>
              <a:defRPr sz="2000">
                <a:latin typeface="Arial" pitchFamily="34" charset="0"/>
                <a:cs typeface="Arial" pitchFamily="34" charset="0"/>
              </a:defRPr>
            </a:lvl2pPr>
            <a:lvl3pPr marL="447675" indent="-268288">
              <a:spcBef>
                <a:spcPts val="400"/>
              </a:spcBef>
              <a:buFont typeface="Arial" pitchFamily="34" charset="0"/>
              <a:buChar char="–"/>
              <a:defRPr>
                <a:latin typeface="Arial" pitchFamily="34" charset="0"/>
                <a:cs typeface="Arial" pitchFamily="34" charset="0"/>
              </a:defRPr>
            </a:lvl3pPr>
            <a:lvl4pPr marL="627063" indent="-179388">
              <a:spcBef>
                <a:spcPts val="400"/>
              </a:spcBef>
              <a:buFont typeface="Arial" pitchFamily="34" charset="0"/>
              <a:buChar char="•"/>
              <a:defRPr>
                <a:latin typeface="Arial" pitchFamily="34" charset="0"/>
                <a:cs typeface="Arial" pitchFamily="34" charset="0"/>
              </a:defRPr>
            </a:lvl4pPr>
            <a:lvl5pPr marL="896938" indent="-269875">
              <a:spcBef>
                <a:spcPts val="400"/>
              </a:spcBef>
              <a:buFont typeface="Arial" pitchFamily="34" charset="0"/>
              <a:buChar char="–"/>
              <a:defRPr>
                <a:latin typeface="Arial" pitchFamily="34" charset="0"/>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lgn="l"/>
            <a:r>
              <a:rPr lang="de-AT" sz="1600" dirty="0">
                <a:solidFill>
                  <a:schemeClr val="bg1"/>
                </a:solidFill>
                <a:latin typeface="Arial Narrow" panose="020B0606020202030204" pitchFamily="34" charset="0"/>
              </a:rPr>
              <a:t>www.e-control</a:t>
            </a:r>
            <a:r>
              <a:rPr lang="de-AT" sz="1600">
                <a:solidFill>
                  <a:schemeClr val="bg1"/>
                </a:solidFill>
                <a:latin typeface="Arial Narrow" panose="020B0606020202030204" pitchFamily="34" charset="0"/>
              </a:rPr>
              <a:t>.at</a:t>
            </a:r>
            <a:endParaRPr lang="de-AT" sz="1600" dirty="0">
              <a:solidFill>
                <a:schemeClr val="bg1"/>
              </a:solidFill>
              <a:latin typeface="Arial Narrow" panose="020B0606020202030204" pitchFamily="34" charset="0"/>
            </a:endParaRPr>
          </a:p>
        </p:txBody>
      </p:sp>
      <p:sp>
        <p:nvSpPr>
          <p:cNvPr id="63" name="Rechteck 62"/>
          <p:cNvSpPr/>
          <p:nvPr userDrawn="1"/>
        </p:nvSpPr>
        <p:spPr>
          <a:xfrm>
            <a:off x="581857" y="3419145"/>
            <a:ext cx="434734" cy="369332"/>
          </a:xfrm>
          <a:prstGeom prst="rect">
            <a:avLst/>
          </a:prstGeom>
        </p:spPr>
        <p:txBody>
          <a:bodyPr wrap="none">
            <a:spAutoFit/>
          </a:bodyPr>
          <a:lstStyle/>
          <a:p>
            <a:r>
              <a:rPr lang="de-AT" altLang="de-DE" sz="1800">
                <a:solidFill>
                  <a:schemeClr val="bg1"/>
                </a:solidFill>
                <a:sym typeface="Wingdings 2" pitchFamily="18" charset="2"/>
              </a:rPr>
              <a:t></a:t>
            </a:r>
            <a:endParaRPr lang="de-AT" dirty="0">
              <a:solidFill>
                <a:schemeClr val="bg1"/>
              </a:solidFill>
            </a:endParaRPr>
          </a:p>
        </p:txBody>
      </p:sp>
      <p:sp>
        <p:nvSpPr>
          <p:cNvPr id="64" name="Rechteck 63"/>
          <p:cNvSpPr/>
          <p:nvPr userDrawn="1"/>
        </p:nvSpPr>
        <p:spPr>
          <a:xfrm>
            <a:off x="576246" y="3761391"/>
            <a:ext cx="445956" cy="369332"/>
          </a:xfrm>
          <a:prstGeom prst="rect">
            <a:avLst/>
          </a:prstGeom>
        </p:spPr>
        <p:txBody>
          <a:bodyPr wrap="none">
            <a:spAutoFit/>
          </a:bodyPr>
          <a:lstStyle/>
          <a:p>
            <a:r>
              <a:rPr lang="de-AT" altLang="de-DE" b="1">
                <a:solidFill>
                  <a:schemeClr val="bg1"/>
                </a:solidFill>
                <a:cs typeface="Arial" charset="0"/>
                <a:sym typeface="Wingdings" pitchFamily="2" charset="2"/>
              </a:rPr>
              <a:t></a:t>
            </a:r>
            <a:endParaRPr lang="de-AT" dirty="0">
              <a:solidFill>
                <a:schemeClr val="bg1"/>
              </a:solidFill>
            </a:endParaRPr>
          </a:p>
        </p:txBody>
      </p:sp>
      <p:sp>
        <p:nvSpPr>
          <p:cNvPr id="65" name="Rechteck 64"/>
          <p:cNvSpPr/>
          <p:nvPr userDrawn="1"/>
        </p:nvSpPr>
        <p:spPr>
          <a:xfrm>
            <a:off x="591475" y="4113058"/>
            <a:ext cx="415498" cy="369332"/>
          </a:xfrm>
          <a:prstGeom prst="rect">
            <a:avLst/>
          </a:prstGeom>
        </p:spPr>
        <p:txBody>
          <a:bodyPr wrap="none">
            <a:spAutoFit/>
          </a:bodyPr>
          <a:lstStyle/>
          <a:p>
            <a:r>
              <a:rPr lang="de-AT" altLang="de-DE" b="1">
                <a:solidFill>
                  <a:schemeClr val="bg1"/>
                </a:solidFill>
                <a:cs typeface="Arial" charset="0"/>
                <a:sym typeface="Webdings" pitchFamily="18" charset="2"/>
              </a:rPr>
              <a:t></a:t>
            </a:r>
            <a:endParaRPr lang="de-AT" dirty="0">
              <a:solidFill>
                <a:schemeClr val="bg1"/>
              </a:solidFill>
            </a:endParaRPr>
          </a:p>
        </p:txBody>
      </p:sp>
      <p:sp>
        <p:nvSpPr>
          <p:cNvPr id="66" name="Inhaltsplatzhalter 2"/>
          <p:cNvSpPr>
            <a:spLocks noGrp="1"/>
          </p:cNvSpPr>
          <p:nvPr>
            <p:ph idx="30" hasCustomPrompt="1"/>
          </p:nvPr>
        </p:nvSpPr>
        <p:spPr>
          <a:xfrm>
            <a:off x="4909988" y="1203598"/>
            <a:ext cx="3565178" cy="307777"/>
          </a:xfrm>
          <a:prstGeom prst="rect">
            <a:avLst/>
          </a:prstGeom>
        </p:spPr>
        <p:txBody>
          <a:bodyPr lIns="0" anchor="ctr">
            <a:noAutofit/>
          </a:bodyPr>
          <a:lstStyle>
            <a:lvl1pPr>
              <a:defRPr sz="1600" b="1" cap="small" baseline="0">
                <a:solidFill>
                  <a:schemeClr val="bg1"/>
                </a:solidFill>
                <a:latin typeface="+mn-lt"/>
              </a:defRPr>
            </a:lvl1pPr>
          </a:lstStyle>
          <a:p>
            <a:pPr lvl="0"/>
            <a:r>
              <a:rPr lang="de-AT" noProof="0" dirty="0"/>
              <a:t>Titel Vorname Name</a:t>
            </a:r>
          </a:p>
        </p:txBody>
      </p:sp>
      <p:sp>
        <p:nvSpPr>
          <p:cNvPr id="67" name="Inhaltsplatzhalter 2"/>
          <p:cNvSpPr>
            <a:spLocks noGrp="1"/>
          </p:cNvSpPr>
          <p:nvPr>
            <p:ph idx="31" hasCustomPrompt="1"/>
          </p:nvPr>
        </p:nvSpPr>
        <p:spPr>
          <a:xfrm>
            <a:off x="6372199" y="1584269"/>
            <a:ext cx="2102965" cy="307777"/>
          </a:xfrm>
          <a:prstGeom prst="rect">
            <a:avLst/>
          </a:prstGeom>
        </p:spPr>
        <p:txBody>
          <a:bodyPr lIns="36000" anchor="ctr">
            <a:noAutofit/>
          </a:bodyPr>
          <a:lstStyle>
            <a:lvl1pPr>
              <a:defRPr sz="1600">
                <a:solidFill>
                  <a:schemeClr val="bg1"/>
                </a:solidFill>
                <a:latin typeface="Arial Narrow" panose="020B0606020202030204" pitchFamily="34" charset="0"/>
              </a:defRPr>
            </a:lvl1pPr>
          </a:lstStyle>
          <a:p>
            <a:pPr lvl="0"/>
            <a:r>
              <a:rPr lang="de-AT" noProof="0" dirty="0"/>
              <a:t>DW</a:t>
            </a:r>
          </a:p>
        </p:txBody>
      </p:sp>
      <p:sp>
        <p:nvSpPr>
          <p:cNvPr id="68" name="Textfeld 67"/>
          <p:cNvSpPr txBox="1"/>
          <p:nvPr userDrawn="1"/>
        </p:nvSpPr>
        <p:spPr>
          <a:xfrm>
            <a:off x="5402530" y="1584269"/>
            <a:ext cx="911613" cy="307777"/>
          </a:xfrm>
          <a:prstGeom prst="rect">
            <a:avLst/>
          </a:prstGeom>
        </p:spPr>
        <p:txBody>
          <a:bodyPr vert="horz" wrap="none" lIns="0" tIns="0" rIns="0" bIns="0" rtlCol="0" anchor="ctr">
            <a:noAutofit/>
          </a:bodyPr>
          <a:lstStyle>
            <a:lvl1pPr lvl="0" indent="0">
              <a:spcBef>
                <a:spcPts val="500"/>
              </a:spcBef>
              <a:buFont typeface="Arial" pitchFamily="34" charset="0"/>
              <a:buNone/>
              <a:defRPr sz="2000">
                <a:latin typeface="Arial" pitchFamily="34" charset="0"/>
                <a:cs typeface="Arial" pitchFamily="34" charset="0"/>
              </a:defRPr>
            </a:lvl1pPr>
            <a:lvl2pPr marL="179388" indent="-179388">
              <a:spcBef>
                <a:spcPts val="500"/>
              </a:spcBef>
              <a:buFont typeface="Arial" pitchFamily="34" charset="0"/>
              <a:buChar char="•"/>
              <a:defRPr sz="2000">
                <a:latin typeface="Arial" pitchFamily="34" charset="0"/>
                <a:cs typeface="Arial" pitchFamily="34" charset="0"/>
              </a:defRPr>
            </a:lvl2pPr>
            <a:lvl3pPr marL="447675" indent="-268288">
              <a:spcBef>
                <a:spcPts val="400"/>
              </a:spcBef>
              <a:buFont typeface="Arial" pitchFamily="34" charset="0"/>
              <a:buChar char="–"/>
              <a:defRPr>
                <a:latin typeface="Arial" pitchFamily="34" charset="0"/>
                <a:cs typeface="Arial" pitchFamily="34" charset="0"/>
              </a:defRPr>
            </a:lvl3pPr>
            <a:lvl4pPr marL="627063" indent="-179388">
              <a:spcBef>
                <a:spcPts val="400"/>
              </a:spcBef>
              <a:buFont typeface="Arial" pitchFamily="34" charset="0"/>
              <a:buChar char="•"/>
              <a:defRPr>
                <a:latin typeface="Arial" pitchFamily="34" charset="0"/>
                <a:cs typeface="Arial" pitchFamily="34" charset="0"/>
              </a:defRPr>
            </a:lvl4pPr>
            <a:lvl5pPr marL="896938" indent="-269875">
              <a:spcBef>
                <a:spcPts val="400"/>
              </a:spcBef>
              <a:buFont typeface="Arial" pitchFamily="34" charset="0"/>
              <a:buChar char="–"/>
              <a:defRPr>
                <a:latin typeface="Arial" pitchFamily="34" charset="0"/>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lgn="l"/>
            <a:r>
              <a:rPr lang="de-AT" sz="1600" dirty="0">
                <a:solidFill>
                  <a:schemeClr val="bg1"/>
                </a:solidFill>
                <a:latin typeface="Arial Narrow" panose="020B0606020202030204" pitchFamily="34" charset="0"/>
              </a:rPr>
              <a:t>+43 </a:t>
            </a:r>
            <a:r>
              <a:rPr lang="de-AT" sz="1600">
                <a:solidFill>
                  <a:schemeClr val="bg1"/>
                </a:solidFill>
                <a:latin typeface="Arial Narrow" panose="020B0606020202030204" pitchFamily="34" charset="0"/>
              </a:rPr>
              <a:t>1 24724</a:t>
            </a:r>
            <a:endParaRPr lang="de-AT" sz="1600" dirty="0">
              <a:solidFill>
                <a:schemeClr val="bg1"/>
              </a:solidFill>
              <a:latin typeface="Arial Narrow" panose="020B0606020202030204" pitchFamily="34" charset="0"/>
            </a:endParaRPr>
          </a:p>
        </p:txBody>
      </p:sp>
      <p:sp>
        <p:nvSpPr>
          <p:cNvPr id="69" name="Inhaltsplatzhalter 2"/>
          <p:cNvSpPr>
            <a:spLocks noGrp="1"/>
          </p:cNvSpPr>
          <p:nvPr>
            <p:ph idx="32" hasCustomPrompt="1"/>
          </p:nvPr>
        </p:nvSpPr>
        <p:spPr>
          <a:xfrm>
            <a:off x="5402531" y="1926515"/>
            <a:ext cx="3072634" cy="307777"/>
          </a:xfrm>
          <a:prstGeom prst="rect">
            <a:avLst/>
          </a:prstGeom>
        </p:spPr>
        <p:txBody>
          <a:bodyPr lIns="0" anchor="ctr">
            <a:noAutofit/>
          </a:bodyPr>
          <a:lstStyle>
            <a:lvl1pPr algn="l">
              <a:defRPr sz="1600" b="0">
                <a:solidFill>
                  <a:schemeClr val="bg1"/>
                </a:solidFill>
                <a:latin typeface="Arial Narrow" panose="020B0606020202030204" pitchFamily="34" charset="0"/>
              </a:defRPr>
            </a:lvl1pPr>
          </a:lstStyle>
          <a:p>
            <a:pPr lvl="0"/>
            <a:r>
              <a:rPr lang="de-AT" noProof="0" dirty="0"/>
              <a:t>vorname.nachname@e-control.at</a:t>
            </a:r>
          </a:p>
        </p:txBody>
      </p:sp>
      <p:sp>
        <p:nvSpPr>
          <p:cNvPr id="70" name="Textfeld 69"/>
          <p:cNvSpPr txBox="1"/>
          <p:nvPr userDrawn="1"/>
        </p:nvSpPr>
        <p:spPr>
          <a:xfrm>
            <a:off x="5402535" y="2278182"/>
            <a:ext cx="3072632" cy="307777"/>
          </a:xfrm>
          <a:prstGeom prst="rect">
            <a:avLst/>
          </a:prstGeom>
        </p:spPr>
        <p:txBody>
          <a:bodyPr vert="horz" wrap="square" lIns="0" tIns="0" rIns="0" bIns="0" rtlCol="0" anchor="ctr">
            <a:noAutofit/>
          </a:bodyPr>
          <a:lstStyle>
            <a:lvl1pPr lvl="0" indent="0">
              <a:spcBef>
                <a:spcPts val="500"/>
              </a:spcBef>
              <a:buFont typeface="Arial" pitchFamily="34" charset="0"/>
              <a:buNone/>
              <a:defRPr sz="2000">
                <a:latin typeface="Arial" pitchFamily="34" charset="0"/>
                <a:cs typeface="Arial" pitchFamily="34" charset="0"/>
              </a:defRPr>
            </a:lvl1pPr>
            <a:lvl2pPr marL="179388" indent="-179388">
              <a:spcBef>
                <a:spcPts val="500"/>
              </a:spcBef>
              <a:buFont typeface="Arial" pitchFamily="34" charset="0"/>
              <a:buChar char="•"/>
              <a:defRPr sz="2000">
                <a:latin typeface="Arial" pitchFamily="34" charset="0"/>
                <a:cs typeface="Arial" pitchFamily="34" charset="0"/>
              </a:defRPr>
            </a:lvl2pPr>
            <a:lvl3pPr marL="447675" indent="-268288">
              <a:spcBef>
                <a:spcPts val="400"/>
              </a:spcBef>
              <a:buFont typeface="Arial" pitchFamily="34" charset="0"/>
              <a:buChar char="–"/>
              <a:defRPr>
                <a:latin typeface="Arial" pitchFamily="34" charset="0"/>
                <a:cs typeface="Arial" pitchFamily="34" charset="0"/>
              </a:defRPr>
            </a:lvl3pPr>
            <a:lvl4pPr marL="627063" indent="-179388">
              <a:spcBef>
                <a:spcPts val="400"/>
              </a:spcBef>
              <a:buFont typeface="Arial" pitchFamily="34" charset="0"/>
              <a:buChar char="•"/>
              <a:defRPr>
                <a:latin typeface="Arial" pitchFamily="34" charset="0"/>
                <a:cs typeface="Arial" pitchFamily="34" charset="0"/>
              </a:defRPr>
            </a:lvl4pPr>
            <a:lvl5pPr marL="896938" indent="-269875">
              <a:spcBef>
                <a:spcPts val="400"/>
              </a:spcBef>
              <a:buFont typeface="Arial" pitchFamily="34" charset="0"/>
              <a:buChar char="–"/>
              <a:defRPr>
                <a:latin typeface="Arial" pitchFamily="34" charset="0"/>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lgn="l"/>
            <a:r>
              <a:rPr lang="de-AT" sz="1600" dirty="0">
                <a:solidFill>
                  <a:schemeClr val="bg1"/>
                </a:solidFill>
                <a:latin typeface="Arial Narrow" panose="020B0606020202030204" pitchFamily="34" charset="0"/>
              </a:rPr>
              <a:t>www.e-control</a:t>
            </a:r>
            <a:r>
              <a:rPr lang="de-AT" sz="1600">
                <a:solidFill>
                  <a:schemeClr val="bg1"/>
                </a:solidFill>
                <a:latin typeface="Arial Narrow" panose="020B0606020202030204" pitchFamily="34" charset="0"/>
              </a:rPr>
              <a:t>.at</a:t>
            </a:r>
            <a:endParaRPr lang="de-AT" sz="1600" dirty="0">
              <a:solidFill>
                <a:schemeClr val="bg1"/>
              </a:solidFill>
              <a:latin typeface="Arial Narrow" panose="020B0606020202030204" pitchFamily="34" charset="0"/>
            </a:endParaRPr>
          </a:p>
        </p:txBody>
      </p:sp>
      <p:sp>
        <p:nvSpPr>
          <p:cNvPr id="71" name="Rechteck 70"/>
          <p:cNvSpPr/>
          <p:nvPr userDrawn="1"/>
        </p:nvSpPr>
        <p:spPr>
          <a:xfrm>
            <a:off x="4830551" y="1553491"/>
            <a:ext cx="434734" cy="369332"/>
          </a:xfrm>
          <a:prstGeom prst="rect">
            <a:avLst/>
          </a:prstGeom>
        </p:spPr>
        <p:txBody>
          <a:bodyPr wrap="none">
            <a:spAutoFit/>
          </a:bodyPr>
          <a:lstStyle/>
          <a:p>
            <a:r>
              <a:rPr lang="de-AT" altLang="de-DE" sz="1800">
                <a:solidFill>
                  <a:schemeClr val="bg1"/>
                </a:solidFill>
                <a:sym typeface="Wingdings 2" pitchFamily="18" charset="2"/>
              </a:rPr>
              <a:t></a:t>
            </a:r>
            <a:endParaRPr lang="de-AT" dirty="0">
              <a:solidFill>
                <a:schemeClr val="bg1"/>
              </a:solidFill>
            </a:endParaRPr>
          </a:p>
        </p:txBody>
      </p:sp>
      <p:sp>
        <p:nvSpPr>
          <p:cNvPr id="72" name="Rechteck 71"/>
          <p:cNvSpPr/>
          <p:nvPr userDrawn="1"/>
        </p:nvSpPr>
        <p:spPr>
          <a:xfrm>
            <a:off x="4824940" y="1895737"/>
            <a:ext cx="445956" cy="369332"/>
          </a:xfrm>
          <a:prstGeom prst="rect">
            <a:avLst/>
          </a:prstGeom>
        </p:spPr>
        <p:txBody>
          <a:bodyPr wrap="none">
            <a:spAutoFit/>
          </a:bodyPr>
          <a:lstStyle/>
          <a:p>
            <a:r>
              <a:rPr lang="de-AT" altLang="de-DE" b="1">
                <a:solidFill>
                  <a:schemeClr val="bg1"/>
                </a:solidFill>
                <a:cs typeface="Arial" charset="0"/>
                <a:sym typeface="Wingdings" pitchFamily="2" charset="2"/>
              </a:rPr>
              <a:t></a:t>
            </a:r>
            <a:endParaRPr lang="de-AT" dirty="0">
              <a:solidFill>
                <a:schemeClr val="bg1"/>
              </a:solidFill>
            </a:endParaRPr>
          </a:p>
        </p:txBody>
      </p:sp>
      <p:sp>
        <p:nvSpPr>
          <p:cNvPr id="73" name="Rechteck 72"/>
          <p:cNvSpPr/>
          <p:nvPr userDrawn="1"/>
        </p:nvSpPr>
        <p:spPr>
          <a:xfrm>
            <a:off x="4840169" y="2247404"/>
            <a:ext cx="415498" cy="369332"/>
          </a:xfrm>
          <a:prstGeom prst="rect">
            <a:avLst/>
          </a:prstGeom>
        </p:spPr>
        <p:txBody>
          <a:bodyPr wrap="none">
            <a:spAutoFit/>
          </a:bodyPr>
          <a:lstStyle/>
          <a:p>
            <a:r>
              <a:rPr lang="de-AT" altLang="de-DE" b="1">
                <a:solidFill>
                  <a:schemeClr val="bg1"/>
                </a:solidFill>
                <a:cs typeface="Arial" charset="0"/>
                <a:sym typeface="Webdings" pitchFamily="18" charset="2"/>
              </a:rPr>
              <a:t></a:t>
            </a:r>
            <a:endParaRPr lang="de-AT" dirty="0">
              <a:solidFill>
                <a:schemeClr val="bg1"/>
              </a:solidFill>
            </a:endParaRPr>
          </a:p>
        </p:txBody>
      </p:sp>
      <p:sp>
        <p:nvSpPr>
          <p:cNvPr id="74" name="Inhaltsplatzhalter 2"/>
          <p:cNvSpPr>
            <a:spLocks noGrp="1"/>
          </p:cNvSpPr>
          <p:nvPr>
            <p:ph idx="33" hasCustomPrompt="1"/>
          </p:nvPr>
        </p:nvSpPr>
        <p:spPr>
          <a:xfrm>
            <a:off x="4908210" y="3069252"/>
            <a:ext cx="3565178" cy="307777"/>
          </a:xfrm>
          <a:prstGeom prst="rect">
            <a:avLst/>
          </a:prstGeom>
        </p:spPr>
        <p:txBody>
          <a:bodyPr lIns="0" anchor="ctr">
            <a:noAutofit/>
          </a:bodyPr>
          <a:lstStyle>
            <a:lvl1pPr>
              <a:defRPr sz="1600" b="1" cap="small" baseline="0">
                <a:solidFill>
                  <a:schemeClr val="bg1"/>
                </a:solidFill>
                <a:latin typeface="+mn-lt"/>
              </a:defRPr>
            </a:lvl1pPr>
          </a:lstStyle>
          <a:p>
            <a:pPr lvl="0"/>
            <a:r>
              <a:rPr lang="de-AT" noProof="0" dirty="0"/>
              <a:t>Titel Vorname Name</a:t>
            </a:r>
          </a:p>
        </p:txBody>
      </p:sp>
      <p:sp>
        <p:nvSpPr>
          <p:cNvPr id="75" name="Inhaltsplatzhalter 2"/>
          <p:cNvSpPr>
            <a:spLocks noGrp="1"/>
          </p:cNvSpPr>
          <p:nvPr>
            <p:ph idx="34" hasCustomPrompt="1"/>
          </p:nvPr>
        </p:nvSpPr>
        <p:spPr>
          <a:xfrm>
            <a:off x="6372199" y="3449923"/>
            <a:ext cx="2101188" cy="307777"/>
          </a:xfrm>
          <a:prstGeom prst="rect">
            <a:avLst/>
          </a:prstGeom>
        </p:spPr>
        <p:txBody>
          <a:bodyPr lIns="36000" anchor="ctr">
            <a:noAutofit/>
          </a:bodyPr>
          <a:lstStyle>
            <a:lvl1pPr>
              <a:defRPr sz="1600">
                <a:solidFill>
                  <a:schemeClr val="bg1"/>
                </a:solidFill>
                <a:latin typeface="Arial Narrow" panose="020B0606020202030204" pitchFamily="34" charset="0"/>
              </a:defRPr>
            </a:lvl1pPr>
          </a:lstStyle>
          <a:p>
            <a:pPr lvl="0"/>
            <a:r>
              <a:rPr lang="de-AT" noProof="0" dirty="0"/>
              <a:t>DW</a:t>
            </a:r>
          </a:p>
        </p:txBody>
      </p:sp>
      <p:sp>
        <p:nvSpPr>
          <p:cNvPr id="76" name="Textfeld 75"/>
          <p:cNvSpPr txBox="1"/>
          <p:nvPr userDrawn="1"/>
        </p:nvSpPr>
        <p:spPr>
          <a:xfrm>
            <a:off x="5400752" y="3449923"/>
            <a:ext cx="911613" cy="307777"/>
          </a:xfrm>
          <a:prstGeom prst="rect">
            <a:avLst/>
          </a:prstGeom>
        </p:spPr>
        <p:txBody>
          <a:bodyPr vert="horz" wrap="none" lIns="0" tIns="0" rIns="0" bIns="0" rtlCol="0" anchor="ctr">
            <a:noAutofit/>
          </a:bodyPr>
          <a:lstStyle>
            <a:lvl1pPr lvl="0" indent="0">
              <a:spcBef>
                <a:spcPts val="500"/>
              </a:spcBef>
              <a:buFont typeface="Arial" pitchFamily="34" charset="0"/>
              <a:buNone/>
              <a:defRPr sz="2000">
                <a:latin typeface="Arial" pitchFamily="34" charset="0"/>
                <a:cs typeface="Arial" pitchFamily="34" charset="0"/>
              </a:defRPr>
            </a:lvl1pPr>
            <a:lvl2pPr marL="179388" indent="-179388">
              <a:spcBef>
                <a:spcPts val="500"/>
              </a:spcBef>
              <a:buFont typeface="Arial" pitchFamily="34" charset="0"/>
              <a:buChar char="•"/>
              <a:defRPr sz="2000">
                <a:latin typeface="Arial" pitchFamily="34" charset="0"/>
                <a:cs typeface="Arial" pitchFamily="34" charset="0"/>
              </a:defRPr>
            </a:lvl2pPr>
            <a:lvl3pPr marL="447675" indent="-268288">
              <a:spcBef>
                <a:spcPts val="400"/>
              </a:spcBef>
              <a:buFont typeface="Arial" pitchFamily="34" charset="0"/>
              <a:buChar char="–"/>
              <a:defRPr>
                <a:latin typeface="Arial" pitchFamily="34" charset="0"/>
                <a:cs typeface="Arial" pitchFamily="34" charset="0"/>
              </a:defRPr>
            </a:lvl3pPr>
            <a:lvl4pPr marL="627063" indent="-179388">
              <a:spcBef>
                <a:spcPts val="400"/>
              </a:spcBef>
              <a:buFont typeface="Arial" pitchFamily="34" charset="0"/>
              <a:buChar char="•"/>
              <a:defRPr>
                <a:latin typeface="Arial" pitchFamily="34" charset="0"/>
                <a:cs typeface="Arial" pitchFamily="34" charset="0"/>
              </a:defRPr>
            </a:lvl4pPr>
            <a:lvl5pPr marL="896938" indent="-269875">
              <a:spcBef>
                <a:spcPts val="400"/>
              </a:spcBef>
              <a:buFont typeface="Arial" pitchFamily="34" charset="0"/>
              <a:buChar char="–"/>
              <a:defRPr>
                <a:latin typeface="Arial" pitchFamily="34" charset="0"/>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lgn="l"/>
            <a:r>
              <a:rPr lang="de-AT" sz="1600" dirty="0">
                <a:solidFill>
                  <a:schemeClr val="bg1"/>
                </a:solidFill>
                <a:latin typeface="Arial Narrow" panose="020B0606020202030204" pitchFamily="34" charset="0"/>
              </a:rPr>
              <a:t>+43 </a:t>
            </a:r>
            <a:r>
              <a:rPr lang="de-AT" sz="1600">
                <a:solidFill>
                  <a:schemeClr val="bg1"/>
                </a:solidFill>
                <a:latin typeface="Arial Narrow" panose="020B0606020202030204" pitchFamily="34" charset="0"/>
              </a:rPr>
              <a:t>1 24724</a:t>
            </a:r>
            <a:endParaRPr lang="de-AT" sz="1600" dirty="0">
              <a:solidFill>
                <a:schemeClr val="bg1"/>
              </a:solidFill>
              <a:latin typeface="Arial Narrow" panose="020B0606020202030204" pitchFamily="34" charset="0"/>
            </a:endParaRPr>
          </a:p>
        </p:txBody>
      </p:sp>
      <p:sp>
        <p:nvSpPr>
          <p:cNvPr id="77" name="Inhaltsplatzhalter 2"/>
          <p:cNvSpPr>
            <a:spLocks noGrp="1"/>
          </p:cNvSpPr>
          <p:nvPr>
            <p:ph idx="35" hasCustomPrompt="1"/>
          </p:nvPr>
        </p:nvSpPr>
        <p:spPr>
          <a:xfrm>
            <a:off x="5400753" y="3792169"/>
            <a:ext cx="3072634" cy="307777"/>
          </a:xfrm>
          <a:prstGeom prst="rect">
            <a:avLst/>
          </a:prstGeom>
        </p:spPr>
        <p:txBody>
          <a:bodyPr lIns="0" anchor="ctr">
            <a:noAutofit/>
          </a:bodyPr>
          <a:lstStyle>
            <a:lvl1pPr algn="l">
              <a:defRPr sz="1600" b="0">
                <a:solidFill>
                  <a:schemeClr val="bg1"/>
                </a:solidFill>
                <a:latin typeface="Arial Narrow" panose="020B0606020202030204" pitchFamily="34" charset="0"/>
              </a:defRPr>
            </a:lvl1pPr>
          </a:lstStyle>
          <a:p>
            <a:pPr lvl="0"/>
            <a:r>
              <a:rPr lang="de-AT" noProof="0" dirty="0"/>
              <a:t>vorname.nachname@e-control.at</a:t>
            </a:r>
          </a:p>
        </p:txBody>
      </p:sp>
      <p:sp>
        <p:nvSpPr>
          <p:cNvPr id="78" name="Textfeld 77"/>
          <p:cNvSpPr txBox="1"/>
          <p:nvPr userDrawn="1"/>
        </p:nvSpPr>
        <p:spPr>
          <a:xfrm>
            <a:off x="5400757" y="4143836"/>
            <a:ext cx="3072632" cy="307777"/>
          </a:xfrm>
          <a:prstGeom prst="rect">
            <a:avLst/>
          </a:prstGeom>
        </p:spPr>
        <p:txBody>
          <a:bodyPr vert="horz" wrap="square" lIns="0" tIns="0" rIns="0" bIns="0" rtlCol="0" anchor="ctr">
            <a:noAutofit/>
          </a:bodyPr>
          <a:lstStyle>
            <a:lvl1pPr lvl="0" indent="0">
              <a:spcBef>
                <a:spcPts val="500"/>
              </a:spcBef>
              <a:buFont typeface="Arial" pitchFamily="34" charset="0"/>
              <a:buNone/>
              <a:defRPr sz="2000">
                <a:latin typeface="Arial" pitchFamily="34" charset="0"/>
                <a:cs typeface="Arial" pitchFamily="34" charset="0"/>
              </a:defRPr>
            </a:lvl1pPr>
            <a:lvl2pPr marL="179388" indent="-179388">
              <a:spcBef>
                <a:spcPts val="500"/>
              </a:spcBef>
              <a:buFont typeface="Arial" pitchFamily="34" charset="0"/>
              <a:buChar char="•"/>
              <a:defRPr sz="2000">
                <a:latin typeface="Arial" pitchFamily="34" charset="0"/>
                <a:cs typeface="Arial" pitchFamily="34" charset="0"/>
              </a:defRPr>
            </a:lvl2pPr>
            <a:lvl3pPr marL="447675" indent="-268288">
              <a:spcBef>
                <a:spcPts val="400"/>
              </a:spcBef>
              <a:buFont typeface="Arial" pitchFamily="34" charset="0"/>
              <a:buChar char="–"/>
              <a:defRPr>
                <a:latin typeface="Arial" pitchFamily="34" charset="0"/>
                <a:cs typeface="Arial" pitchFamily="34" charset="0"/>
              </a:defRPr>
            </a:lvl3pPr>
            <a:lvl4pPr marL="627063" indent="-179388">
              <a:spcBef>
                <a:spcPts val="400"/>
              </a:spcBef>
              <a:buFont typeface="Arial" pitchFamily="34" charset="0"/>
              <a:buChar char="•"/>
              <a:defRPr>
                <a:latin typeface="Arial" pitchFamily="34" charset="0"/>
                <a:cs typeface="Arial" pitchFamily="34" charset="0"/>
              </a:defRPr>
            </a:lvl4pPr>
            <a:lvl5pPr marL="896938" indent="-269875">
              <a:spcBef>
                <a:spcPts val="400"/>
              </a:spcBef>
              <a:buFont typeface="Arial" pitchFamily="34" charset="0"/>
              <a:buChar char="–"/>
              <a:defRPr>
                <a:latin typeface="Arial" pitchFamily="34" charset="0"/>
                <a:cs typeface="Arial" pitchFamily="34" charset="0"/>
              </a:defRPr>
            </a:lvl5pPr>
            <a:lvl6pPr marL="2514600" indent="-228600">
              <a:spcBef>
                <a:spcPct val="20000"/>
              </a:spcBef>
              <a:buFont typeface="Arial" pitchFamily="34" charset="0"/>
              <a:buChar char="•"/>
              <a:defRPr sz="2000"/>
            </a:lvl6pPr>
            <a:lvl7pPr marL="2971800" indent="-228600">
              <a:spcBef>
                <a:spcPct val="20000"/>
              </a:spcBef>
              <a:buFont typeface="Arial" pitchFamily="34" charset="0"/>
              <a:buChar char="•"/>
              <a:defRPr sz="2000"/>
            </a:lvl7pPr>
            <a:lvl8pPr marL="3429000" indent="-228600">
              <a:spcBef>
                <a:spcPct val="20000"/>
              </a:spcBef>
              <a:buFont typeface="Arial" pitchFamily="34" charset="0"/>
              <a:buChar char="•"/>
              <a:defRPr sz="2000"/>
            </a:lvl8pPr>
            <a:lvl9pPr marL="3886200" indent="-228600">
              <a:spcBef>
                <a:spcPct val="20000"/>
              </a:spcBef>
              <a:buFont typeface="Arial" pitchFamily="34" charset="0"/>
              <a:buChar char="•"/>
              <a:defRPr sz="2000"/>
            </a:lvl9pPr>
          </a:lstStyle>
          <a:p>
            <a:pPr lvl="0" algn="l"/>
            <a:r>
              <a:rPr lang="de-AT" sz="1600" dirty="0">
                <a:solidFill>
                  <a:schemeClr val="bg1"/>
                </a:solidFill>
                <a:latin typeface="Arial Narrow" panose="020B0606020202030204" pitchFamily="34" charset="0"/>
              </a:rPr>
              <a:t>www.e-control</a:t>
            </a:r>
            <a:r>
              <a:rPr lang="de-AT" sz="1600">
                <a:solidFill>
                  <a:schemeClr val="bg1"/>
                </a:solidFill>
                <a:latin typeface="Arial Narrow" panose="020B0606020202030204" pitchFamily="34" charset="0"/>
              </a:rPr>
              <a:t>.at</a:t>
            </a:r>
            <a:endParaRPr lang="de-AT" sz="1600" dirty="0">
              <a:solidFill>
                <a:schemeClr val="bg1"/>
              </a:solidFill>
              <a:latin typeface="Arial Narrow" panose="020B0606020202030204" pitchFamily="34" charset="0"/>
            </a:endParaRPr>
          </a:p>
        </p:txBody>
      </p:sp>
      <p:sp>
        <p:nvSpPr>
          <p:cNvPr id="79" name="Rechteck 78"/>
          <p:cNvSpPr/>
          <p:nvPr userDrawn="1"/>
        </p:nvSpPr>
        <p:spPr>
          <a:xfrm>
            <a:off x="4828773" y="3419145"/>
            <a:ext cx="434734" cy="369332"/>
          </a:xfrm>
          <a:prstGeom prst="rect">
            <a:avLst/>
          </a:prstGeom>
        </p:spPr>
        <p:txBody>
          <a:bodyPr wrap="none">
            <a:spAutoFit/>
          </a:bodyPr>
          <a:lstStyle/>
          <a:p>
            <a:r>
              <a:rPr lang="de-AT" altLang="de-DE" sz="1800">
                <a:solidFill>
                  <a:schemeClr val="bg1"/>
                </a:solidFill>
                <a:sym typeface="Wingdings 2" pitchFamily="18" charset="2"/>
              </a:rPr>
              <a:t></a:t>
            </a:r>
            <a:endParaRPr lang="de-AT" dirty="0">
              <a:solidFill>
                <a:schemeClr val="bg1"/>
              </a:solidFill>
            </a:endParaRPr>
          </a:p>
        </p:txBody>
      </p:sp>
      <p:sp>
        <p:nvSpPr>
          <p:cNvPr id="80" name="Rechteck 79"/>
          <p:cNvSpPr/>
          <p:nvPr userDrawn="1"/>
        </p:nvSpPr>
        <p:spPr>
          <a:xfrm>
            <a:off x="4823162" y="3761391"/>
            <a:ext cx="445956" cy="369332"/>
          </a:xfrm>
          <a:prstGeom prst="rect">
            <a:avLst/>
          </a:prstGeom>
        </p:spPr>
        <p:txBody>
          <a:bodyPr wrap="none">
            <a:spAutoFit/>
          </a:bodyPr>
          <a:lstStyle/>
          <a:p>
            <a:r>
              <a:rPr lang="de-AT" altLang="de-DE" b="1">
                <a:solidFill>
                  <a:schemeClr val="bg1"/>
                </a:solidFill>
                <a:cs typeface="Arial" charset="0"/>
                <a:sym typeface="Wingdings" pitchFamily="2" charset="2"/>
              </a:rPr>
              <a:t></a:t>
            </a:r>
            <a:endParaRPr lang="de-AT" dirty="0">
              <a:solidFill>
                <a:schemeClr val="bg1"/>
              </a:solidFill>
            </a:endParaRPr>
          </a:p>
        </p:txBody>
      </p:sp>
      <p:sp>
        <p:nvSpPr>
          <p:cNvPr id="81" name="Rechteck 80"/>
          <p:cNvSpPr/>
          <p:nvPr userDrawn="1"/>
        </p:nvSpPr>
        <p:spPr>
          <a:xfrm>
            <a:off x="4838391" y="4113058"/>
            <a:ext cx="415498" cy="369332"/>
          </a:xfrm>
          <a:prstGeom prst="rect">
            <a:avLst/>
          </a:prstGeom>
        </p:spPr>
        <p:txBody>
          <a:bodyPr wrap="none">
            <a:spAutoFit/>
          </a:bodyPr>
          <a:lstStyle/>
          <a:p>
            <a:r>
              <a:rPr lang="de-AT" altLang="de-DE" b="1">
                <a:solidFill>
                  <a:schemeClr val="bg1"/>
                </a:solidFill>
                <a:cs typeface="Arial" charset="0"/>
                <a:sym typeface="Webdings" pitchFamily="18" charset="2"/>
              </a:rPr>
              <a:t></a:t>
            </a:r>
            <a:endParaRPr lang="de-AT" dirty="0">
              <a:solidFill>
                <a:schemeClr val="bg1"/>
              </a:solidFill>
            </a:endParaRPr>
          </a:p>
        </p:txBody>
      </p:sp>
    </p:spTree>
    <p:extLst>
      <p:ext uri="{BB962C8B-B14F-4D97-AF65-F5344CB8AC3E}">
        <p14:creationId xmlns:p14="http://schemas.microsoft.com/office/powerpoint/2010/main" val="3757267475"/>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pos="204">
          <p15:clr>
            <a:srgbClr val="FBAE40"/>
          </p15:clr>
        </p15:guide>
        <p15:guide id="4" pos="5556">
          <p15:clr>
            <a:srgbClr val="FBAE40"/>
          </p15:clr>
        </p15:guide>
        <p15:guide id="5" orient="horz" pos="690">
          <p15:clr>
            <a:srgbClr val="FBAE40"/>
          </p15:clr>
        </p15:guide>
        <p15:guide id="6" orient="horz" pos="2958">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Screensaver - Ende - DE">
    <p:spTree>
      <p:nvGrpSpPr>
        <p:cNvPr id="1" name=""/>
        <p:cNvGrpSpPr/>
        <p:nvPr/>
      </p:nvGrpSpPr>
      <p:grpSpPr>
        <a:xfrm>
          <a:off x="0" y="0"/>
          <a:ext cx="0" cy="0"/>
          <a:chOff x="0" y="0"/>
          <a:chExt cx="0" cy="0"/>
        </a:xfrm>
      </p:grpSpPr>
      <p:graphicFrame>
        <p:nvGraphicFramePr>
          <p:cNvPr id="3" name="Objekt 2" hidden="1">
            <a:extLst>
              <a:ext uri="{FF2B5EF4-FFF2-40B4-BE49-F238E27FC236}">
                <a16:creationId xmlns:a16="http://schemas.microsoft.com/office/drawing/2014/main" id="{8B55A282-728D-4951-9F15-29E739EBF347}"/>
              </a:ext>
            </a:extLst>
          </p:cNvPr>
          <p:cNvGraphicFramePr>
            <a:graphicFrameLocks noChangeAspect="1"/>
          </p:cNvGraphicFramePr>
          <p:nvPr userDrawn="1">
            <p:custDataLst>
              <p:tags r:id="rId1"/>
            </p:custDataLst>
            <p:extLst>
              <p:ext uri="{D42A27DB-BD31-4B8C-83A1-F6EECF244321}">
                <p14:modId xmlns:p14="http://schemas.microsoft.com/office/powerpoint/2010/main" val="230316933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501" imgH="502" progId="TCLayout.ActiveDocument.1">
                  <p:embed/>
                </p:oleObj>
              </mc:Choice>
              <mc:Fallback>
                <p:oleObj name="think-cell Folie" r:id="rId3" imgW="501" imgH="502"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Rectangle 6"/>
          <p:cNvSpPr/>
          <p:nvPr userDrawn="1"/>
        </p:nvSpPr>
        <p:spPr>
          <a:xfrm>
            <a:off x="0" y="0"/>
            <a:ext cx="9144000" cy="5143500"/>
          </a:xfrm>
          <a:prstGeom prst="rect">
            <a:avLst/>
          </a:prstGeom>
          <a:solidFill>
            <a:srgbClr val="0066A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de-AT" sz="1350" dirty="0"/>
          </a:p>
        </p:txBody>
      </p:sp>
      <p:sp>
        <p:nvSpPr>
          <p:cNvPr id="2" name="Rechteck 1"/>
          <p:cNvSpPr/>
          <p:nvPr userDrawn="1"/>
        </p:nvSpPr>
        <p:spPr>
          <a:xfrm>
            <a:off x="2286000" y="2448056"/>
            <a:ext cx="4572000" cy="1815882"/>
          </a:xfrm>
          <a:prstGeom prst="rect">
            <a:avLst/>
          </a:prstGeom>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AT" sz="14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E-Control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AT" sz="14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Rudolfsplatz 13a, 1010 Wien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AT" sz="14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Tel.: +43 1 24 7 24-0</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AT" sz="14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Fax: +43 1 247 24-900</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AT" sz="14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E-Mail: office@e-control.at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AT" sz="14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www.e-control.at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AT" sz="14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Twitter: www.twitter.com/energiecontrol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AT" sz="14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Facebook: www.facebook.com/energie.control</a:t>
            </a:r>
            <a:endParaRPr kumimoji="0" lang="de-AT" sz="1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9" name="Rechteck 8"/>
          <p:cNvSpPr/>
          <p:nvPr userDrawn="1"/>
        </p:nvSpPr>
        <p:spPr>
          <a:xfrm>
            <a:off x="1295636" y="1293817"/>
            <a:ext cx="6552728" cy="523220"/>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AT" sz="2800" b="0" i="1" u="none" strike="noStrike" kern="1200" cap="none" spc="0" normalizeH="0" baseline="0" noProof="0">
                <a:ln>
                  <a:noFill/>
                </a:ln>
                <a:solidFill>
                  <a:prstClr val="white"/>
                </a:solidFill>
                <a:effectLst/>
                <a:uLnTx/>
                <a:uFillTx/>
                <a:latin typeface="Franklin Gothic Demi" panose="020B0703020102020204" pitchFamily="34" charset="0"/>
                <a:ea typeface="+mn-ea"/>
                <a:cs typeface="Arial" panose="020B0604020202020204" pitchFamily="34" charset="0"/>
              </a:rPr>
              <a:t>Unsere Energie </a:t>
            </a:r>
            <a:r>
              <a:rPr kumimoji="0" lang="de-AT" sz="2800" b="0" i="1" u="none" strike="noStrike" kern="1200" cap="none" spc="0" normalizeH="0" baseline="0" noProof="0">
                <a:ln>
                  <a:noFill/>
                </a:ln>
                <a:solidFill>
                  <a:prstClr val="white"/>
                </a:solidFill>
                <a:effectLst/>
                <a:uLnTx/>
                <a:uFillTx/>
                <a:latin typeface="Franklin Gothic Book" panose="020B0503020102020204" pitchFamily="34" charset="0"/>
                <a:ea typeface="+mn-ea"/>
                <a:cs typeface="Arial" panose="020B0604020202020204" pitchFamily="34" charset="0"/>
              </a:rPr>
              <a:t>gehört der Zukunft.</a:t>
            </a:r>
            <a:endParaRPr kumimoji="0" lang="de-AT" sz="2800" b="0" i="1" u="none" strike="noStrike" kern="1200" cap="none" spc="0" normalizeH="0" baseline="0" noProof="0" dirty="0">
              <a:ln>
                <a:noFill/>
              </a:ln>
              <a:solidFill>
                <a:prstClr val="white"/>
              </a:solidFill>
              <a:effectLst/>
              <a:uLnTx/>
              <a:uFillTx/>
              <a:latin typeface="Franklin Gothic Book" panose="020B0503020102020204" pitchFamily="34" charset="0"/>
              <a:ea typeface="+mn-ea"/>
              <a:cs typeface="Arial" panose="020B0604020202020204" pitchFamily="34" charset="0"/>
            </a:endParaRPr>
          </a:p>
        </p:txBody>
      </p:sp>
    </p:spTree>
    <p:extLst>
      <p:ext uri="{BB962C8B-B14F-4D97-AF65-F5344CB8AC3E}">
        <p14:creationId xmlns:p14="http://schemas.microsoft.com/office/powerpoint/2010/main" val="1423192234"/>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pos="204">
          <p15:clr>
            <a:srgbClr val="FBAE40"/>
          </p15:clr>
        </p15:guide>
        <p15:guide id="4" pos="5556">
          <p15:clr>
            <a:srgbClr val="FBAE40"/>
          </p15:clr>
        </p15:guide>
        <p15:guide id="5" orient="horz" pos="3049">
          <p15:clr>
            <a:srgbClr val="FBAE40"/>
          </p15:clr>
        </p15:guide>
        <p15:guide id="6" orient="horz" pos="191">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Screensaver">
    <p:spTree>
      <p:nvGrpSpPr>
        <p:cNvPr id="1" name=""/>
        <p:cNvGrpSpPr/>
        <p:nvPr/>
      </p:nvGrpSpPr>
      <p:grpSpPr>
        <a:xfrm>
          <a:off x="0" y="0"/>
          <a:ext cx="0" cy="0"/>
          <a:chOff x="0" y="0"/>
          <a:chExt cx="0" cy="0"/>
        </a:xfrm>
      </p:grpSpPr>
      <p:graphicFrame>
        <p:nvGraphicFramePr>
          <p:cNvPr id="2" name="Objekt 1" hidden="1">
            <a:extLst>
              <a:ext uri="{FF2B5EF4-FFF2-40B4-BE49-F238E27FC236}">
                <a16:creationId xmlns:a16="http://schemas.microsoft.com/office/drawing/2014/main" id="{CF452A82-61D0-4D97-9284-E5063B5B55AD}"/>
              </a:ext>
            </a:extLst>
          </p:cNvPr>
          <p:cNvGraphicFramePr>
            <a:graphicFrameLocks noChangeAspect="1"/>
          </p:cNvGraphicFramePr>
          <p:nvPr userDrawn="1">
            <p:custDataLst>
              <p:tags r:id="rId1"/>
            </p:custDataLst>
            <p:extLst>
              <p:ext uri="{D42A27DB-BD31-4B8C-83A1-F6EECF244321}">
                <p14:modId xmlns:p14="http://schemas.microsoft.com/office/powerpoint/2010/main" val="84316151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501" imgH="502" progId="TCLayout.ActiveDocument.1">
                  <p:embed/>
                </p:oleObj>
              </mc:Choice>
              <mc:Fallback>
                <p:oleObj name="think-cell Folie" r:id="rId3" imgW="501" imgH="502"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Rectangle 6"/>
          <p:cNvSpPr/>
          <p:nvPr userDrawn="1"/>
        </p:nvSpPr>
        <p:spPr>
          <a:xfrm>
            <a:off x="0" y="0"/>
            <a:ext cx="9144000" cy="5143500"/>
          </a:xfrm>
          <a:prstGeom prst="rect">
            <a:avLst/>
          </a:prstGeom>
          <a:solidFill>
            <a:srgbClr val="0066A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de-AT" sz="1350" dirty="0"/>
          </a:p>
        </p:txBody>
      </p:sp>
      <p:pic>
        <p:nvPicPr>
          <p:cNvPr id="6" name="Grafik 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972813" y="1888235"/>
            <a:ext cx="5198375" cy="1367031"/>
          </a:xfrm>
          <a:prstGeom prst="rect">
            <a:avLst/>
          </a:prstGeom>
        </p:spPr>
      </p:pic>
    </p:spTree>
    <p:extLst>
      <p:ext uri="{BB962C8B-B14F-4D97-AF65-F5344CB8AC3E}">
        <p14:creationId xmlns:p14="http://schemas.microsoft.com/office/powerpoint/2010/main" val="221702341"/>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guide id="3" pos="204">
          <p15:clr>
            <a:srgbClr val="FBAE40"/>
          </p15:clr>
        </p15:guide>
        <p15:guide id="4" pos="5556">
          <p15:clr>
            <a:srgbClr val="FBAE40"/>
          </p15:clr>
        </p15:guide>
        <p15:guide id="5" orient="horz" pos="3049">
          <p15:clr>
            <a:srgbClr val="FBAE40"/>
          </p15:clr>
        </p15:guide>
        <p15:guide id="6" orient="horz" pos="19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renner - Recht">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2523303830"/>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3" imgW="270" imgH="270" progId="TCLayout.ActiveDocument.1">
                  <p:embed/>
                </p:oleObj>
              </mc:Choice>
              <mc:Fallback>
                <p:oleObj name="think-cell Folie" r:id="rId3" imgW="270" imgH="270" progId="TCLayout.ActiveDocument.1">
                  <p:embed/>
                  <p:pic>
                    <p:nvPicPr>
                      <p:cNvPr id="11" name="Objekt 10" hidden="1"/>
                      <p:cNvPicPr/>
                      <p:nvPr/>
                    </p:nvPicPr>
                    <p:blipFill>
                      <a:blip r:embed="rId4"/>
                      <a:stretch>
                        <a:fillRect/>
                      </a:stretch>
                    </p:blipFill>
                    <p:spPr>
                      <a:xfrm>
                        <a:off x="1591" y="1192"/>
                        <a:ext cx="1587" cy="1190"/>
                      </a:xfrm>
                      <a:prstGeom prst="rect">
                        <a:avLst/>
                      </a:prstGeom>
                    </p:spPr>
                  </p:pic>
                </p:oleObj>
              </mc:Fallback>
            </mc:AlternateContent>
          </a:graphicData>
        </a:graphic>
      </p:graphicFrame>
      <p:sp>
        <p:nvSpPr>
          <p:cNvPr id="12" name="Textfeld 11"/>
          <p:cNvSpPr txBox="1"/>
          <p:nvPr userDrawn="1"/>
        </p:nvSpPr>
        <p:spPr>
          <a:xfrm>
            <a:off x="334722" y="303213"/>
            <a:ext cx="6634800" cy="360000"/>
          </a:xfrm>
          <a:prstGeom prst="rect">
            <a:avLst/>
          </a:prstGeom>
        </p:spPr>
        <p:txBody>
          <a:bodyPr vert="horz" wrap="square" lIns="0" tIns="0" rIns="0" bIns="0" rtlCol="0" anchor="ctr">
            <a:noAutofit/>
          </a:bodyPr>
          <a:lstStyle/>
          <a:p>
            <a:pPr algn="l"/>
            <a:endParaRPr lang="de-AT" sz="2600" noProof="0" dirty="0">
              <a:solidFill>
                <a:schemeClr val="bg1"/>
              </a:solidFill>
            </a:endParaRPr>
          </a:p>
        </p:txBody>
      </p:sp>
      <p:sp>
        <p:nvSpPr>
          <p:cNvPr id="21" name="Rectangle 3"/>
          <p:cNvSpPr>
            <a:spLocks noGrp="1" noChangeArrowheads="1"/>
          </p:cNvSpPr>
          <p:nvPr>
            <p:ph type="subTitle" idx="1"/>
          </p:nvPr>
        </p:nvSpPr>
        <p:spPr>
          <a:xfrm>
            <a:off x="1327895" y="3115604"/>
            <a:ext cx="6488210" cy="1319381"/>
          </a:xfrm>
          <a:prstGeom prst="rect">
            <a:avLst/>
          </a:prstGeom>
        </p:spPr>
        <p:txBody>
          <a:bodyPr/>
          <a:lstStyle>
            <a:lvl1pPr marL="0" indent="0" algn="ctr">
              <a:buFontTx/>
              <a:buNone/>
              <a:defRPr sz="2600">
                <a:solidFill>
                  <a:srgbClr val="0066A9"/>
                </a:solidFill>
              </a:defRPr>
            </a:lvl1pPr>
          </a:lstStyle>
          <a:p>
            <a:pPr lvl="0"/>
            <a:r>
              <a:rPr lang="de-AT" altLang="de-DE" noProof="0"/>
              <a:t>Master-Untertitelformat bearbeiten</a:t>
            </a:r>
            <a:endParaRPr lang="de-AT" altLang="de-DE" noProof="0" dirty="0"/>
          </a:p>
        </p:txBody>
      </p:sp>
      <p:sp>
        <p:nvSpPr>
          <p:cNvPr id="9" name="Rechteck 8">
            <a:extLst>
              <a:ext uri="{FF2B5EF4-FFF2-40B4-BE49-F238E27FC236}">
                <a16:creationId xmlns:a16="http://schemas.microsoft.com/office/drawing/2014/main" id="{B6FAA0BD-19A2-4CD2-890E-434FB4143F68}"/>
              </a:ext>
            </a:extLst>
          </p:cNvPr>
          <p:cNvSpPr/>
          <p:nvPr userDrawn="1"/>
        </p:nvSpPr>
        <p:spPr>
          <a:xfrm>
            <a:off x="4044378" y="749167"/>
            <a:ext cx="1055246" cy="2169825"/>
          </a:xfrm>
          <a:prstGeom prst="rect">
            <a:avLst/>
          </a:prstGeom>
          <a:noFill/>
        </p:spPr>
        <p:txBody>
          <a:bodyPr wrap="none" lIns="90000" tIns="45720" rIns="91440" bIns="45720">
            <a:spAutoFit/>
          </a:bodyPr>
          <a:lstStyle/>
          <a:p>
            <a:pPr algn="ctr"/>
            <a:r>
              <a:rPr lang="de-AT" sz="13500" b="1" cap="none" spc="50">
                <a:ln w="9525" cmpd="sng">
                  <a:noFill/>
                  <a:prstDash val="solid"/>
                </a:ln>
                <a:solidFill>
                  <a:schemeClr val="accent1"/>
                </a:solidFill>
                <a:effectLst/>
                <a:latin typeface="Times New Roman" panose="02020603050405020304" pitchFamily="18" charset="0"/>
                <a:cs typeface="Times New Roman" panose="02020603050405020304" pitchFamily="18" charset="0"/>
              </a:rPr>
              <a:t>§</a:t>
            </a:r>
            <a:endParaRPr lang="de-AT" sz="13500" b="1" cap="none" spc="50" dirty="0">
              <a:ln w="9525" cmpd="sng">
                <a:noFill/>
                <a:prstDash val="solid"/>
              </a:ln>
              <a:solidFill>
                <a:schemeClr val="accent1"/>
              </a:solidFill>
              <a:effectLst/>
              <a:latin typeface="Times New Roman" panose="02020603050405020304" pitchFamily="18" charset="0"/>
              <a:cs typeface="Times New Roman" panose="02020603050405020304" pitchFamily="18" charset="0"/>
            </a:endParaRPr>
          </a:p>
        </p:txBody>
      </p:sp>
      <p:sp>
        <p:nvSpPr>
          <p:cNvPr id="15" name="Foliennummernplatzhalter 6">
            <a:extLst>
              <a:ext uri="{FF2B5EF4-FFF2-40B4-BE49-F238E27FC236}">
                <a16:creationId xmlns:a16="http://schemas.microsoft.com/office/drawing/2014/main" id="{FD2EEE58-62D4-46A9-93C3-A0FAA4380639}"/>
              </a:ext>
            </a:extLst>
          </p:cNvPr>
          <p:cNvSpPr>
            <a:spLocks noGrp="1"/>
          </p:cNvSpPr>
          <p:nvPr>
            <p:ph type="sldNum" sz="quarter" idx="4"/>
          </p:nvPr>
        </p:nvSpPr>
        <p:spPr>
          <a:xfrm>
            <a:off x="7740352" y="4769165"/>
            <a:ext cx="1080000" cy="180000"/>
          </a:xfrm>
          <a:prstGeom prst="rect">
            <a:avLst/>
          </a:prstGeom>
        </p:spPr>
        <p:txBody>
          <a:bodyPr/>
          <a:lstStyle>
            <a:lvl1pPr algn="r">
              <a:defRPr sz="1000"/>
            </a:lvl1pPr>
          </a:lstStyle>
          <a:p>
            <a:fld id="{69AE58CD-3741-43C7-A2FD-7865044D30D6}" type="slidenum">
              <a:rPr lang="de-AT" smtClean="0"/>
              <a:pPr/>
              <a:t>‹Nr.›</a:t>
            </a:fld>
            <a:endParaRPr lang="de-AT" dirty="0"/>
          </a:p>
        </p:txBody>
      </p:sp>
      <p:sp>
        <p:nvSpPr>
          <p:cNvPr id="16" name="Datumsplatzhalter 27">
            <a:extLst>
              <a:ext uri="{FF2B5EF4-FFF2-40B4-BE49-F238E27FC236}">
                <a16:creationId xmlns:a16="http://schemas.microsoft.com/office/drawing/2014/main" id="{416600B5-5E3E-40EE-9956-086DF678A8DB}"/>
              </a:ext>
            </a:extLst>
          </p:cNvPr>
          <p:cNvSpPr>
            <a:spLocks noGrp="1"/>
          </p:cNvSpPr>
          <p:nvPr>
            <p:ph type="dt" sz="half" idx="2"/>
          </p:nvPr>
        </p:nvSpPr>
        <p:spPr>
          <a:xfrm>
            <a:off x="323850" y="4769165"/>
            <a:ext cx="1080000" cy="180000"/>
          </a:xfrm>
          <a:prstGeom prst="rect">
            <a:avLst/>
          </a:prstGeom>
        </p:spPr>
        <p:txBody>
          <a:bodyPr/>
          <a:lstStyle>
            <a:lvl1pPr algn="l">
              <a:defRPr sz="1000"/>
            </a:lvl1pPr>
          </a:lstStyle>
          <a:p>
            <a:r>
              <a:rPr lang="de-DE"/>
              <a:t>8.9.2021</a:t>
            </a:r>
            <a:endParaRPr lang="de-AT" dirty="0"/>
          </a:p>
        </p:txBody>
      </p:sp>
      <p:sp>
        <p:nvSpPr>
          <p:cNvPr id="17" name="Fußzeilenplatzhalter 28">
            <a:extLst>
              <a:ext uri="{FF2B5EF4-FFF2-40B4-BE49-F238E27FC236}">
                <a16:creationId xmlns:a16="http://schemas.microsoft.com/office/drawing/2014/main" id="{D34CF653-00A1-479E-870A-8F00F3AA2227}"/>
              </a:ext>
            </a:extLst>
          </p:cNvPr>
          <p:cNvSpPr>
            <a:spLocks noGrp="1"/>
          </p:cNvSpPr>
          <p:nvPr>
            <p:ph type="ftr" sz="quarter" idx="3"/>
          </p:nvPr>
        </p:nvSpPr>
        <p:spPr>
          <a:xfrm>
            <a:off x="2052000" y="4769165"/>
            <a:ext cx="5040000" cy="180000"/>
          </a:xfrm>
          <a:prstGeom prst="rect">
            <a:avLst/>
          </a:prstGeom>
        </p:spPr>
        <p:txBody>
          <a:bodyPr/>
          <a:lstStyle>
            <a:lvl1pPr algn="ctr">
              <a:defRPr sz="1000"/>
            </a:lvl1pPr>
          </a:lstStyle>
          <a:p>
            <a:r>
              <a:rPr lang="de-AT"/>
              <a:t>IEWT</a:t>
            </a:r>
            <a:endParaRPr lang="de-AT" dirty="0"/>
          </a:p>
        </p:txBody>
      </p:sp>
    </p:spTree>
    <p:extLst>
      <p:ext uri="{BB962C8B-B14F-4D97-AF65-F5344CB8AC3E}">
        <p14:creationId xmlns:p14="http://schemas.microsoft.com/office/powerpoint/2010/main" val="3706893230"/>
      </p:ext>
    </p:extLst>
  </p:cSld>
  <p:clrMapOvr>
    <a:masterClrMapping/>
  </p:clrMapOvr>
  <p:extLst>
    <p:ext uri="{DCECCB84-F9BA-43D5-87BE-67443E8EF086}">
      <p15:sldGuideLst xmlns:p15="http://schemas.microsoft.com/office/powerpoint/2012/main">
        <p15:guide id="2" pos="288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 - lee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1464155343"/>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3" imgW="270" imgH="270" progId="TCLayout.ActiveDocument.1">
                  <p:embed/>
                </p:oleObj>
              </mc:Choice>
              <mc:Fallback>
                <p:oleObj name="think-cell Folie" r:id="rId3" imgW="270" imgH="270" progId="TCLayout.ActiveDocument.1">
                  <p:embed/>
                  <p:pic>
                    <p:nvPicPr>
                      <p:cNvPr id="11" name="Objekt 10" hidden="1"/>
                      <p:cNvPicPr/>
                      <p:nvPr/>
                    </p:nvPicPr>
                    <p:blipFill>
                      <a:blip r:embed="rId4"/>
                      <a:stretch>
                        <a:fillRect/>
                      </a:stretch>
                    </p:blipFill>
                    <p:spPr>
                      <a:xfrm>
                        <a:off x="1591" y="1192"/>
                        <a:ext cx="1587" cy="1190"/>
                      </a:xfrm>
                      <a:prstGeom prst="rect">
                        <a:avLst/>
                      </a:prstGeom>
                    </p:spPr>
                  </p:pic>
                </p:oleObj>
              </mc:Fallback>
            </mc:AlternateContent>
          </a:graphicData>
        </a:graphic>
      </p:graphicFrame>
      <p:sp>
        <p:nvSpPr>
          <p:cNvPr id="12" name="Textfeld 11"/>
          <p:cNvSpPr txBox="1"/>
          <p:nvPr userDrawn="1"/>
        </p:nvSpPr>
        <p:spPr>
          <a:xfrm>
            <a:off x="334722" y="303213"/>
            <a:ext cx="6634800" cy="360000"/>
          </a:xfrm>
          <a:prstGeom prst="rect">
            <a:avLst/>
          </a:prstGeom>
        </p:spPr>
        <p:txBody>
          <a:bodyPr vert="horz" wrap="square" lIns="0" tIns="0" rIns="0" bIns="0" rtlCol="0" anchor="ctr">
            <a:noAutofit/>
          </a:bodyPr>
          <a:lstStyle/>
          <a:p>
            <a:pPr algn="l"/>
            <a:r>
              <a:rPr lang="de-AT" sz="2600" noProof="0">
                <a:solidFill>
                  <a:schemeClr val="bg1"/>
                </a:solidFill>
              </a:rPr>
              <a:t>Inhalt</a:t>
            </a:r>
            <a:endParaRPr lang="de-AT" sz="2600" noProof="0" dirty="0">
              <a:solidFill>
                <a:schemeClr val="bg1"/>
              </a:solidFill>
            </a:endParaRPr>
          </a:p>
        </p:txBody>
      </p:sp>
      <p:sp>
        <p:nvSpPr>
          <p:cNvPr id="10" name="Foliennummernplatzhalter 6">
            <a:extLst>
              <a:ext uri="{FF2B5EF4-FFF2-40B4-BE49-F238E27FC236}">
                <a16:creationId xmlns:a16="http://schemas.microsoft.com/office/drawing/2014/main" id="{A16DB170-DD79-42E3-99C8-19F78237249D}"/>
              </a:ext>
            </a:extLst>
          </p:cNvPr>
          <p:cNvSpPr>
            <a:spLocks noGrp="1"/>
          </p:cNvSpPr>
          <p:nvPr>
            <p:ph type="sldNum" sz="quarter" idx="4"/>
          </p:nvPr>
        </p:nvSpPr>
        <p:spPr>
          <a:xfrm>
            <a:off x="7740352" y="4769165"/>
            <a:ext cx="1080000" cy="180000"/>
          </a:xfrm>
          <a:prstGeom prst="rect">
            <a:avLst/>
          </a:prstGeom>
        </p:spPr>
        <p:txBody>
          <a:bodyPr/>
          <a:lstStyle>
            <a:lvl1pPr algn="r">
              <a:defRPr sz="1000"/>
            </a:lvl1pPr>
          </a:lstStyle>
          <a:p>
            <a:fld id="{69AE58CD-3741-43C7-A2FD-7865044D30D6}" type="slidenum">
              <a:rPr lang="de-AT" smtClean="0"/>
              <a:pPr/>
              <a:t>‹Nr.›</a:t>
            </a:fld>
            <a:endParaRPr lang="de-AT" dirty="0"/>
          </a:p>
        </p:txBody>
      </p:sp>
      <p:sp>
        <p:nvSpPr>
          <p:cNvPr id="13" name="Datumsplatzhalter 27">
            <a:extLst>
              <a:ext uri="{FF2B5EF4-FFF2-40B4-BE49-F238E27FC236}">
                <a16:creationId xmlns:a16="http://schemas.microsoft.com/office/drawing/2014/main" id="{B095B0F9-B607-4100-81CC-BCA0CB3AB6B1}"/>
              </a:ext>
            </a:extLst>
          </p:cNvPr>
          <p:cNvSpPr>
            <a:spLocks noGrp="1"/>
          </p:cNvSpPr>
          <p:nvPr>
            <p:ph type="dt" sz="half" idx="2"/>
          </p:nvPr>
        </p:nvSpPr>
        <p:spPr>
          <a:xfrm>
            <a:off x="323850" y="4769165"/>
            <a:ext cx="1080000" cy="180000"/>
          </a:xfrm>
          <a:prstGeom prst="rect">
            <a:avLst/>
          </a:prstGeom>
        </p:spPr>
        <p:txBody>
          <a:bodyPr/>
          <a:lstStyle>
            <a:lvl1pPr algn="l">
              <a:defRPr sz="1000"/>
            </a:lvl1pPr>
          </a:lstStyle>
          <a:p>
            <a:r>
              <a:rPr lang="de-DE"/>
              <a:t>8.9.2021</a:t>
            </a:r>
            <a:endParaRPr lang="de-AT" dirty="0"/>
          </a:p>
        </p:txBody>
      </p:sp>
      <p:sp>
        <p:nvSpPr>
          <p:cNvPr id="14" name="Fußzeilenplatzhalter 28">
            <a:extLst>
              <a:ext uri="{FF2B5EF4-FFF2-40B4-BE49-F238E27FC236}">
                <a16:creationId xmlns:a16="http://schemas.microsoft.com/office/drawing/2014/main" id="{E5F09A86-1BF7-4335-B825-EF228BDE8F69}"/>
              </a:ext>
            </a:extLst>
          </p:cNvPr>
          <p:cNvSpPr>
            <a:spLocks noGrp="1"/>
          </p:cNvSpPr>
          <p:nvPr>
            <p:ph type="ftr" sz="quarter" idx="3"/>
          </p:nvPr>
        </p:nvSpPr>
        <p:spPr>
          <a:xfrm>
            <a:off x="2052000" y="4769165"/>
            <a:ext cx="5040000" cy="180000"/>
          </a:xfrm>
          <a:prstGeom prst="rect">
            <a:avLst/>
          </a:prstGeom>
        </p:spPr>
        <p:txBody>
          <a:bodyPr/>
          <a:lstStyle>
            <a:lvl1pPr algn="ctr">
              <a:defRPr sz="1000"/>
            </a:lvl1pPr>
          </a:lstStyle>
          <a:p>
            <a:r>
              <a:rPr lang="de-AT"/>
              <a:t>IEWT</a:t>
            </a:r>
            <a:endParaRPr lang="de-AT" dirty="0"/>
          </a:p>
        </p:txBody>
      </p:sp>
    </p:spTree>
    <p:extLst>
      <p:ext uri="{BB962C8B-B14F-4D97-AF65-F5344CB8AC3E}">
        <p14:creationId xmlns:p14="http://schemas.microsoft.com/office/powerpoint/2010/main" val="4026611393"/>
      </p:ext>
    </p:extLst>
  </p:cSld>
  <p:clrMapOvr>
    <a:masterClrMapping/>
  </p:clrMapOvr>
  <p:extLst>
    <p:ext uri="{DCECCB84-F9BA-43D5-87BE-67443E8EF086}">
      <p15:sldGuideLst xmlns:p15="http://schemas.microsoft.com/office/powerpoint/2012/main">
        <p15:guide id="2" pos="288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halt - 1-zeiliger Titel - LEE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1067127593"/>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2" name="Titel 1"/>
          <p:cNvSpPr>
            <a:spLocks noGrp="1"/>
          </p:cNvSpPr>
          <p:nvPr>
            <p:ph type="title" hasCustomPrompt="1"/>
            <p:custDataLst>
              <p:tags r:id="rId2"/>
            </p:custDataLst>
          </p:nvPr>
        </p:nvSpPr>
        <p:spPr>
          <a:xfrm>
            <a:off x="324000" y="309600"/>
            <a:ext cx="6660268" cy="360000"/>
          </a:xfrm>
          <a:prstGeom prst="rect">
            <a:avLst/>
          </a:prstGeom>
        </p:spPr>
        <p:txBody>
          <a:bodyPr lIns="0" tIns="0" rIns="0" bIns="36000" anchor="ctr"/>
          <a:lstStyle>
            <a:lvl1pPr>
              <a:lnSpc>
                <a:spcPct val="90000"/>
              </a:lnSpc>
              <a:defRPr sz="2600" baseline="0">
                <a:solidFill>
                  <a:schemeClr val="bg1"/>
                </a:solidFill>
                <a:latin typeface="Arial Narrow" panose="020B0606020202030204" pitchFamily="34" charset="0"/>
              </a:defRPr>
            </a:lvl1pPr>
          </a:lstStyle>
          <a:p>
            <a:r>
              <a:rPr lang="de-AT" noProof="0" dirty="0"/>
              <a:t>Mustertitel</a:t>
            </a:r>
          </a:p>
        </p:txBody>
      </p:sp>
      <p:sp>
        <p:nvSpPr>
          <p:cNvPr id="14" name="Foliennummernplatzhalter 6">
            <a:extLst>
              <a:ext uri="{FF2B5EF4-FFF2-40B4-BE49-F238E27FC236}">
                <a16:creationId xmlns:a16="http://schemas.microsoft.com/office/drawing/2014/main" id="{1A12720C-DE98-46A7-8958-9B18D61E2DEE}"/>
              </a:ext>
            </a:extLst>
          </p:cNvPr>
          <p:cNvSpPr>
            <a:spLocks noGrp="1"/>
          </p:cNvSpPr>
          <p:nvPr>
            <p:ph type="sldNum" sz="quarter" idx="4"/>
          </p:nvPr>
        </p:nvSpPr>
        <p:spPr>
          <a:xfrm>
            <a:off x="7740352" y="4769165"/>
            <a:ext cx="1080000" cy="180000"/>
          </a:xfrm>
          <a:prstGeom prst="rect">
            <a:avLst/>
          </a:prstGeom>
        </p:spPr>
        <p:txBody>
          <a:bodyPr/>
          <a:lstStyle>
            <a:lvl1pPr algn="r">
              <a:defRPr sz="1000"/>
            </a:lvl1pPr>
          </a:lstStyle>
          <a:p>
            <a:fld id="{69AE58CD-3741-43C7-A2FD-7865044D30D6}" type="slidenum">
              <a:rPr lang="de-AT" smtClean="0"/>
              <a:pPr/>
              <a:t>‹Nr.›</a:t>
            </a:fld>
            <a:endParaRPr lang="de-AT" dirty="0"/>
          </a:p>
        </p:txBody>
      </p:sp>
      <p:sp>
        <p:nvSpPr>
          <p:cNvPr id="15" name="Datumsplatzhalter 27">
            <a:extLst>
              <a:ext uri="{FF2B5EF4-FFF2-40B4-BE49-F238E27FC236}">
                <a16:creationId xmlns:a16="http://schemas.microsoft.com/office/drawing/2014/main" id="{3551C6BD-9746-4EB2-89A2-F574379AC5E2}"/>
              </a:ext>
            </a:extLst>
          </p:cNvPr>
          <p:cNvSpPr>
            <a:spLocks noGrp="1"/>
          </p:cNvSpPr>
          <p:nvPr>
            <p:ph type="dt" sz="half" idx="2"/>
          </p:nvPr>
        </p:nvSpPr>
        <p:spPr>
          <a:xfrm>
            <a:off x="323850" y="4769165"/>
            <a:ext cx="1080000" cy="180000"/>
          </a:xfrm>
          <a:prstGeom prst="rect">
            <a:avLst/>
          </a:prstGeom>
        </p:spPr>
        <p:txBody>
          <a:bodyPr/>
          <a:lstStyle>
            <a:lvl1pPr algn="l">
              <a:defRPr sz="1000"/>
            </a:lvl1pPr>
          </a:lstStyle>
          <a:p>
            <a:r>
              <a:rPr lang="de-DE"/>
              <a:t>8.9.2021</a:t>
            </a:r>
            <a:endParaRPr lang="de-AT" dirty="0"/>
          </a:p>
        </p:txBody>
      </p:sp>
      <p:sp>
        <p:nvSpPr>
          <p:cNvPr id="16" name="Fußzeilenplatzhalter 28">
            <a:extLst>
              <a:ext uri="{FF2B5EF4-FFF2-40B4-BE49-F238E27FC236}">
                <a16:creationId xmlns:a16="http://schemas.microsoft.com/office/drawing/2014/main" id="{96218E1C-CA5F-4E2A-BC42-CD0520F20DA5}"/>
              </a:ext>
            </a:extLst>
          </p:cNvPr>
          <p:cNvSpPr>
            <a:spLocks noGrp="1"/>
          </p:cNvSpPr>
          <p:nvPr>
            <p:ph type="ftr" sz="quarter" idx="3"/>
          </p:nvPr>
        </p:nvSpPr>
        <p:spPr>
          <a:xfrm>
            <a:off x="2052000" y="4769165"/>
            <a:ext cx="5040000" cy="180000"/>
          </a:xfrm>
          <a:prstGeom prst="rect">
            <a:avLst/>
          </a:prstGeom>
        </p:spPr>
        <p:txBody>
          <a:bodyPr/>
          <a:lstStyle>
            <a:lvl1pPr algn="ctr">
              <a:defRPr sz="1000"/>
            </a:lvl1pPr>
          </a:lstStyle>
          <a:p>
            <a:r>
              <a:rPr lang="de-AT"/>
              <a:t>IEWT</a:t>
            </a:r>
            <a:endParaRPr lang="de-AT" dirty="0"/>
          </a:p>
        </p:txBody>
      </p:sp>
    </p:spTree>
    <p:extLst>
      <p:ext uri="{BB962C8B-B14F-4D97-AF65-F5344CB8AC3E}">
        <p14:creationId xmlns:p14="http://schemas.microsoft.com/office/powerpoint/2010/main" val="2039460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halt - 2-zeiliger Titel - LEER">
    <p:spTree>
      <p:nvGrpSpPr>
        <p:cNvPr id="1" name=""/>
        <p:cNvGrpSpPr/>
        <p:nvPr/>
      </p:nvGrpSpPr>
      <p:grpSpPr>
        <a:xfrm>
          <a:off x="0" y="0"/>
          <a:ext cx="0" cy="0"/>
          <a:chOff x="0" y="0"/>
          <a:chExt cx="0" cy="0"/>
        </a:xfrm>
      </p:grpSpPr>
      <p:graphicFrame>
        <p:nvGraphicFramePr>
          <p:cNvPr id="11" name="Objekt 10" hidden="1"/>
          <p:cNvGraphicFramePr>
            <a:graphicFrameLocks noChangeAspect="1"/>
          </p:cNvGraphicFramePr>
          <p:nvPr userDrawn="1">
            <p:custDataLst>
              <p:tags r:id="rId1"/>
            </p:custDataLst>
            <p:extLst>
              <p:ext uri="{D42A27DB-BD31-4B8C-83A1-F6EECF244321}">
                <p14:modId xmlns:p14="http://schemas.microsoft.com/office/powerpoint/2010/main" val="2680449149"/>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4" imgW="270" imgH="270" progId="TCLayout.ActiveDocument.1">
                  <p:embed/>
                </p:oleObj>
              </mc:Choice>
              <mc:Fallback>
                <p:oleObj name="think-cell Folie" r:id="rId4" imgW="270" imgH="270" progId="TCLayout.ActiveDocument.1">
                  <p:embed/>
                  <p:pic>
                    <p:nvPicPr>
                      <p:cNvPr id="11" name="Objekt 10" hidden="1"/>
                      <p:cNvPicPr/>
                      <p:nvPr/>
                    </p:nvPicPr>
                    <p:blipFill>
                      <a:blip r:embed="rId5"/>
                      <a:stretch>
                        <a:fillRect/>
                      </a:stretch>
                    </p:blipFill>
                    <p:spPr>
                      <a:xfrm>
                        <a:off x="1591" y="1192"/>
                        <a:ext cx="1587" cy="1190"/>
                      </a:xfrm>
                      <a:prstGeom prst="rect">
                        <a:avLst/>
                      </a:prstGeom>
                    </p:spPr>
                  </p:pic>
                </p:oleObj>
              </mc:Fallback>
            </mc:AlternateContent>
          </a:graphicData>
        </a:graphic>
      </p:graphicFrame>
      <p:sp>
        <p:nvSpPr>
          <p:cNvPr id="2" name="Titel 1"/>
          <p:cNvSpPr>
            <a:spLocks noGrp="1"/>
          </p:cNvSpPr>
          <p:nvPr>
            <p:ph type="title" hasCustomPrompt="1"/>
            <p:custDataLst>
              <p:tags r:id="rId2"/>
            </p:custDataLst>
          </p:nvPr>
        </p:nvSpPr>
        <p:spPr>
          <a:xfrm>
            <a:off x="324000" y="194400"/>
            <a:ext cx="6660268" cy="360000"/>
          </a:xfrm>
          <a:prstGeom prst="rect">
            <a:avLst/>
          </a:prstGeom>
        </p:spPr>
        <p:txBody>
          <a:bodyPr lIns="0" tIns="0" rIns="0" bIns="36000" anchor="ctr"/>
          <a:lstStyle>
            <a:lvl1pPr>
              <a:lnSpc>
                <a:spcPct val="100000"/>
              </a:lnSpc>
              <a:defRPr sz="2600">
                <a:solidFill>
                  <a:schemeClr val="bg1"/>
                </a:solidFill>
                <a:latin typeface="Arial Narrow" panose="020B0606020202030204" pitchFamily="34" charset="0"/>
              </a:defRPr>
            </a:lvl1pPr>
          </a:lstStyle>
          <a:p>
            <a:r>
              <a:rPr lang="de-AT" noProof="0" dirty="0"/>
              <a:t>Mustertitel</a:t>
            </a:r>
          </a:p>
        </p:txBody>
      </p:sp>
      <p:sp>
        <p:nvSpPr>
          <p:cNvPr id="6" name="Inhaltsplatzhalter 5"/>
          <p:cNvSpPr>
            <a:spLocks noGrp="1"/>
          </p:cNvSpPr>
          <p:nvPr>
            <p:ph sz="quarter" idx="12" hasCustomPrompt="1"/>
          </p:nvPr>
        </p:nvSpPr>
        <p:spPr>
          <a:xfrm>
            <a:off x="323847" y="561174"/>
            <a:ext cx="6660268" cy="217150"/>
          </a:xfrm>
          <a:prstGeom prst="rect">
            <a:avLst/>
          </a:prstGeom>
        </p:spPr>
        <p:txBody>
          <a:bodyPr lIns="0" tIns="0" rIns="0" bIns="0" anchor="ctr"/>
          <a:lstStyle>
            <a:lvl1pPr>
              <a:spcBef>
                <a:spcPts val="0"/>
              </a:spcBef>
              <a:defRPr sz="1600" i="1" baseline="0">
                <a:solidFill>
                  <a:schemeClr val="bg1"/>
                </a:solidFill>
                <a:latin typeface="Arial Narrow" panose="020B0606020202030204" pitchFamily="34" charset="0"/>
              </a:defRPr>
            </a:lvl1pPr>
            <a:lvl2pPr>
              <a:defRPr sz="1600">
                <a:solidFill>
                  <a:schemeClr val="tx2">
                    <a:lumMod val="50000"/>
                    <a:lumOff val="50000"/>
                  </a:schemeClr>
                </a:solidFill>
              </a:defRPr>
            </a:lvl2pPr>
            <a:lvl3pPr>
              <a:defRPr sz="1600">
                <a:solidFill>
                  <a:schemeClr val="tx2">
                    <a:lumMod val="50000"/>
                    <a:lumOff val="50000"/>
                  </a:schemeClr>
                </a:solidFill>
              </a:defRPr>
            </a:lvl3pPr>
            <a:lvl4pPr>
              <a:defRPr sz="1600">
                <a:solidFill>
                  <a:schemeClr val="tx2">
                    <a:lumMod val="50000"/>
                    <a:lumOff val="50000"/>
                  </a:schemeClr>
                </a:solidFill>
              </a:defRPr>
            </a:lvl4pPr>
            <a:lvl5pPr>
              <a:defRPr sz="1600">
                <a:solidFill>
                  <a:schemeClr val="tx2">
                    <a:lumMod val="50000"/>
                    <a:lumOff val="50000"/>
                  </a:schemeClr>
                </a:solidFill>
              </a:defRPr>
            </a:lvl5pPr>
          </a:lstStyle>
          <a:p>
            <a:pPr lvl="0"/>
            <a:r>
              <a:rPr lang="de-AT" noProof="0" dirty="0"/>
              <a:t>Muster-Untertitel / Take </a:t>
            </a:r>
            <a:r>
              <a:rPr lang="de-AT" noProof="0" dirty="0" err="1"/>
              <a:t>home</a:t>
            </a:r>
            <a:r>
              <a:rPr lang="de-AT" noProof="0" dirty="0"/>
              <a:t> </a:t>
            </a:r>
            <a:r>
              <a:rPr lang="de-AT" noProof="0" dirty="0" err="1"/>
              <a:t>message</a:t>
            </a:r>
            <a:r>
              <a:rPr lang="de-AT" noProof="0" dirty="0"/>
              <a:t> (1-2 zeilig)</a:t>
            </a:r>
          </a:p>
        </p:txBody>
      </p:sp>
      <p:sp>
        <p:nvSpPr>
          <p:cNvPr id="14" name="Foliennummernplatzhalter 6">
            <a:extLst>
              <a:ext uri="{FF2B5EF4-FFF2-40B4-BE49-F238E27FC236}">
                <a16:creationId xmlns:a16="http://schemas.microsoft.com/office/drawing/2014/main" id="{79941510-A5E7-4F0A-971D-1A80914931C8}"/>
              </a:ext>
            </a:extLst>
          </p:cNvPr>
          <p:cNvSpPr>
            <a:spLocks noGrp="1"/>
          </p:cNvSpPr>
          <p:nvPr>
            <p:ph type="sldNum" sz="quarter" idx="4"/>
          </p:nvPr>
        </p:nvSpPr>
        <p:spPr>
          <a:xfrm>
            <a:off x="7740352" y="4769165"/>
            <a:ext cx="1080000" cy="180000"/>
          </a:xfrm>
          <a:prstGeom prst="rect">
            <a:avLst/>
          </a:prstGeom>
        </p:spPr>
        <p:txBody>
          <a:bodyPr/>
          <a:lstStyle>
            <a:lvl1pPr algn="r">
              <a:defRPr sz="1000"/>
            </a:lvl1pPr>
          </a:lstStyle>
          <a:p>
            <a:fld id="{69AE58CD-3741-43C7-A2FD-7865044D30D6}" type="slidenum">
              <a:rPr lang="de-AT" smtClean="0"/>
              <a:pPr/>
              <a:t>‹Nr.›</a:t>
            </a:fld>
            <a:endParaRPr lang="de-AT" dirty="0"/>
          </a:p>
        </p:txBody>
      </p:sp>
      <p:sp>
        <p:nvSpPr>
          <p:cNvPr id="15" name="Datumsplatzhalter 27">
            <a:extLst>
              <a:ext uri="{FF2B5EF4-FFF2-40B4-BE49-F238E27FC236}">
                <a16:creationId xmlns:a16="http://schemas.microsoft.com/office/drawing/2014/main" id="{8D82ABAF-9B32-48AC-B66A-6D3FD8DFB2A1}"/>
              </a:ext>
            </a:extLst>
          </p:cNvPr>
          <p:cNvSpPr>
            <a:spLocks noGrp="1"/>
          </p:cNvSpPr>
          <p:nvPr>
            <p:ph type="dt" sz="half" idx="2"/>
          </p:nvPr>
        </p:nvSpPr>
        <p:spPr>
          <a:xfrm>
            <a:off x="323850" y="4769165"/>
            <a:ext cx="1080000" cy="180000"/>
          </a:xfrm>
          <a:prstGeom prst="rect">
            <a:avLst/>
          </a:prstGeom>
        </p:spPr>
        <p:txBody>
          <a:bodyPr/>
          <a:lstStyle>
            <a:lvl1pPr algn="l">
              <a:defRPr sz="1000"/>
            </a:lvl1pPr>
          </a:lstStyle>
          <a:p>
            <a:r>
              <a:rPr lang="de-DE"/>
              <a:t>8.9.2021</a:t>
            </a:r>
            <a:endParaRPr lang="de-AT" dirty="0"/>
          </a:p>
        </p:txBody>
      </p:sp>
      <p:sp>
        <p:nvSpPr>
          <p:cNvPr id="16" name="Fußzeilenplatzhalter 28">
            <a:extLst>
              <a:ext uri="{FF2B5EF4-FFF2-40B4-BE49-F238E27FC236}">
                <a16:creationId xmlns:a16="http://schemas.microsoft.com/office/drawing/2014/main" id="{26FF2CAB-93CD-4FAE-8D72-E55C0617A2C3}"/>
              </a:ext>
            </a:extLst>
          </p:cNvPr>
          <p:cNvSpPr>
            <a:spLocks noGrp="1"/>
          </p:cNvSpPr>
          <p:nvPr>
            <p:ph type="ftr" sz="quarter" idx="3"/>
          </p:nvPr>
        </p:nvSpPr>
        <p:spPr>
          <a:xfrm>
            <a:off x="2052000" y="4769165"/>
            <a:ext cx="5040000" cy="180000"/>
          </a:xfrm>
          <a:prstGeom prst="rect">
            <a:avLst/>
          </a:prstGeom>
        </p:spPr>
        <p:txBody>
          <a:bodyPr/>
          <a:lstStyle>
            <a:lvl1pPr algn="ctr">
              <a:defRPr sz="1000"/>
            </a:lvl1pPr>
          </a:lstStyle>
          <a:p>
            <a:r>
              <a:rPr lang="de-AT"/>
              <a:t>IEWT</a:t>
            </a:r>
            <a:endParaRPr lang="de-AT" dirty="0"/>
          </a:p>
        </p:txBody>
      </p:sp>
    </p:spTree>
    <p:extLst>
      <p:ext uri="{BB962C8B-B14F-4D97-AF65-F5344CB8AC3E}">
        <p14:creationId xmlns:p14="http://schemas.microsoft.com/office/powerpoint/2010/main" val="1571812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2.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oleObject" Target="../embeddings/oleObject1.bin"/></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image" Target="../media/image10.pn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image" Target="../media/image3.emf"/><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oleObject" Target="../embeddings/oleObject26.bin"/><Relationship Id="rId5" Type="http://schemas.openxmlformats.org/officeDocument/2006/relationships/slideLayout" Target="../slideLayouts/slideLayout29.xml"/><Relationship Id="rId10" Type="http://schemas.openxmlformats.org/officeDocument/2006/relationships/tags" Target="../tags/tag42.xml"/><Relationship Id="rId4" Type="http://schemas.openxmlformats.org/officeDocument/2006/relationships/slideLayout" Target="../slideLayouts/slideLayout28.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18" Type="http://schemas.openxmlformats.org/officeDocument/2006/relationships/slideLayout" Target="../slideLayouts/slideLayout50.xml"/><Relationship Id="rId26" Type="http://schemas.openxmlformats.org/officeDocument/2006/relationships/tags" Target="../tags/tag55.xml"/><Relationship Id="rId3" Type="http://schemas.openxmlformats.org/officeDocument/2006/relationships/slideLayout" Target="../slideLayouts/slideLayout35.xml"/><Relationship Id="rId21" Type="http://schemas.openxmlformats.org/officeDocument/2006/relationships/slideLayout" Target="../slideLayouts/slideLayout53.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slideLayout" Target="../slideLayouts/slideLayout49.xml"/><Relationship Id="rId25" Type="http://schemas.openxmlformats.org/officeDocument/2006/relationships/theme" Target="../theme/theme3.xml"/><Relationship Id="rId2" Type="http://schemas.openxmlformats.org/officeDocument/2006/relationships/slideLayout" Target="../slideLayouts/slideLayout34.xml"/><Relationship Id="rId16" Type="http://schemas.openxmlformats.org/officeDocument/2006/relationships/slideLayout" Target="../slideLayouts/slideLayout48.xml"/><Relationship Id="rId20" Type="http://schemas.openxmlformats.org/officeDocument/2006/relationships/slideLayout" Target="../slideLayouts/slideLayout52.xml"/><Relationship Id="rId29" Type="http://schemas.openxmlformats.org/officeDocument/2006/relationships/image" Target="../media/image2.png"/><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24" Type="http://schemas.openxmlformats.org/officeDocument/2006/relationships/slideLayout" Target="../slideLayouts/slideLayout56.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23" Type="http://schemas.openxmlformats.org/officeDocument/2006/relationships/slideLayout" Target="../slideLayouts/slideLayout55.xml"/><Relationship Id="rId28" Type="http://schemas.openxmlformats.org/officeDocument/2006/relationships/image" Target="../media/image1.emf"/><Relationship Id="rId10" Type="http://schemas.openxmlformats.org/officeDocument/2006/relationships/slideLayout" Target="../slideLayouts/slideLayout42.xml"/><Relationship Id="rId19" Type="http://schemas.openxmlformats.org/officeDocument/2006/relationships/slideLayout" Target="../slideLayouts/slideLayout51.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 Id="rId22" Type="http://schemas.openxmlformats.org/officeDocument/2006/relationships/slideLayout" Target="../slideLayouts/slideLayout54.xml"/><Relationship Id="rId27" Type="http://schemas.openxmlformats.org/officeDocument/2006/relationships/oleObject" Target="../embeddings/oleObject35.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hteck 8"/>
          <p:cNvSpPr/>
          <p:nvPr userDrawn="1"/>
        </p:nvSpPr>
        <p:spPr>
          <a:xfrm>
            <a:off x="0" y="2381"/>
            <a:ext cx="9144000" cy="972000"/>
          </a:xfrm>
          <a:prstGeom prst="rect">
            <a:avLst/>
          </a:prstGeom>
          <a:solidFill>
            <a:srgbClr val="0066A9"/>
          </a:solidFill>
          <a:ln w="12700">
            <a:solidFill>
              <a:srgbClr val="0066A9"/>
            </a:solidFill>
          </a:ln>
        </p:spPr>
        <p:style>
          <a:lnRef idx="2">
            <a:schemeClr val="accent1">
              <a:shade val="50000"/>
            </a:schemeClr>
          </a:lnRef>
          <a:fillRef idx="1">
            <a:schemeClr val="accent1"/>
          </a:fillRef>
          <a:effectRef idx="0">
            <a:schemeClr val="accent1"/>
          </a:effectRef>
          <a:fontRef idx="minor">
            <a:schemeClr val="lt1"/>
          </a:fontRef>
        </p:style>
        <p:txBody>
          <a:bodyPr lIns="72000" rtlCol="0" anchor="t"/>
          <a:lstStyle/>
          <a:p>
            <a:pPr algn="ctr"/>
            <a:endParaRPr lang="de-AT" dirty="0">
              <a:solidFill>
                <a:srgbClr val="0066A9"/>
              </a:solidFill>
            </a:endParaRPr>
          </a:p>
        </p:txBody>
      </p:sp>
      <p:graphicFrame>
        <p:nvGraphicFramePr>
          <p:cNvPr id="7" name="Objekt 6" hidden="1"/>
          <p:cNvGraphicFramePr>
            <a:graphicFrameLocks noChangeAspect="1"/>
          </p:cNvGraphicFramePr>
          <p:nvPr userDrawn="1">
            <p:custDataLst>
              <p:tags r:id="rId26"/>
            </p:custDataLst>
            <p:extLst>
              <p:ext uri="{D42A27DB-BD31-4B8C-83A1-F6EECF244321}">
                <p14:modId xmlns:p14="http://schemas.microsoft.com/office/powerpoint/2010/main" val="1078478581"/>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27" imgW="270" imgH="270" progId="TCLayout.ActiveDocument.1">
                  <p:embed/>
                </p:oleObj>
              </mc:Choice>
              <mc:Fallback>
                <p:oleObj name="think-cell Folie" r:id="rId27" imgW="270" imgH="270" progId="TCLayout.ActiveDocument.1">
                  <p:embed/>
                  <p:pic>
                    <p:nvPicPr>
                      <p:cNvPr id="7" name="Objekt 6" hidden="1"/>
                      <p:cNvPicPr/>
                      <p:nvPr/>
                    </p:nvPicPr>
                    <p:blipFill>
                      <a:blip r:embed="rId28"/>
                      <a:stretch>
                        <a:fillRect/>
                      </a:stretch>
                    </p:blipFill>
                    <p:spPr>
                      <a:xfrm>
                        <a:off x="1591" y="1192"/>
                        <a:ext cx="1587" cy="1190"/>
                      </a:xfrm>
                      <a:prstGeom prst="rect">
                        <a:avLst/>
                      </a:prstGeom>
                    </p:spPr>
                  </p:pic>
                </p:oleObj>
              </mc:Fallback>
            </mc:AlternateContent>
          </a:graphicData>
        </a:graphic>
      </p:graphicFrame>
      <p:pic>
        <p:nvPicPr>
          <p:cNvPr id="4" name="Grafik 3"/>
          <p:cNvPicPr>
            <a:picLocks noChangeAspect="1"/>
          </p:cNvPicPr>
          <p:nvPr userDrawn="1"/>
        </p:nvPicPr>
        <p:blipFill>
          <a:blip r:embed="rId29">
            <a:extLst>
              <a:ext uri="{28A0092B-C50C-407E-A947-70E740481C1C}">
                <a14:useLocalDpi xmlns:a14="http://schemas.microsoft.com/office/drawing/2010/main" val="0"/>
              </a:ext>
            </a:extLst>
          </a:blip>
          <a:stretch>
            <a:fillRect/>
          </a:stretch>
        </p:blipFill>
        <p:spPr>
          <a:xfrm>
            <a:off x="7171200" y="272381"/>
            <a:ext cx="1642756" cy="432000"/>
          </a:xfrm>
          <a:prstGeom prst="rect">
            <a:avLst/>
          </a:prstGeom>
        </p:spPr>
      </p:pic>
      <p:sp>
        <p:nvSpPr>
          <p:cNvPr id="2" name="Textplatzhalter 1"/>
          <p:cNvSpPr>
            <a:spLocks noGrp="1"/>
          </p:cNvSpPr>
          <p:nvPr>
            <p:ph type="body" idx="1"/>
          </p:nvPr>
        </p:nvSpPr>
        <p:spPr>
          <a:xfrm>
            <a:off x="323850" y="1059801"/>
            <a:ext cx="8490106" cy="3636023"/>
          </a:xfrm>
          <a:prstGeom prst="rect">
            <a:avLst/>
          </a:prstGeom>
        </p:spPr>
        <p:txBody>
          <a:bodyPr vert="horz" lIns="0" tIns="0" rIns="0" bIns="0" rtlCol="0">
            <a:normAutofit/>
          </a:bodyPr>
          <a:lstStyle/>
          <a:p>
            <a:pPr lvl="0"/>
            <a:r>
              <a:rPr lang="de-AT"/>
              <a:t>Formatvorlagen des Textmasters bearbeiten</a:t>
            </a:r>
          </a:p>
          <a:p>
            <a:pPr lvl="1"/>
            <a:r>
              <a:rPr lang="de-AT"/>
              <a:t>Zweite Ebene</a:t>
            </a:r>
          </a:p>
          <a:p>
            <a:pPr lvl="2"/>
            <a:r>
              <a:rPr lang="de-AT"/>
              <a:t>Dritte Ebene</a:t>
            </a:r>
          </a:p>
          <a:p>
            <a:pPr lvl="3"/>
            <a:r>
              <a:rPr lang="de-AT"/>
              <a:t>Vierte Ebene</a:t>
            </a:r>
            <a:endParaRPr lang="de-AT" dirty="0"/>
          </a:p>
        </p:txBody>
      </p:sp>
      <p:sp>
        <p:nvSpPr>
          <p:cNvPr id="8" name="Foliennummernplatzhalter 6">
            <a:extLst>
              <a:ext uri="{FF2B5EF4-FFF2-40B4-BE49-F238E27FC236}">
                <a16:creationId xmlns:a16="http://schemas.microsoft.com/office/drawing/2014/main" id="{3FA72AA2-CA33-420A-8CF4-1A86ED9F26C9}"/>
              </a:ext>
            </a:extLst>
          </p:cNvPr>
          <p:cNvSpPr>
            <a:spLocks noGrp="1"/>
          </p:cNvSpPr>
          <p:nvPr>
            <p:ph type="sldNum" sz="quarter" idx="4"/>
          </p:nvPr>
        </p:nvSpPr>
        <p:spPr>
          <a:xfrm>
            <a:off x="7740352" y="4769165"/>
            <a:ext cx="1080000" cy="180000"/>
          </a:xfrm>
          <a:prstGeom prst="rect">
            <a:avLst/>
          </a:prstGeom>
        </p:spPr>
        <p:txBody>
          <a:bodyPr anchor="ctr" anchorCtr="0"/>
          <a:lstStyle>
            <a:lvl1pPr algn="r">
              <a:defRPr sz="1000"/>
            </a:lvl1pPr>
          </a:lstStyle>
          <a:p>
            <a:fld id="{69AE58CD-3741-43C7-A2FD-7865044D30D6}" type="slidenum">
              <a:rPr lang="de-AT" smtClean="0"/>
              <a:pPr/>
              <a:t>‹Nr.›</a:t>
            </a:fld>
            <a:endParaRPr lang="de-AT" dirty="0"/>
          </a:p>
        </p:txBody>
      </p:sp>
      <p:sp>
        <p:nvSpPr>
          <p:cNvPr id="10" name="Datumsplatzhalter 27">
            <a:extLst>
              <a:ext uri="{FF2B5EF4-FFF2-40B4-BE49-F238E27FC236}">
                <a16:creationId xmlns:a16="http://schemas.microsoft.com/office/drawing/2014/main" id="{39E23A3E-950D-4AEE-8509-D14E88A0D222}"/>
              </a:ext>
            </a:extLst>
          </p:cNvPr>
          <p:cNvSpPr>
            <a:spLocks noGrp="1"/>
          </p:cNvSpPr>
          <p:nvPr>
            <p:ph type="dt" sz="half" idx="2"/>
          </p:nvPr>
        </p:nvSpPr>
        <p:spPr>
          <a:xfrm>
            <a:off x="323850" y="4769165"/>
            <a:ext cx="1080000" cy="180000"/>
          </a:xfrm>
          <a:prstGeom prst="rect">
            <a:avLst/>
          </a:prstGeom>
        </p:spPr>
        <p:txBody>
          <a:bodyPr anchor="ctr" anchorCtr="0"/>
          <a:lstStyle>
            <a:lvl1pPr algn="l">
              <a:defRPr sz="1000"/>
            </a:lvl1pPr>
          </a:lstStyle>
          <a:p>
            <a:r>
              <a:rPr lang="de-DE"/>
              <a:t>8.9.2021</a:t>
            </a:r>
            <a:endParaRPr lang="de-AT" dirty="0"/>
          </a:p>
        </p:txBody>
      </p:sp>
      <p:sp>
        <p:nvSpPr>
          <p:cNvPr id="11" name="Fußzeilenplatzhalter 28">
            <a:extLst>
              <a:ext uri="{FF2B5EF4-FFF2-40B4-BE49-F238E27FC236}">
                <a16:creationId xmlns:a16="http://schemas.microsoft.com/office/drawing/2014/main" id="{1EB2B1DF-6803-4E77-B321-D20954142794}"/>
              </a:ext>
            </a:extLst>
          </p:cNvPr>
          <p:cNvSpPr>
            <a:spLocks noGrp="1"/>
          </p:cNvSpPr>
          <p:nvPr>
            <p:ph type="ftr" sz="quarter" idx="3"/>
          </p:nvPr>
        </p:nvSpPr>
        <p:spPr>
          <a:xfrm>
            <a:off x="2052000" y="4769165"/>
            <a:ext cx="5040000" cy="180000"/>
          </a:xfrm>
          <a:prstGeom prst="rect">
            <a:avLst/>
          </a:prstGeom>
        </p:spPr>
        <p:txBody>
          <a:bodyPr anchor="ctr" anchorCtr="0"/>
          <a:lstStyle>
            <a:lvl1pPr algn="ctr">
              <a:defRPr sz="1000"/>
            </a:lvl1pPr>
          </a:lstStyle>
          <a:p>
            <a:r>
              <a:rPr lang="de-AT"/>
              <a:t>IEWT</a:t>
            </a:r>
            <a:endParaRPr lang="de-AT" dirty="0"/>
          </a:p>
        </p:txBody>
      </p:sp>
    </p:spTree>
    <p:extLst>
      <p:ext uri="{BB962C8B-B14F-4D97-AF65-F5344CB8AC3E}">
        <p14:creationId xmlns:p14="http://schemas.microsoft.com/office/powerpoint/2010/main" val="3835717843"/>
      </p:ext>
    </p:extLst>
  </p:cSld>
  <p:clrMap bg1="lt1" tx1="dk1" bg2="lt2" tx2="dk2" accent1="accent1" accent2="accent2" accent3="accent3" accent4="accent4" accent5="accent5" accent6="accent6" hlink="hlink" folHlink="folHlink"/>
  <p:sldLayoutIdLst>
    <p:sldLayoutId id="2147483729" r:id="rId1"/>
    <p:sldLayoutId id="2147483731" r:id="rId2"/>
    <p:sldLayoutId id="2147483765" r:id="rId3"/>
    <p:sldLayoutId id="2147483732" r:id="rId4"/>
    <p:sldLayoutId id="2147483733" r:id="rId5"/>
    <p:sldLayoutId id="2147483770" r:id="rId6"/>
    <p:sldLayoutId id="2147483768" r:id="rId7"/>
    <p:sldLayoutId id="2147483769" r:id="rId8"/>
    <p:sldLayoutId id="2147483766" r:id="rId9"/>
    <p:sldLayoutId id="2147483739" r:id="rId10"/>
    <p:sldLayoutId id="2147483740" r:id="rId11"/>
    <p:sldLayoutId id="2147483742" r:id="rId12"/>
    <p:sldLayoutId id="2147483743" r:id="rId13"/>
    <p:sldLayoutId id="2147483744" r:id="rId14"/>
    <p:sldLayoutId id="2147483745" r:id="rId15"/>
    <p:sldLayoutId id="2147483746" r:id="rId16"/>
    <p:sldLayoutId id="2147483747" r:id="rId17"/>
    <p:sldLayoutId id="2147483748" r:id="rId18"/>
    <p:sldLayoutId id="2147483749" r:id="rId19"/>
    <p:sldLayoutId id="2147483750" r:id="rId20"/>
    <p:sldLayoutId id="2147483767" r:id="rId21"/>
    <p:sldLayoutId id="2147483752" r:id="rId22"/>
    <p:sldLayoutId id="2147483755" r:id="rId23"/>
    <p:sldLayoutId id="2147483757" r:id="rId24"/>
  </p:sldLayoutIdLst>
  <p:hf hdr="0"/>
  <p:txStyles>
    <p:titleStyle>
      <a:lvl1pPr algn="l" defTabSz="914400" rtl="0" eaLnBrk="1" latinLnBrk="0" hangingPunct="1">
        <a:spcBef>
          <a:spcPct val="0"/>
        </a:spcBef>
        <a:buNone/>
        <a:defRPr sz="2800" kern="1200">
          <a:solidFill>
            <a:schemeClr val="tx1"/>
          </a:solidFill>
          <a:latin typeface="Arial" pitchFamily="34" charset="0"/>
          <a:ea typeface="+mj-ea"/>
          <a:cs typeface="Arial" pitchFamily="34" charset="0"/>
        </a:defRPr>
      </a:lvl1pPr>
    </p:titleStyle>
    <p:bodyStyle>
      <a:lvl1pPr marL="0" indent="0" algn="l" defTabSz="914400" rtl="0" eaLnBrk="1" latinLnBrk="0" hangingPunct="1">
        <a:spcBef>
          <a:spcPts val="500"/>
        </a:spcBef>
        <a:buFont typeface="Arial" pitchFamily="34" charset="0"/>
        <a:buNone/>
        <a:defRPr sz="1600" kern="1200">
          <a:solidFill>
            <a:schemeClr val="tx1"/>
          </a:solidFill>
          <a:latin typeface="+mj-lt"/>
          <a:ea typeface="+mn-ea"/>
          <a:cs typeface="Arial" pitchFamily="34" charset="0"/>
        </a:defRPr>
      </a:lvl1pPr>
      <a:lvl2pPr marL="268288" indent="-268288" algn="l" defTabSz="914400" rtl="0" eaLnBrk="1" latinLnBrk="0" hangingPunct="1">
        <a:spcBef>
          <a:spcPts val="500"/>
        </a:spcBef>
        <a:buClr>
          <a:srgbClr val="0066A9"/>
        </a:buClr>
        <a:buFont typeface="Arial" panose="020B0604020202020204" pitchFamily="34" charset="0"/>
        <a:buChar char="&gt;"/>
        <a:defRPr sz="1600" kern="1200">
          <a:solidFill>
            <a:schemeClr val="tx1"/>
          </a:solidFill>
          <a:latin typeface="+mj-lt"/>
          <a:ea typeface="+mn-ea"/>
          <a:cs typeface="Arial" pitchFamily="34" charset="0"/>
        </a:defRPr>
      </a:lvl2pPr>
      <a:lvl3pPr marL="536575" indent="-268288" algn="l" defTabSz="914400" rtl="0" eaLnBrk="1" latinLnBrk="0" hangingPunct="1">
        <a:spcBef>
          <a:spcPts val="400"/>
        </a:spcBef>
        <a:buClr>
          <a:srgbClr val="0066A9"/>
        </a:buClr>
        <a:buFont typeface="Wingdings" panose="05000000000000000000" pitchFamily="2" charset="2"/>
        <a:buChar char=""/>
        <a:defRPr sz="1600" kern="1200">
          <a:solidFill>
            <a:schemeClr val="tx1"/>
          </a:solidFill>
          <a:latin typeface="+mj-lt"/>
          <a:ea typeface="+mn-ea"/>
          <a:cs typeface="Arial" pitchFamily="34" charset="0"/>
        </a:defRPr>
      </a:lvl3pPr>
      <a:lvl4pPr marL="720725" indent="-273050" algn="l" defTabSz="914400" rtl="0" eaLnBrk="1" latinLnBrk="0" hangingPunct="1">
        <a:spcBef>
          <a:spcPts val="400"/>
        </a:spcBef>
        <a:buFont typeface="Symbol" panose="05050102010706020507" pitchFamily="18" charset="2"/>
        <a:buChar char="-"/>
        <a:defRPr sz="1600" kern="1200">
          <a:solidFill>
            <a:schemeClr val="tx1"/>
          </a:solidFill>
          <a:latin typeface="+mj-lt"/>
          <a:ea typeface="+mn-ea"/>
          <a:cs typeface="Arial" pitchFamily="34" charset="0"/>
        </a:defRPr>
      </a:lvl4pPr>
      <a:lvl5pPr marL="896938" indent="-269875" algn="l" defTabSz="914400" rtl="0" eaLnBrk="1" latinLnBrk="0" hangingPunct="1">
        <a:spcBef>
          <a:spcPts val="400"/>
        </a:spcBef>
        <a:buFont typeface="Arial" pitchFamily="34" charset="0"/>
        <a:buChar char="–"/>
        <a:defRPr sz="1600" kern="1200">
          <a:solidFill>
            <a:schemeClr val="tx1"/>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801" userDrawn="1">
          <p15:clr>
            <a:srgbClr val="F26B43"/>
          </p15:clr>
        </p15:guide>
        <p15:guide id="2" pos="5556">
          <p15:clr>
            <a:srgbClr val="F26B43"/>
          </p15:clr>
        </p15:guide>
        <p15:guide id="4" pos="2880">
          <p15:clr>
            <a:srgbClr val="F26B43"/>
          </p15:clr>
        </p15:guide>
        <p15:guide id="5" orient="horz" pos="2958">
          <p15:clr>
            <a:srgbClr val="F26B43"/>
          </p15:clr>
        </p15:guide>
        <p15:guide id="6" orient="horz" pos="667" userDrawn="1">
          <p15:clr>
            <a:srgbClr val="F26B43"/>
          </p15:clr>
        </p15:guide>
        <p15:guide id="7" pos="204">
          <p15:clr>
            <a:srgbClr val="F26B43"/>
          </p15:clr>
        </p15:guide>
        <p15:guide id="8" pos="1950">
          <p15:clr>
            <a:srgbClr val="F26B43"/>
          </p15:clr>
        </p15:guide>
        <p15:guide id="9" pos="3810">
          <p15:clr>
            <a:srgbClr val="F26B43"/>
          </p15:clr>
        </p15:guide>
        <p15:guide id="10" pos="1995">
          <p15:clr>
            <a:srgbClr val="F26B43"/>
          </p15:clr>
        </p15:guide>
        <p15:guide id="11" pos="3765">
          <p15:clr>
            <a:srgbClr val="F26B43"/>
          </p15:clr>
        </p15:guide>
        <p15:guide id="12" orient="horz" pos="1439" userDrawn="1">
          <p15:clr>
            <a:srgbClr val="F26B43"/>
          </p15:clr>
        </p15:guide>
        <p15:guide id="13" orient="horz" pos="2210" userDrawn="1">
          <p15:clr>
            <a:srgbClr val="F26B43"/>
          </p15:clr>
        </p15:guide>
        <p15:guide id="14" orient="horz" pos="1393" userDrawn="1">
          <p15:clr>
            <a:srgbClr val="F26B43"/>
          </p15:clr>
        </p15:guide>
        <p15:guide id="16" orient="horz" pos="216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 name="Objekt 1" hidden="1">
            <a:extLst>
              <a:ext uri="{FF2B5EF4-FFF2-40B4-BE49-F238E27FC236}">
                <a16:creationId xmlns:a16="http://schemas.microsoft.com/office/drawing/2014/main" id="{6732C2BB-69AA-4954-B058-2C49461B8C73}"/>
              </a:ext>
            </a:extLst>
          </p:cNvPr>
          <p:cNvGraphicFramePr>
            <a:graphicFrameLocks noChangeAspect="1"/>
          </p:cNvGraphicFramePr>
          <p:nvPr userDrawn="1">
            <p:custDataLst>
              <p:tags r:id="rId10"/>
            </p:custDataLst>
            <p:extLst>
              <p:ext uri="{D42A27DB-BD31-4B8C-83A1-F6EECF244321}">
                <p14:modId xmlns:p14="http://schemas.microsoft.com/office/powerpoint/2010/main" val="854471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11" imgW="501" imgH="502" progId="TCLayout.ActiveDocument.1">
                  <p:embed/>
                </p:oleObj>
              </mc:Choice>
              <mc:Fallback>
                <p:oleObj name="think-cell Folie" r:id="rId11" imgW="501" imgH="502" progId="TCLayout.ActiveDocument.1">
                  <p:embed/>
                  <p:pic>
                    <p:nvPicPr>
                      <p:cNvPr id="0" name=""/>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10" name="Rettangolo 9"/>
          <p:cNvSpPr/>
          <p:nvPr/>
        </p:nvSpPr>
        <p:spPr>
          <a:xfrm>
            <a:off x="0" y="4840002"/>
            <a:ext cx="9144000" cy="30349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sz="1350" dirty="0"/>
          </a:p>
        </p:txBody>
      </p:sp>
      <p:cxnSp>
        <p:nvCxnSpPr>
          <p:cNvPr id="8" name="Connettore 1 7"/>
          <p:cNvCxnSpPr/>
          <p:nvPr/>
        </p:nvCxnSpPr>
        <p:spPr>
          <a:xfrm>
            <a:off x="467544" y="627534"/>
            <a:ext cx="842493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 name="Segnaposto data 3"/>
          <p:cNvSpPr>
            <a:spLocks noGrp="1"/>
          </p:cNvSpPr>
          <p:nvPr>
            <p:ph type="dt" sz="half" idx="2"/>
          </p:nvPr>
        </p:nvSpPr>
        <p:spPr>
          <a:xfrm>
            <a:off x="323528" y="4854829"/>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r>
              <a:rPr lang="de-DE"/>
              <a:t>8.9.2021</a:t>
            </a:r>
            <a:endParaRPr lang="de-AT" dirty="0"/>
          </a:p>
        </p:txBody>
      </p:sp>
      <p:sp>
        <p:nvSpPr>
          <p:cNvPr id="5" name="Segnaposto piè di pagina 4"/>
          <p:cNvSpPr>
            <a:spLocks noGrp="1"/>
          </p:cNvSpPr>
          <p:nvPr>
            <p:ph type="ftr" sz="quarter" idx="3"/>
          </p:nvPr>
        </p:nvSpPr>
        <p:spPr>
          <a:xfrm>
            <a:off x="3124200" y="4854829"/>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de-AT"/>
              <a:t>IEWT</a:t>
            </a:r>
            <a:endParaRPr lang="de-AT" dirty="0"/>
          </a:p>
        </p:txBody>
      </p:sp>
      <p:sp>
        <p:nvSpPr>
          <p:cNvPr id="6" name="Segnaposto numero diapositiva 5"/>
          <p:cNvSpPr>
            <a:spLocks noGrp="1"/>
          </p:cNvSpPr>
          <p:nvPr>
            <p:ph type="sldNum" sz="quarter" idx="4"/>
          </p:nvPr>
        </p:nvSpPr>
        <p:spPr>
          <a:xfrm>
            <a:off x="6761701" y="4854829"/>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A96C388D-4415-4FD5-98FB-BEB9389F4B59}" type="slidenum">
              <a:rPr lang="de-AT" smtClean="0"/>
              <a:t>‹Nr.›</a:t>
            </a:fld>
            <a:endParaRPr lang="de-AT" dirty="0"/>
          </a:p>
        </p:txBody>
      </p:sp>
      <p:pic>
        <p:nvPicPr>
          <p:cNvPr id="11" name="Immagine 10" descr="600x96--arera-trasaprente.png"/>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88368" y="120328"/>
            <a:ext cx="4403725"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12682853"/>
      </p:ext>
    </p:extLst>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Lst>
  <p:hf hdr="0"/>
  <p:txStyles>
    <p:titleStyle>
      <a:lvl1pPr algn="l" defTabSz="685800" rtl="0" eaLnBrk="1" latinLnBrk="0" hangingPunct="1">
        <a:spcBef>
          <a:spcPct val="0"/>
        </a:spcBef>
        <a:buNone/>
        <a:defRPr sz="2100" b="1" kern="1200" baseline="0">
          <a:solidFill>
            <a:schemeClr val="tx2"/>
          </a:solidFill>
          <a:latin typeface="Arial" panose="020B0604020202020204" pitchFamily="34" charset="0"/>
          <a:ea typeface="+mj-ea"/>
          <a:cs typeface="Arial" panose="020B0604020202020204" pitchFamily="34" charset="0"/>
        </a:defRPr>
      </a:lvl1pPr>
    </p:titleStyle>
    <p:bodyStyle>
      <a:lvl1pPr marL="0" indent="0" algn="l" defTabSz="685800" rtl="0" eaLnBrk="1" latinLnBrk="0" hangingPunct="1">
        <a:spcBef>
          <a:spcPct val="20000"/>
        </a:spcBef>
        <a:buFontTx/>
        <a:buNone/>
        <a:defRPr sz="2400" kern="1200">
          <a:solidFill>
            <a:schemeClr val="tx1"/>
          </a:solidFill>
          <a:latin typeface="+mn-lt"/>
          <a:ea typeface="+mn-ea"/>
          <a:cs typeface="+mn-cs"/>
        </a:defRPr>
      </a:lvl1pPr>
      <a:lvl2pPr marL="0" indent="0" algn="l" defTabSz="685800" rtl="0" eaLnBrk="1" latinLnBrk="0" hangingPunct="1">
        <a:spcBef>
          <a:spcPct val="20000"/>
        </a:spcBef>
        <a:buFontTx/>
        <a:buNone/>
        <a:defRPr sz="1650" kern="1200" baseline="0">
          <a:solidFill>
            <a:schemeClr val="tx1"/>
          </a:solidFill>
          <a:latin typeface="Arial" panose="020B0604020202020204" pitchFamily="34" charset="0"/>
          <a:ea typeface="+mn-ea"/>
          <a:cs typeface="+mn-cs"/>
        </a:defRPr>
      </a:lvl2pPr>
      <a:lvl3pPr marL="0" indent="0" algn="l" defTabSz="685800" rtl="0" eaLnBrk="1" latinLnBrk="0" hangingPunct="1">
        <a:spcBef>
          <a:spcPct val="20000"/>
        </a:spcBef>
        <a:buFontTx/>
        <a:buNone/>
        <a:defRPr sz="1350" i="1" kern="1200" baseline="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hteck 8"/>
          <p:cNvSpPr/>
          <p:nvPr userDrawn="1"/>
        </p:nvSpPr>
        <p:spPr>
          <a:xfrm>
            <a:off x="0" y="2381"/>
            <a:ext cx="9144000" cy="972000"/>
          </a:xfrm>
          <a:prstGeom prst="rect">
            <a:avLst/>
          </a:prstGeom>
          <a:solidFill>
            <a:srgbClr val="0066A9"/>
          </a:solidFill>
          <a:ln w="12700">
            <a:solidFill>
              <a:srgbClr val="0066A9"/>
            </a:solidFill>
          </a:ln>
        </p:spPr>
        <p:style>
          <a:lnRef idx="2">
            <a:schemeClr val="accent1">
              <a:shade val="50000"/>
            </a:schemeClr>
          </a:lnRef>
          <a:fillRef idx="1">
            <a:schemeClr val="accent1"/>
          </a:fillRef>
          <a:effectRef idx="0">
            <a:schemeClr val="accent1"/>
          </a:effectRef>
          <a:fontRef idx="minor">
            <a:schemeClr val="lt1"/>
          </a:fontRef>
        </p:style>
        <p:txBody>
          <a:bodyPr lIns="72000" rtlCol="0" anchor="t"/>
          <a:lstStyle/>
          <a:p>
            <a:pPr algn="ctr"/>
            <a:endParaRPr lang="de-AT" dirty="0">
              <a:solidFill>
                <a:srgbClr val="0066A9"/>
              </a:solidFill>
            </a:endParaRPr>
          </a:p>
        </p:txBody>
      </p:sp>
      <p:graphicFrame>
        <p:nvGraphicFramePr>
          <p:cNvPr id="7" name="Objekt 6" hidden="1"/>
          <p:cNvGraphicFramePr>
            <a:graphicFrameLocks noChangeAspect="1"/>
          </p:cNvGraphicFramePr>
          <p:nvPr userDrawn="1">
            <p:custDataLst>
              <p:tags r:id="rId26"/>
            </p:custDataLst>
            <p:extLst>
              <p:ext uri="{D42A27DB-BD31-4B8C-83A1-F6EECF244321}">
                <p14:modId xmlns:p14="http://schemas.microsoft.com/office/powerpoint/2010/main" val="4066086853"/>
              </p:ext>
            </p:extLst>
          </p:nvPr>
        </p:nvGraphicFramePr>
        <p:xfrm>
          <a:off x="1591" y="1192"/>
          <a:ext cx="1587" cy="1190"/>
        </p:xfrm>
        <a:graphic>
          <a:graphicData uri="http://schemas.openxmlformats.org/presentationml/2006/ole">
            <mc:AlternateContent xmlns:mc="http://schemas.openxmlformats.org/markup-compatibility/2006">
              <mc:Choice xmlns:v="urn:schemas-microsoft-com:vml" Requires="v">
                <p:oleObj name="think-cell Folie" r:id="rId27" imgW="270" imgH="270" progId="TCLayout.ActiveDocument.1">
                  <p:embed/>
                </p:oleObj>
              </mc:Choice>
              <mc:Fallback>
                <p:oleObj name="think-cell Folie" r:id="rId27" imgW="270" imgH="270" progId="TCLayout.ActiveDocument.1">
                  <p:embed/>
                  <p:pic>
                    <p:nvPicPr>
                      <p:cNvPr id="7" name="Objekt 6" hidden="1"/>
                      <p:cNvPicPr/>
                      <p:nvPr/>
                    </p:nvPicPr>
                    <p:blipFill>
                      <a:blip r:embed="rId28"/>
                      <a:stretch>
                        <a:fillRect/>
                      </a:stretch>
                    </p:blipFill>
                    <p:spPr>
                      <a:xfrm>
                        <a:off x="1591" y="1192"/>
                        <a:ext cx="1587" cy="1190"/>
                      </a:xfrm>
                      <a:prstGeom prst="rect">
                        <a:avLst/>
                      </a:prstGeom>
                    </p:spPr>
                  </p:pic>
                </p:oleObj>
              </mc:Fallback>
            </mc:AlternateContent>
          </a:graphicData>
        </a:graphic>
      </p:graphicFrame>
      <p:sp>
        <p:nvSpPr>
          <p:cNvPr id="3" name="Datumsplatzhalter 2"/>
          <p:cNvSpPr>
            <a:spLocks noGrp="1"/>
          </p:cNvSpPr>
          <p:nvPr>
            <p:ph type="dt" sz="half" idx="2"/>
          </p:nvPr>
        </p:nvSpPr>
        <p:spPr>
          <a:xfrm>
            <a:off x="323850" y="4769165"/>
            <a:ext cx="1080000" cy="180000"/>
          </a:xfrm>
          <a:prstGeom prst="rect">
            <a:avLst/>
          </a:prstGeom>
        </p:spPr>
        <p:txBody>
          <a:bodyPr vert="horz" lIns="0" tIns="0" rIns="0" bIns="0" rtlCol="0" anchor="ctr"/>
          <a:lstStyle>
            <a:lvl1pPr algn="l">
              <a:defRPr sz="1000">
                <a:solidFill>
                  <a:schemeClr val="tx2"/>
                </a:solidFill>
              </a:defRPr>
            </a:lvl1pPr>
          </a:lstStyle>
          <a:p>
            <a:r>
              <a:rPr lang="de-DE"/>
              <a:t>8.9.2021</a:t>
            </a:r>
            <a:endParaRPr lang="de-AT" dirty="0"/>
          </a:p>
        </p:txBody>
      </p:sp>
      <p:sp>
        <p:nvSpPr>
          <p:cNvPr id="15" name="Fußzeilenplatzhalter 14"/>
          <p:cNvSpPr>
            <a:spLocks noGrp="1"/>
          </p:cNvSpPr>
          <p:nvPr>
            <p:ph type="ftr" sz="quarter" idx="3"/>
          </p:nvPr>
        </p:nvSpPr>
        <p:spPr>
          <a:xfrm>
            <a:off x="2052000" y="4769165"/>
            <a:ext cx="5040000" cy="180000"/>
          </a:xfrm>
          <a:prstGeom prst="rect">
            <a:avLst/>
          </a:prstGeom>
        </p:spPr>
        <p:txBody>
          <a:bodyPr vert="horz" lIns="0" tIns="0" rIns="0" bIns="0" rtlCol="0" anchor="ctr"/>
          <a:lstStyle>
            <a:lvl1pPr algn="ctr">
              <a:defRPr sz="1000">
                <a:solidFill>
                  <a:schemeClr val="tx2"/>
                </a:solidFill>
              </a:defRPr>
            </a:lvl1pPr>
          </a:lstStyle>
          <a:p>
            <a:r>
              <a:rPr lang="de-AT"/>
              <a:t>IEWT</a:t>
            </a:r>
            <a:endParaRPr lang="de-AT" dirty="0"/>
          </a:p>
        </p:txBody>
      </p:sp>
      <p:sp>
        <p:nvSpPr>
          <p:cNvPr id="16" name="Foliennummernplatzhalter 15"/>
          <p:cNvSpPr>
            <a:spLocks noGrp="1"/>
          </p:cNvSpPr>
          <p:nvPr>
            <p:ph type="sldNum" sz="quarter" idx="4"/>
          </p:nvPr>
        </p:nvSpPr>
        <p:spPr>
          <a:xfrm>
            <a:off x="7740352" y="4769165"/>
            <a:ext cx="1080000" cy="180000"/>
          </a:xfrm>
          <a:prstGeom prst="rect">
            <a:avLst/>
          </a:prstGeom>
        </p:spPr>
        <p:txBody>
          <a:bodyPr vert="horz" lIns="0" tIns="0" rIns="0" bIns="0" rtlCol="0" anchor="ctr"/>
          <a:lstStyle>
            <a:lvl1pPr algn="r">
              <a:defRPr sz="1000">
                <a:solidFill>
                  <a:schemeClr val="tx2"/>
                </a:solidFill>
              </a:defRPr>
            </a:lvl1pPr>
          </a:lstStyle>
          <a:p>
            <a:fld id="{69AE58CD-3741-43C7-A2FD-7865044D30D6}" type="slidenum">
              <a:rPr lang="de-AT" smtClean="0"/>
              <a:pPr/>
              <a:t>‹Nr.›</a:t>
            </a:fld>
            <a:endParaRPr lang="de-AT" dirty="0"/>
          </a:p>
        </p:txBody>
      </p:sp>
      <p:pic>
        <p:nvPicPr>
          <p:cNvPr id="4" name="Grafik 3"/>
          <p:cNvPicPr>
            <a:picLocks noChangeAspect="1"/>
          </p:cNvPicPr>
          <p:nvPr userDrawn="1"/>
        </p:nvPicPr>
        <p:blipFill>
          <a:blip r:embed="rId29">
            <a:extLst>
              <a:ext uri="{28A0092B-C50C-407E-A947-70E740481C1C}">
                <a14:useLocalDpi xmlns:a14="http://schemas.microsoft.com/office/drawing/2010/main" val="0"/>
              </a:ext>
            </a:extLst>
          </a:blip>
          <a:stretch>
            <a:fillRect/>
          </a:stretch>
        </p:blipFill>
        <p:spPr>
          <a:xfrm>
            <a:off x="7171200" y="272381"/>
            <a:ext cx="1642756" cy="432000"/>
          </a:xfrm>
          <a:prstGeom prst="rect">
            <a:avLst/>
          </a:prstGeom>
        </p:spPr>
      </p:pic>
      <p:sp>
        <p:nvSpPr>
          <p:cNvPr id="2" name="Textplatzhalter 1"/>
          <p:cNvSpPr>
            <a:spLocks noGrp="1"/>
          </p:cNvSpPr>
          <p:nvPr>
            <p:ph type="body" idx="1"/>
          </p:nvPr>
        </p:nvSpPr>
        <p:spPr>
          <a:xfrm>
            <a:off x="323850" y="1059801"/>
            <a:ext cx="8490106" cy="3636023"/>
          </a:xfrm>
          <a:prstGeom prst="rect">
            <a:avLst/>
          </a:prstGeom>
        </p:spPr>
        <p:txBody>
          <a:bodyPr vert="horz" lIns="0" tIns="0" rIns="0" bIns="0" rtlCol="0">
            <a:normAutofit/>
          </a:bodyPr>
          <a:lstStyle/>
          <a:p>
            <a:pPr lvl="0"/>
            <a:r>
              <a:rPr lang="de-AT"/>
              <a:t>Formatvorlagen des Textmasters bearbeiten</a:t>
            </a:r>
          </a:p>
          <a:p>
            <a:pPr lvl="1"/>
            <a:r>
              <a:rPr lang="de-AT"/>
              <a:t>Zweite Ebene</a:t>
            </a:r>
          </a:p>
          <a:p>
            <a:pPr lvl="2"/>
            <a:r>
              <a:rPr lang="de-AT"/>
              <a:t>Dritte Ebene</a:t>
            </a:r>
          </a:p>
          <a:p>
            <a:pPr lvl="3"/>
            <a:r>
              <a:rPr lang="de-AT"/>
              <a:t>Vierte Ebene</a:t>
            </a:r>
            <a:endParaRPr lang="de-AT" dirty="0"/>
          </a:p>
        </p:txBody>
      </p:sp>
    </p:spTree>
    <p:extLst>
      <p:ext uri="{BB962C8B-B14F-4D97-AF65-F5344CB8AC3E}">
        <p14:creationId xmlns:p14="http://schemas.microsoft.com/office/powerpoint/2010/main" val="2022743584"/>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 id="2147483797" r:id="rId17"/>
    <p:sldLayoutId id="2147483798" r:id="rId18"/>
    <p:sldLayoutId id="2147483799" r:id="rId19"/>
    <p:sldLayoutId id="2147483800" r:id="rId20"/>
    <p:sldLayoutId id="2147483801" r:id="rId21"/>
    <p:sldLayoutId id="2147483802" r:id="rId22"/>
    <p:sldLayoutId id="2147483803" r:id="rId23"/>
    <p:sldLayoutId id="2147483804" r:id="rId24"/>
  </p:sldLayoutIdLst>
  <p:hf hdr="0"/>
  <p:txStyles>
    <p:titleStyle>
      <a:lvl1pPr algn="l" defTabSz="914400" rtl="0" eaLnBrk="1" latinLnBrk="0" hangingPunct="1">
        <a:spcBef>
          <a:spcPct val="0"/>
        </a:spcBef>
        <a:buNone/>
        <a:defRPr sz="2800" kern="1200">
          <a:solidFill>
            <a:schemeClr val="tx1"/>
          </a:solidFill>
          <a:latin typeface="Arial" pitchFamily="34" charset="0"/>
          <a:ea typeface="+mj-ea"/>
          <a:cs typeface="Arial" pitchFamily="34" charset="0"/>
        </a:defRPr>
      </a:lvl1pPr>
    </p:titleStyle>
    <p:bodyStyle>
      <a:lvl1pPr marL="0" indent="0" algn="l" defTabSz="914400" rtl="0" eaLnBrk="1" latinLnBrk="0" hangingPunct="1">
        <a:spcBef>
          <a:spcPts val="500"/>
        </a:spcBef>
        <a:buFont typeface="Arial" pitchFamily="34" charset="0"/>
        <a:buNone/>
        <a:defRPr sz="1600" kern="1200">
          <a:solidFill>
            <a:schemeClr val="tx1"/>
          </a:solidFill>
          <a:latin typeface="+mj-lt"/>
          <a:ea typeface="+mn-ea"/>
          <a:cs typeface="Arial" pitchFamily="34" charset="0"/>
        </a:defRPr>
      </a:lvl1pPr>
      <a:lvl2pPr marL="268288" indent="-268288" algn="l" defTabSz="914400" rtl="0" eaLnBrk="1" latinLnBrk="0" hangingPunct="1">
        <a:spcBef>
          <a:spcPts val="500"/>
        </a:spcBef>
        <a:buClr>
          <a:srgbClr val="0066A9"/>
        </a:buClr>
        <a:buFont typeface="Arial" panose="020B0604020202020204" pitchFamily="34" charset="0"/>
        <a:buChar char="&gt;"/>
        <a:defRPr sz="1600" kern="1200">
          <a:solidFill>
            <a:schemeClr val="tx1"/>
          </a:solidFill>
          <a:latin typeface="+mj-lt"/>
          <a:ea typeface="+mn-ea"/>
          <a:cs typeface="Arial" pitchFamily="34" charset="0"/>
        </a:defRPr>
      </a:lvl2pPr>
      <a:lvl3pPr marL="536575" indent="-268288" algn="l" defTabSz="914400" rtl="0" eaLnBrk="1" latinLnBrk="0" hangingPunct="1">
        <a:spcBef>
          <a:spcPts val="400"/>
        </a:spcBef>
        <a:buClr>
          <a:srgbClr val="0066A9"/>
        </a:buClr>
        <a:buFont typeface="Wingdings" panose="05000000000000000000" pitchFamily="2" charset="2"/>
        <a:buChar char=""/>
        <a:defRPr sz="1600" kern="1200">
          <a:solidFill>
            <a:schemeClr val="tx1"/>
          </a:solidFill>
          <a:latin typeface="+mj-lt"/>
          <a:ea typeface="+mn-ea"/>
          <a:cs typeface="Arial" pitchFamily="34" charset="0"/>
        </a:defRPr>
      </a:lvl3pPr>
      <a:lvl4pPr marL="720725" indent="-273050" algn="l" defTabSz="914400" rtl="0" eaLnBrk="1" latinLnBrk="0" hangingPunct="1">
        <a:spcBef>
          <a:spcPts val="400"/>
        </a:spcBef>
        <a:buFont typeface="Symbol" panose="05050102010706020507" pitchFamily="18" charset="2"/>
        <a:buChar char="-"/>
        <a:defRPr sz="1600" kern="1200">
          <a:solidFill>
            <a:schemeClr val="tx1"/>
          </a:solidFill>
          <a:latin typeface="+mj-lt"/>
          <a:ea typeface="+mn-ea"/>
          <a:cs typeface="Arial" pitchFamily="34" charset="0"/>
        </a:defRPr>
      </a:lvl4pPr>
      <a:lvl5pPr marL="896938" indent="-269875" algn="l" defTabSz="914400" rtl="0" eaLnBrk="1" latinLnBrk="0" hangingPunct="1">
        <a:spcBef>
          <a:spcPts val="400"/>
        </a:spcBef>
        <a:buFont typeface="Arial" pitchFamily="34" charset="0"/>
        <a:buChar char="–"/>
        <a:defRPr sz="1600" kern="1200">
          <a:solidFill>
            <a:schemeClr val="tx1"/>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801">
          <p15:clr>
            <a:srgbClr val="F26B43"/>
          </p15:clr>
        </p15:guide>
        <p15:guide id="2" pos="5556">
          <p15:clr>
            <a:srgbClr val="F26B43"/>
          </p15:clr>
        </p15:guide>
        <p15:guide id="4" pos="2880">
          <p15:clr>
            <a:srgbClr val="F26B43"/>
          </p15:clr>
        </p15:guide>
        <p15:guide id="5" orient="horz" pos="2958">
          <p15:clr>
            <a:srgbClr val="F26B43"/>
          </p15:clr>
        </p15:guide>
        <p15:guide id="6" orient="horz" pos="667">
          <p15:clr>
            <a:srgbClr val="F26B43"/>
          </p15:clr>
        </p15:guide>
        <p15:guide id="7" pos="204">
          <p15:clr>
            <a:srgbClr val="F26B43"/>
          </p15:clr>
        </p15:guide>
        <p15:guide id="8" pos="1950">
          <p15:clr>
            <a:srgbClr val="F26B43"/>
          </p15:clr>
        </p15:guide>
        <p15:guide id="9" pos="3810">
          <p15:clr>
            <a:srgbClr val="F26B43"/>
          </p15:clr>
        </p15:guide>
        <p15:guide id="10" pos="1995">
          <p15:clr>
            <a:srgbClr val="F26B43"/>
          </p15:clr>
        </p15:guide>
        <p15:guide id="11" pos="3765">
          <p15:clr>
            <a:srgbClr val="F26B43"/>
          </p15:clr>
        </p15:guide>
        <p15:guide id="12" orient="horz" pos="1439">
          <p15:clr>
            <a:srgbClr val="F26B43"/>
          </p15:clr>
        </p15:guide>
        <p15:guide id="13" orient="horz" pos="2210">
          <p15:clr>
            <a:srgbClr val="F26B43"/>
          </p15:clr>
        </p15:guide>
        <p15:guide id="14" orient="horz" pos="1393">
          <p15:clr>
            <a:srgbClr val="F26B43"/>
          </p15:clr>
        </p15:guide>
        <p15:guide id="16" orient="horz" pos="21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6.xml"/><Relationship Id="rId1" Type="http://schemas.openxmlformats.org/officeDocument/2006/relationships/tags" Target="../tags/tag95.xml"/><Relationship Id="rId6" Type="http://schemas.openxmlformats.org/officeDocument/2006/relationships/image" Target="../media/image11.emf"/><Relationship Id="rId5" Type="http://schemas.openxmlformats.org/officeDocument/2006/relationships/oleObject" Target="../embeddings/oleObject60.bin"/><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69.bin"/><Relationship Id="rId2" Type="http://schemas.openxmlformats.org/officeDocument/2006/relationships/slideLayout" Target="../slideLayouts/slideLayout11.xml"/><Relationship Id="rId1" Type="http://schemas.openxmlformats.org/officeDocument/2006/relationships/tags" Target="../tags/tag113.xml"/><Relationship Id="rId4" Type="http://schemas.openxmlformats.org/officeDocument/2006/relationships/image" Target="../media/image12.emf"/></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1.xml"/><Relationship Id="rId1" Type="http://schemas.openxmlformats.org/officeDocument/2006/relationships/tags" Target="../tags/tag114.xml"/><Relationship Id="rId5" Type="http://schemas.openxmlformats.org/officeDocument/2006/relationships/image" Target="../media/image3.emf"/><Relationship Id="rId4" Type="http://schemas.openxmlformats.org/officeDocument/2006/relationships/oleObject" Target="../embeddings/oleObject70.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oleObject" Target="../embeddings/oleObject61.bin"/><Relationship Id="rId7" Type="http://schemas.openxmlformats.org/officeDocument/2006/relationships/diagramQuickStyle" Target="../diagrams/quickStyle1.xml"/><Relationship Id="rId2" Type="http://schemas.openxmlformats.org/officeDocument/2006/relationships/slideLayout" Target="../slideLayouts/slideLayout10.xml"/><Relationship Id="rId1" Type="http://schemas.openxmlformats.org/officeDocument/2006/relationships/tags" Target="../tags/tag97.xml"/><Relationship Id="rId6" Type="http://schemas.openxmlformats.org/officeDocument/2006/relationships/diagramLayout" Target="../diagrams/layout1.xml"/><Relationship Id="rId5" Type="http://schemas.openxmlformats.org/officeDocument/2006/relationships/diagramData" Target="../diagrams/data1.xml"/><Relationship Id="rId10" Type="http://schemas.openxmlformats.org/officeDocument/2006/relationships/hyperlink" Target="https://www.e-control.at/documents/1785851/1811582/TOR_Begriffe_V1.0.pdf/5a03432e-19ac-d00c-880f-3a73f7195aa6?t=1611832700063" TargetMode="External"/><Relationship Id="rId4" Type="http://schemas.openxmlformats.org/officeDocument/2006/relationships/image" Target="../media/image3.emf"/><Relationship Id="rId9" Type="http://schemas.microsoft.com/office/2007/relationships/diagramDrawing" Target="../diagrams/drawing1.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62.bin"/><Relationship Id="rId2" Type="http://schemas.openxmlformats.org/officeDocument/2006/relationships/slideLayout" Target="../slideLayouts/slideLayout11.xml"/><Relationship Id="rId1" Type="http://schemas.openxmlformats.org/officeDocument/2006/relationships/tags" Target="../tags/tag98.xml"/><Relationship Id="rId6" Type="http://schemas.openxmlformats.org/officeDocument/2006/relationships/hyperlink" Target="https://www.e-control.at/industrie/strom/versorgungssicherheit/spannungsqualitaet" TargetMode="External"/><Relationship Id="rId5" Type="http://schemas.openxmlformats.org/officeDocument/2006/relationships/image" Target="../media/image13.png"/><Relationship Id="rId4" Type="http://schemas.openxmlformats.org/officeDocument/2006/relationships/image" Target="../media/image12.emf"/></Relationships>
</file>

<file path=ppt/slides/_rels/slide4.xml.rels><?xml version="1.0" encoding="UTF-8" standalone="yes"?>
<Relationships xmlns="http://schemas.openxmlformats.org/package/2006/relationships"><Relationship Id="rId8" Type="http://schemas.openxmlformats.org/officeDocument/2006/relationships/tags" Target="../tags/tag106.xml"/><Relationship Id="rId3" Type="http://schemas.openxmlformats.org/officeDocument/2006/relationships/tags" Target="../tags/tag101.xml"/><Relationship Id="rId7" Type="http://schemas.openxmlformats.org/officeDocument/2006/relationships/tags" Target="../tags/tag105.xml"/><Relationship Id="rId12" Type="http://schemas.openxmlformats.org/officeDocument/2006/relationships/image" Target="../media/image11.emf"/><Relationship Id="rId2" Type="http://schemas.openxmlformats.org/officeDocument/2006/relationships/tags" Target="../tags/tag100.xml"/><Relationship Id="rId1" Type="http://schemas.openxmlformats.org/officeDocument/2006/relationships/tags" Target="../tags/tag99.xml"/><Relationship Id="rId6" Type="http://schemas.openxmlformats.org/officeDocument/2006/relationships/tags" Target="../tags/tag104.xml"/><Relationship Id="rId11" Type="http://schemas.openxmlformats.org/officeDocument/2006/relationships/oleObject" Target="../embeddings/oleObject63.bin"/><Relationship Id="rId5" Type="http://schemas.openxmlformats.org/officeDocument/2006/relationships/tags" Target="../tags/tag103.xml"/><Relationship Id="rId10" Type="http://schemas.openxmlformats.org/officeDocument/2006/relationships/notesSlide" Target="../notesSlides/notesSlide2.xml"/><Relationship Id="rId4" Type="http://schemas.openxmlformats.org/officeDocument/2006/relationships/tags" Target="../tags/tag102.xml"/><Relationship Id="rId9"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hyperlink" Target="https://www.e-control.at/marktteilnehmer/strom/smart-metering/monitoring" TargetMode="External"/><Relationship Id="rId2" Type="http://schemas.openxmlformats.org/officeDocument/2006/relationships/tags" Target="../tags/tag108.xml"/><Relationship Id="rId1" Type="http://schemas.openxmlformats.org/officeDocument/2006/relationships/tags" Target="../tags/tag107.xml"/><Relationship Id="rId6" Type="http://schemas.openxmlformats.org/officeDocument/2006/relationships/image" Target="../media/image15.png"/><Relationship Id="rId5" Type="http://schemas.openxmlformats.org/officeDocument/2006/relationships/image" Target="../media/image14.emf"/><Relationship Id="rId4" Type="http://schemas.openxmlformats.org/officeDocument/2006/relationships/oleObject" Target="../embeddings/oleObject64.bin"/></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65.bin"/><Relationship Id="rId2" Type="http://schemas.openxmlformats.org/officeDocument/2006/relationships/slideLayout" Target="../slideLayouts/slideLayout11.xml"/><Relationship Id="rId1" Type="http://schemas.openxmlformats.org/officeDocument/2006/relationships/tags" Target="../tags/tag109.xml"/><Relationship Id="rId4" Type="http://schemas.openxmlformats.org/officeDocument/2006/relationships/image" Target="../media/image12.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66.bin"/><Relationship Id="rId2" Type="http://schemas.openxmlformats.org/officeDocument/2006/relationships/slideLayout" Target="../slideLayouts/slideLayout11.xml"/><Relationship Id="rId1" Type="http://schemas.openxmlformats.org/officeDocument/2006/relationships/tags" Target="../tags/tag110.xml"/><Relationship Id="rId4" Type="http://schemas.openxmlformats.org/officeDocument/2006/relationships/image" Target="../media/image12.e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67.bin"/><Relationship Id="rId2" Type="http://schemas.openxmlformats.org/officeDocument/2006/relationships/slideLayout" Target="../slideLayouts/slideLayout11.xml"/><Relationship Id="rId1" Type="http://schemas.openxmlformats.org/officeDocument/2006/relationships/tags" Target="../tags/tag111.xml"/><Relationship Id="rId4" Type="http://schemas.openxmlformats.org/officeDocument/2006/relationships/image" Target="../media/image12.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8.bin"/><Relationship Id="rId2" Type="http://schemas.openxmlformats.org/officeDocument/2006/relationships/slideLayout" Target="../slideLayouts/slideLayout11.xml"/><Relationship Id="rId1" Type="http://schemas.openxmlformats.org/officeDocument/2006/relationships/tags" Target="../tags/tag112.xml"/><Relationship Id="rId4" Type="http://schemas.openxmlformats.org/officeDocument/2006/relationships/image" Target="../media/image1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kt 5" hidden="1">
            <a:extLst>
              <a:ext uri="{FF2B5EF4-FFF2-40B4-BE49-F238E27FC236}">
                <a16:creationId xmlns:a16="http://schemas.microsoft.com/office/drawing/2014/main" id="{D2F42F71-15C3-41FC-A1BA-880CE5C7B215}"/>
              </a:ext>
            </a:extLst>
          </p:cNvPr>
          <p:cNvGraphicFramePr>
            <a:graphicFrameLocks noChangeAspect="1"/>
          </p:cNvGraphicFramePr>
          <p:nvPr>
            <p:custDataLst>
              <p:tags r:id="rId1"/>
            </p:custDataLst>
            <p:extLst>
              <p:ext uri="{D42A27DB-BD31-4B8C-83A1-F6EECF244321}">
                <p14:modId xmlns:p14="http://schemas.microsoft.com/office/powerpoint/2010/main" val="271151819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5" imgW="276" imgH="275" progId="TCLayout.ActiveDocument.1">
                  <p:embed/>
                </p:oleObj>
              </mc:Choice>
              <mc:Fallback>
                <p:oleObj name="think-cell Folie" r:id="rId5" imgW="276" imgH="275"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Rechteck 4" hidden="1">
            <a:extLst>
              <a:ext uri="{FF2B5EF4-FFF2-40B4-BE49-F238E27FC236}">
                <a16:creationId xmlns:a16="http://schemas.microsoft.com/office/drawing/2014/main" id="{5E06B224-9393-4E3A-9858-BA90D5A346A6}"/>
              </a:ext>
            </a:extLst>
          </p:cNvPr>
          <p:cNvSpPr/>
          <p:nvPr>
            <p:custDataLst>
              <p:tags r:id="rId2"/>
            </p:custDataLst>
          </p:nvPr>
        </p:nvSpPr>
        <p:spPr>
          <a:xfrm>
            <a:off x="0" y="0"/>
            <a:ext cx="158750" cy="158750"/>
          </a:xfrm>
          <a:prstGeom prst="rect">
            <a:avLst/>
          </a:prstGeom>
          <a:noFill/>
          <a:ln w="12700">
            <a:solidFill>
              <a:srgbClr val="0066A9"/>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t" anchorCtr="0">
            <a:noAutofit/>
          </a:bodyPr>
          <a:lstStyle/>
          <a:p>
            <a:pPr algn="ctr">
              <a:spcBef>
                <a:spcPct val="0"/>
              </a:spcBef>
              <a:spcAft>
                <a:spcPct val="0"/>
              </a:spcAft>
            </a:pPr>
            <a:endParaRPr lang="de-AT" sz="3200" dirty="0">
              <a:solidFill>
                <a:srgbClr val="0066A9"/>
              </a:solidFill>
              <a:latin typeface="Arial Narrow" panose="020B0606020202030204" pitchFamily="34" charset="0"/>
              <a:ea typeface="+mj-ea"/>
              <a:cs typeface="Arial" panose="020B0604020202020204" pitchFamily="34" charset="0"/>
              <a:sym typeface="Arial Narrow" panose="020B0606020202030204" pitchFamily="34" charset="0"/>
            </a:endParaRPr>
          </a:p>
        </p:txBody>
      </p:sp>
      <p:sp>
        <p:nvSpPr>
          <p:cNvPr id="2" name="Untertitel 1"/>
          <p:cNvSpPr>
            <a:spLocks noGrp="1"/>
          </p:cNvSpPr>
          <p:nvPr>
            <p:ph type="subTitle" idx="1"/>
          </p:nvPr>
        </p:nvSpPr>
        <p:spPr/>
        <p:txBody>
          <a:bodyPr/>
          <a:lstStyle/>
          <a:p>
            <a:r>
              <a:rPr lang="de-AT" dirty="0"/>
              <a:t>8.9.2021</a:t>
            </a:r>
          </a:p>
        </p:txBody>
      </p:sp>
      <p:sp>
        <p:nvSpPr>
          <p:cNvPr id="3" name="Titel 2"/>
          <p:cNvSpPr>
            <a:spLocks noGrp="1"/>
          </p:cNvSpPr>
          <p:nvPr>
            <p:ph type="title"/>
          </p:nvPr>
        </p:nvSpPr>
        <p:spPr>
          <a:xfrm>
            <a:off x="323850" y="2211710"/>
            <a:ext cx="8424614" cy="1203324"/>
          </a:xfrm>
        </p:spPr>
        <p:txBody>
          <a:bodyPr vert="horz"/>
          <a:lstStyle/>
          <a:p>
            <a:pPr algn="ctr"/>
            <a:r>
              <a:rPr lang="de-DE" dirty="0"/>
              <a:t>Spannungsqualitätsdaten für Netzbetrieb und Netzplanung in Österreich</a:t>
            </a:r>
            <a:endParaRPr lang="de-AT" dirty="0"/>
          </a:p>
        </p:txBody>
      </p:sp>
      <p:sp>
        <p:nvSpPr>
          <p:cNvPr id="4" name="Textplatzhalter 3"/>
          <p:cNvSpPr>
            <a:spLocks noGrp="1"/>
          </p:cNvSpPr>
          <p:nvPr>
            <p:ph type="body" sz="quarter" idx="10"/>
          </p:nvPr>
        </p:nvSpPr>
        <p:spPr/>
        <p:txBody>
          <a:bodyPr/>
          <a:lstStyle/>
          <a:p>
            <a:r>
              <a:rPr lang="de-AT" dirty="0"/>
              <a:t>DI Stefan Vögel</a:t>
            </a:r>
          </a:p>
        </p:txBody>
      </p:sp>
    </p:spTree>
    <p:extLst>
      <p:ext uri="{BB962C8B-B14F-4D97-AF65-F5344CB8AC3E}">
        <p14:creationId xmlns:p14="http://schemas.microsoft.com/office/powerpoint/2010/main" val="295568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kt 8" hidden="1">
            <a:extLst>
              <a:ext uri="{FF2B5EF4-FFF2-40B4-BE49-F238E27FC236}">
                <a16:creationId xmlns:a16="http://schemas.microsoft.com/office/drawing/2014/main" id="{A44887EB-7F0B-461D-A991-7E0CE43A59AA}"/>
              </a:ext>
            </a:extLst>
          </p:cNvPr>
          <p:cNvGraphicFramePr>
            <a:graphicFrameLocks noChangeAspect="1"/>
          </p:cNvGraphicFramePr>
          <p:nvPr>
            <p:custDataLst>
              <p:tags r:id="rId1"/>
            </p:custDataLst>
            <p:extLst>
              <p:ext uri="{D42A27DB-BD31-4B8C-83A1-F6EECF244321}">
                <p14:modId xmlns:p14="http://schemas.microsoft.com/office/powerpoint/2010/main" val="183954564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11" imgH="411" progId="TCLayout.ActiveDocument.1">
                  <p:embed/>
                </p:oleObj>
              </mc:Choice>
              <mc:Fallback>
                <p:oleObj name="think-cell Folie" r:id="rId3" imgW="411" imgH="411" progId="TCLayout.ActiveDocument.1">
                  <p:embed/>
                  <p:pic>
                    <p:nvPicPr>
                      <p:cNvPr id="9" name="Objekt 8" hidden="1">
                        <a:extLst>
                          <a:ext uri="{FF2B5EF4-FFF2-40B4-BE49-F238E27FC236}">
                            <a16:creationId xmlns:a16="http://schemas.microsoft.com/office/drawing/2014/main" id="{A44887EB-7F0B-461D-A991-7E0CE43A59A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Inhaltsplatzhalter 6">
            <a:extLst>
              <a:ext uri="{FF2B5EF4-FFF2-40B4-BE49-F238E27FC236}">
                <a16:creationId xmlns:a16="http://schemas.microsoft.com/office/drawing/2014/main" id="{79197E77-F34B-4BB6-97F8-2E506A8DE8AB}"/>
              </a:ext>
            </a:extLst>
          </p:cNvPr>
          <p:cNvSpPr>
            <a:spLocks noGrp="1"/>
          </p:cNvSpPr>
          <p:nvPr>
            <p:ph sz="quarter" idx="10"/>
          </p:nvPr>
        </p:nvSpPr>
        <p:spPr/>
        <p:txBody>
          <a:bodyPr>
            <a:normAutofit/>
          </a:bodyPr>
          <a:lstStyle/>
          <a:p>
            <a:pPr marL="285750" indent="-285750">
              <a:buFont typeface="Arial" panose="020B0604020202020204" pitchFamily="34" charset="0"/>
              <a:buChar char="•"/>
            </a:pPr>
            <a:r>
              <a:rPr lang="de-DE" dirty="0"/>
              <a:t>Energiesystem ist im Umbruch, alle verfügbaren Werkzeuge müssen für eine effiziente Umsetzung verwendet werden, Netzplanung und –betrieb erfordern neue Ansätze!</a:t>
            </a:r>
          </a:p>
          <a:p>
            <a:pPr marL="285750" indent="-285750">
              <a:buFont typeface="Arial" panose="020B0604020202020204" pitchFamily="34" charset="0"/>
              <a:buChar char="•"/>
            </a:pPr>
            <a:r>
              <a:rPr lang="de-DE" dirty="0"/>
              <a:t>Daten aus dem Verteilernetz können einen wesentlichen Beitrag leisten, z.B. aus Smart Meter (Spannung) und Spannungs-Parameter aus dem Monitoring der Spannungsqualität – eindeutige Rahmenbedingungen wären hilfreich (gesetzlich/Verordnungen), Weiterentwicklung des PQ-Monitoringkonzepts ist erforderlich.</a:t>
            </a:r>
          </a:p>
          <a:p>
            <a:pPr marL="285750" indent="-285750">
              <a:buFont typeface="Arial" panose="020B0604020202020204" pitchFamily="34" charset="0"/>
              <a:buChar char="•"/>
            </a:pPr>
            <a:r>
              <a:rPr lang="de-DE" dirty="0"/>
              <a:t>Flächendeckende Verwendung von Daten ist sinnvoll (z.B. Beitrag zur Erschließung von Netzreserven etc.) – eine Erarbeitung der Umsetzung ist in zielorientiertem Austausch zwischen allen Beteiligten erforderlich, bekannte Lücken gibt es z.B. noch bei der Entwicklung von einfach zu bedienenden Tools (insbesondere für kleinere VNB wichtig), Integration in Planungsprozesse, Verknüpfung Daten (Last-/Einspeisesituation, zeitlich, etc.) ...</a:t>
            </a:r>
          </a:p>
        </p:txBody>
      </p:sp>
      <p:sp>
        <p:nvSpPr>
          <p:cNvPr id="6" name="Titel 5">
            <a:extLst>
              <a:ext uri="{FF2B5EF4-FFF2-40B4-BE49-F238E27FC236}">
                <a16:creationId xmlns:a16="http://schemas.microsoft.com/office/drawing/2014/main" id="{AC14A61E-E79E-4F29-874A-AC168B5DEC95}"/>
              </a:ext>
            </a:extLst>
          </p:cNvPr>
          <p:cNvSpPr>
            <a:spLocks noGrp="1"/>
          </p:cNvSpPr>
          <p:nvPr>
            <p:ph type="title"/>
          </p:nvPr>
        </p:nvSpPr>
        <p:spPr/>
        <p:txBody>
          <a:bodyPr vert="horz"/>
          <a:lstStyle/>
          <a:p>
            <a:r>
              <a:rPr lang="de-DE" dirty="0"/>
              <a:t>Zusammenfassung</a:t>
            </a:r>
          </a:p>
        </p:txBody>
      </p:sp>
      <p:sp>
        <p:nvSpPr>
          <p:cNvPr id="8" name="Inhaltsplatzhalter 7">
            <a:extLst>
              <a:ext uri="{FF2B5EF4-FFF2-40B4-BE49-F238E27FC236}">
                <a16:creationId xmlns:a16="http://schemas.microsoft.com/office/drawing/2014/main" id="{4629CB9A-3572-4C90-9F7B-9904C2C57B97}"/>
              </a:ext>
            </a:extLst>
          </p:cNvPr>
          <p:cNvSpPr>
            <a:spLocks noGrp="1"/>
          </p:cNvSpPr>
          <p:nvPr>
            <p:ph sz="quarter" idx="12"/>
          </p:nvPr>
        </p:nvSpPr>
        <p:spPr/>
        <p:txBody>
          <a:bodyPr>
            <a:normAutofit fontScale="92500" lnSpcReduction="10000"/>
          </a:bodyPr>
          <a:lstStyle/>
          <a:p>
            <a:endParaRPr lang="de-DE"/>
          </a:p>
        </p:txBody>
      </p:sp>
      <p:sp>
        <p:nvSpPr>
          <p:cNvPr id="3" name="Foliennummernplatzhalter 2">
            <a:extLst>
              <a:ext uri="{FF2B5EF4-FFF2-40B4-BE49-F238E27FC236}">
                <a16:creationId xmlns:a16="http://schemas.microsoft.com/office/drawing/2014/main" id="{39C668BD-F4B6-4BB4-8668-135ABEAA11A6}"/>
              </a:ext>
            </a:extLst>
          </p:cNvPr>
          <p:cNvSpPr>
            <a:spLocks noGrp="1"/>
          </p:cNvSpPr>
          <p:nvPr>
            <p:ph type="sldNum" sz="quarter" idx="4"/>
          </p:nvPr>
        </p:nvSpPr>
        <p:spPr/>
        <p:txBody>
          <a:bodyPr/>
          <a:lstStyle/>
          <a:p>
            <a:fld id="{69AE58CD-3741-43C7-A2FD-7865044D30D6}" type="slidenum">
              <a:rPr lang="de-AT" smtClean="0"/>
              <a:pPr/>
              <a:t>10</a:t>
            </a:fld>
            <a:endParaRPr lang="de-AT" dirty="0"/>
          </a:p>
        </p:txBody>
      </p:sp>
      <p:sp>
        <p:nvSpPr>
          <p:cNvPr id="4" name="Datumsplatzhalter 3">
            <a:extLst>
              <a:ext uri="{FF2B5EF4-FFF2-40B4-BE49-F238E27FC236}">
                <a16:creationId xmlns:a16="http://schemas.microsoft.com/office/drawing/2014/main" id="{6E11E0BC-153F-44EC-8004-373D50D6B2AD}"/>
              </a:ext>
            </a:extLst>
          </p:cNvPr>
          <p:cNvSpPr>
            <a:spLocks noGrp="1"/>
          </p:cNvSpPr>
          <p:nvPr>
            <p:ph type="dt" sz="half" idx="2"/>
          </p:nvPr>
        </p:nvSpPr>
        <p:spPr/>
        <p:txBody>
          <a:bodyPr/>
          <a:lstStyle/>
          <a:p>
            <a:r>
              <a:rPr lang="de-DE"/>
              <a:t>8.9.2021</a:t>
            </a:r>
            <a:endParaRPr lang="de-AT" dirty="0"/>
          </a:p>
        </p:txBody>
      </p:sp>
      <p:sp>
        <p:nvSpPr>
          <p:cNvPr id="5" name="Fußzeilenplatzhalter 4">
            <a:extLst>
              <a:ext uri="{FF2B5EF4-FFF2-40B4-BE49-F238E27FC236}">
                <a16:creationId xmlns:a16="http://schemas.microsoft.com/office/drawing/2014/main" id="{DB2B178A-0822-4351-A748-B1E8489F601D}"/>
              </a:ext>
            </a:extLst>
          </p:cNvPr>
          <p:cNvSpPr>
            <a:spLocks noGrp="1"/>
          </p:cNvSpPr>
          <p:nvPr>
            <p:ph type="ftr" sz="quarter" idx="3"/>
          </p:nvPr>
        </p:nvSpPr>
        <p:spPr/>
        <p:txBody>
          <a:bodyPr/>
          <a:lstStyle/>
          <a:p>
            <a:r>
              <a:rPr lang="de-AT"/>
              <a:t>IEWT</a:t>
            </a:r>
            <a:endParaRPr lang="de-AT" dirty="0"/>
          </a:p>
        </p:txBody>
      </p:sp>
    </p:spTree>
    <p:extLst>
      <p:ext uri="{BB962C8B-B14F-4D97-AF65-F5344CB8AC3E}">
        <p14:creationId xmlns:p14="http://schemas.microsoft.com/office/powerpoint/2010/main" val="3848250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kt 1" hidden="1">
            <a:extLst>
              <a:ext uri="{FF2B5EF4-FFF2-40B4-BE49-F238E27FC236}">
                <a16:creationId xmlns:a16="http://schemas.microsoft.com/office/drawing/2014/main" id="{6FC35C7B-03B8-493F-8601-CC8054F86A68}"/>
              </a:ext>
            </a:extLst>
          </p:cNvPr>
          <p:cNvGraphicFramePr>
            <a:graphicFrameLocks noChangeAspect="1"/>
          </p:cNvGraphicFramePr>
          <p:nvPr>
            <p:custDataLst>
              <p:tags r:id="rId1"/>
            </p:custDataLst>
            <p:extLst>
              <p:ext uri="{D42A27DB-BD31-4B8C-83A1-F6EECF244321}">
                <p14:modId xmlns:p14="http://schemas.microsoft.com/office/powerpoint/2010/main" val="165334643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501" imgH="502" progId="TCLayout.ActiveDocument.1">
                  <p:embed/>
                </p:oleObj>
              </mc:Choice>
              <mc:Fallback>
                <p:oleObj name="think-cell Folie" r:id="rId4" imgW="501" imgH="502"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1" name="Inhaltsplatzhalter 10"/>
          <p:cNvSpPr>
            <a:spLocks noGrp="1"/>
          </p:cNvSpPr>
          <p:nvPr>
            <p:ph idx="1"/>
          </p:nvPr>
        </p:nvSpPr>
        <p:spPr/>
        <p:txBody>
          <a:bodyPr/>
          <a:lstStyle/>
          <a:p>
            <a:r>
              <a:rPr lang="de-AT"/>
              <a:t>DI  Stefan VÖGEL</a:t>
            </a:r>
            <a:endParaRPr lang="de-AT" dirty="0"/>
          </a:p>
        </p:txBody>
      </p:sp>
      <p:sp>
        <p:nvSpPr>
          <p:cNvPr id="12" name="Inhaltsplatzhalter 11"/>
          <p:cNvSpPr>
            <a:spLocks noGrp="1"/>
          </p:cNvSpPr>
          <p:nvPr>
            <p:ph idx="13"/>
          </p:nvPr>
        </p:nvSpPr>
        <p:spPr/>
        <p:txBody>
          <a:bodyPr/>
          <a:lstStyle/>
          <a:p>
            <a:r>
              <a:rPr lang="de-AT"/>
              <a:t>512</a:t>
            </a:r>
            <a:endParaRPr lang="de-AT" dirty="0"/>
          </a:p>
        </p:txBody>
      </p:sp>
      <p:sp>
        <p:nvSpPr>
          <p:cNvPr id="13" name="Inhaltsplatzhalter 12"/>
          <p:cNvSpPr>
            <a:spLocks noGrp="1"/>
          </p:cNvSpPr>
          <p:nvPr>
            <p:ph idx="14"/>
          </p:nvPr>
        </p:nvSpPr>
        <p:spPr/>
        <p:txBody>
          <a:bodyPr/>
          <a:lstStyle/>
          <a:p>
            <a:r>
              <a:rPr lang="de-AT"/>
              <a:t>stefan.voegel@e-control.at</a:t>
            </a:r>
            <a:endParaRPr lang="de-AT" dirty="0"/>
          </a:p>
        </p:txBody>
      </p:sp>
      <p:sp>
        <p:nvSpPr>
          <p:cNvPr id="10" name="Titel 9"/>
          <p:cNvSpPr>
            <a:spLocks noGrp="1"/>
          </p:cNvSpPr>
          <p:nvPr>
            <p:ph type="title"/>
          </p:nvPr>
        </p:nvSpPr>
        <p:spPr/>
        <p:txBody>
          <a:bodyPr/>
          <a:lstStyle/>
          <a:p>
            <a:endParaRPr lang="de-AT" dirty="0"/>
          </a:p>
        </p:txBody>
      </p:sp>
    </p:spTree>
    <p:extLst>
      <p:ext uri="{BB962C8B-B14F-4D97-AF65-F5344CB8AC3E}">
        <p14:creationId xmlns:p14="http://schemas.microsoft.com/office/powerpoint/2010/main" val="3406478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3062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kt 1" hidden="1">
            <a:extLst>
              <a:ext uri="{FF2B5EF4-FFF2-40B4-BE49-F238E27FC236}">
                <a16:creationId xmlns:a16="http://schemas.microsoft.com/office/drawing/2014/main" id="{53798395-7544-4D72-9B72-26A5D0489983}"/>
              </a:ext>
            </a:extLst>
          </p:cNvPr>
          <p:cNvGraphicFramePr>
            <a:graphicFrameLocks noChangeAspect="1"/>
          </p:cNvGraphicFramePr>
          <p:nvPr>
            <p:custDataLst>
              <p:tags r:id="rId1"/>
            </p:custDataLst>
            <p:extLst>
              <p:ext uri="{D42A27DB-BD31-4B8C-83A1-F6EECF244321}">
                <p14:modId xmlns:p14="http://schemas.microsoft.com/office/powerpoint/2010/main" val="345484003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501" imgH="502" progId="TCLayout.ActiveDocument.1">
                  <p:embed/>
                </p:oleObj>
              </mc:Choice>
              <mc:Fallback>
                <p:oleObj name="think-cell Folie" r:id="rId3" imgW="501" imgH="502"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0" name="Titel 9"/>
          <p:cNvSpPr>
            <a:spLocks noGrp="1"/>
          </p:cNvSpPr>
          <p:nvPr>
            <p:ph type="title"/>
          </p:nvPr>
        </p:nvSpPr>
        <p:spPr>
          <a:xfrm>
            <a:off x="324000" y="267494"/>
            <a:ext cx="6660268" cy="360000"/>
          </a:xfrm>
        </p:spPr>
        <p:txBody>
          <a:bodyPr vert="horz"/>
          <a:lstStyle/>
          <a:p>
            <a:r>
              <a:rPr lang="de-AT" dirty="0"/>
              <a:t>Spannungsqualität ist wichtig für Versorgungsqualität und wird in Österreich gemäß Verordnungen überwacht </a:t>
            </a:r>
            <a:endParaRPr lang="de-DE" dirty="0"/>
          </a:p>
        </p:txBody>
      </p:sp>
      <p:sp>
        <p:nvSpPr>
          <p:cNvPr id="4" name="Foliennummernplatzhalter 3"/>
          <p:cNvSpPr>
            <a:spLocks noGrp="1"/>
          </p:cNvSpPr>
          <p:nvPr>
            <p:ph type="sldNum" sz="quarter" idx="15"/>
          </p:nvPr>
        </p:nvSpPr>
        <p:spPr>
          <a:xfrm>
            <a:off x="7740352" y="4769165"/>
            <a:ext cx="1080000" cy="180000"/>
          </a:xfrm>
          <a:prstGeom prst="rect">
            <a:avLst/>
          </a:prstGeom>
        </p:spPr>
        <p:txBody>
          <a:bodyPr vert="horz" lIns="0" tIns="0" rIns="0" bIns="0" rtlCol="0" anchor="ctr"/>
          <a:lstStyle>
            <a:defPPr>
              <a:defRPr lang="en-US"/>
            </a:defPPr>
            <a:lvl1pPr marL="0" algn="r" defTabSz="914400" rtl="0" eaLnBrk="1" latinLnBrk="0" hangingPunct="1">
              <a:defRPr sz="800"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9AE58CD-3741-43C7-A2FD-7865044D30D6}" type="slidenum">
              <a:rPr lang="de-DE" smtClean="0"/>
              <a:pPr/>
              <a:t>2</a:t>
            </a:fld>
            <a:endParaRPr lang="de-DE" dirty="0"/>
          </a:p>
        </p:txBody>
      </p:sp>
      <p:graphicFrame>
        <p:nvGraphicFramePr>
          <p:cNvPr id="6" name="Diagramm 5">
            <a:extLst>
              <a:ext uri="{FF2B5EF4-FFF2-40B4-BE49-F238E27FC236}">
                <a16:creationId xmlns:a16="http://schemas.microsoft.com/office/drawing/2014/main" id="{1C6DA640-AFB7-4E4D-9AFF-F6321AD9571F}"/>
              </a:ext>
            </a:extLst>
          </p:cNvPr>
          <p:cNvGraphicFramePr/>
          <p:nvPr>
            <p:extLst>
              <p:ext uri="{D42A27DB-BD31-4B8C-83A1-F6EECF244321}">
                <p14:modId xmlns:p14="http://schemas.microsoft.com/office/powerpoint/2010/main" val="2469091463"/>
              </p:ext>
            </p:extLst>
          </p:nvPr>
        </p:nvGraphicFramePr>
        <p:xfrm>
          <a:off x="611325" y="1059582"/>
          <a:ext cx="8280920" cy="4185231"/>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3" name="Rechteck 2">
            <a:extLst>
              <a:ext uri="{FF2B5EF4-FFF2-40B4-BE49-F238E27FC236}">
                <a16:creationId xmlns:a16="http://schemas.microsoft.com/office/drawing/2014/main" id="{5EA47016-C7E5-401F-B84E-37CC12BD68B7}"/>
              </a:ext>
            </a:extLst>
          </p:cNvPr>
          <p:cNvSpPr/>
          <p:nvPr/>
        </p:nvSpPr>
        <p:spPr>
          <a:xfrm>
            <a:off x="4860032" y="2139702"/>
            <a:ext cx="4176464" cy="295232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72000" rtlCol="0" anchor="t"/>
          <a:lstStyle/>
          <a:p>
            <a:pPr algn="ctr"/>
            <a:endParaRPr lang="de-DE" dirty="0">
              <a:solidFill>
                <a:srgbClr val="0066A9"/>
              </a:solidFill>
            </a:endParaRPr>
          </a:p>
        </p:txBody>
      </p:sp>
      <p:sp>
        <p:nvSpPr>
          <p:cNvPr id="28" name="Inhaltsplatzhalter 6">
            <a:extLst>
              <a:ext uri="{FF2B5EF4-FFF2-40B4-BE49-F238E27FC236}">
                <a16:creationId xmlns:a16="http://schemas.microsoft.com/office/drawing/2014/main" id="{E37B8CAD-6F91-4005-A22D-529A01EB1554}"/>
              </a:ext>
            </a:extLst>
          </p:cNvPr>
          <p:cNvSpPr txBox="1">
            <a:spLocks/>
          </p:cNvSpPr>
          <p:nvPr/>
        </p:nvSpPr>
        <p:spPr>
          <a:xfrm>
            <a:off x="5436096" y="1275605"/>
            <a:ext cx="3600400" cy="711313"/>
          </a:xfrm>
          <a:prstGeom prst="rect">
            <a:avLst/>
          </a:prstGeom>
        </p:spPr>
        <p:txBody>
          <a:bodyPr vert="horz" lIns="0" tIns="0" rIns="0" bIns="0" rtlCol="0">
            <a:normAutofit/>
          </a:bodyPr>
          <a:lstStyle>
            <a:lvl1pPr marL="0" indent="0" algn="l" defTabSz="914400" rtl="0" eaLnBrk="1" latinLnBrk="0" hangingPunct="1">
              <a:spcBef>
                <a:spcPts val="1200"/>
              </a:spcBef>
              <a:buFont typeface="Arial" pitchFamily="34" charset="0"/>
              <a:buNone/>
              <a:defRPr sz="1800" kern="1200">
                <a:solidFill>
                  <a:schemeClr val="accent1"/>
                </a:solidFill>
                <a:latin typeface="Arial Narrow" panose="020B0606020202030204" pitchFamily="34" charset="0"/>
                <a:ea typeface="+mn-ea"/>
                <a:cs typeface="Arial" pitchFamily="34" charset="0"/>
              </a:defRPr>
            </a:lvl1pPr>
            <a:lvl2pPr marL="266700" indent="-266700" algn="l" defTabSz="914400" rtl="0" eaLnBrk="1" latinLnBrk="0" hangingPunct="1">
              <a:spcBef>
                <a:spcPts val="500"/>
              </a:spcBef>
              <a:buClr>
                <a:srgbClr val="0066A9"/>
              </a:buClr>
              <a:buSzPct val="100000"/>
              <a:buFont typeface="Arial Narrow" panose="020B0606020202030204" pitchFamily="34" charset="0"/>
              <a:buChar char="&gt;"/>
              <a:defRPr sz="1600" kern="1200">
                <a:solidFill>
                  <a:schemeClr val="tx1"/>
                </a:solidFill>
                <a:latin typeface="Arial Narrow" panose="020B0606020202030204" pitchFamily="34" charset="0"/>
                <a:ea typeface="+mn-ea"/>
                <a:cs typeface="Arial" pitchFamily="34" charset="0"/>
              </a:defRPr>
            </a:lvl2pPr>
            <a:lvl3pPr marL="541338" indent="-269875" algn="l" defTabSz="914400" rtl="0" eaLnBrk="1" latinLnBrk="0" hangingPunct="1">
              <a:spcBef>
                <a:spcPts val="400"/>
              </a:spcBef>
              <a:buClr>
                <a:srgbClr val="0066A9"/>
              </a:buClr>
              <a:buSzPct val="100000"/>
              <a:buFont typeface="Wingdings" panose="05000000000000000000" pitchFamily="2" charset="2"/>
              <a:buChar char="§"/>
              <a:defRPr sz="1600" kern="1200">
                <a:solidFill>
                  <a:schemeClr val="tx1"/>
                </a:solidFill>
                <a:latin typeface="Arial Narrow" panose="020B0606020202030204" pitchFamily="34" charset="0"/>
                <a:ea typeface="+mn-ea"/>
                <a:cs typeface="Arial" pitchFamily="34" charset="0"/>
              </a:defRPr>
            </a:lvl3pPr>
            <a:lvl4pPr marL="809625" indent="-268288" algn="l" defTabSz="914400" rtl="0" eaLnBrk="1" latinLnBrk="0" hangingPunct="1">
              <a:spcBef>
                <a:spcPts val="400"/>
              </a:spcBef>
              <a:buSzPct val="100000"/>
              <a:buFont typeface="Symbol" panose="05050102010706020507" pitchFamily="18" charset="2"/>
              <a:buChar char="-"/>
              <a:defRPr sz="1600" kern="1200">
                <a:solidFill>
                  <a:schemeClr val="tx1"/>
                </a:solidFill>
                <a:latin typeface="Arial Narrow" panose="020B0606020202030204" pitchFamily="34" charset="0"/>
                <a:ea typeface="+mn-ea"/>
                <a:cs typeface="Arial" pitchFamily="34" charset="0"/>
              </a:defRPr>
            </a:lvl4pPr>
            <a:lvl5pPr marL="627063" indent="0" algn="l" defTabSz="914400" rtl="0" eaLnBrk="1" latinLnBrk="0" hangingPunct="1">
              <a:spcBef>
                <a:spcPts val="400"/>
              </a:spcBef>
              <a:buFont typeface="Arial" pitchFamily="34" charset="0"/>
              <a:buNone/>
              <a:defRPr sz="1600" kern="1200">
                <a:solidFill>
                  <a:schemeClr val="tx2">
                    <a:lumMod val="75000"/>
                    <a:lumOff val="25000"/>
                  </a:schemeClr>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de-DE" sz="1100" dirty="0"/>
              <a:t>Spannungsqualität – Qualität der Versorgungsspannung – Power Quality: Merkmale der elektrischen Spannung an einem bestimmten Punkt eines elektrischen Netzes, ausgedrückt durch eine Anzahl von technischen Referenzwerten. Quelle: </a:t>
            </a:r>
            <a:r>
              <a:rPr lang="de-DE" sz="1100" dirty="0">
                <a:hlinkClick r:id="rId10"/>
              </a:rPr>
              <a:t>TOR Begriffe</a:t>
            </a:r>
            <a:endParaRPr lang="de-DE" sz="1100" dirty="0"/>
          </a:p>
        </p:txBody>
      </p:sp>
      <p:sp>
        <p:nvSpPr>
          <p:cNvPr id="7" name="Datumsplatzhalter 6">
            <a:extLst>
              <a:ext uri="{FF2B5EF4-FFF2-40B4-BE49-F238E27FC236}">
                <a16:creationId xmlns:a16="http://schemas.microsoft.com/office/drawing/2014/main" id="{A24DC7BB-478B-4342-8D6F-E49114968743}"/>
              </a:ext>
            </a:extLst>
          </p:cNvPr>
          <p:cNvSpPr>
            <a:spLocks noGrp="1"/>
          </p:cNvSpPr>
          <p:nvPr>
            <p:ph type="dt" sz="half" idx="2"/>
          </p:nvPr>
        </p:nvSpPr>
        <p:spPr/>
        <p:txBody>
          <a:bodyPr/>
          <a:lstStyle/>
          <a:p>
            <a:r>
              <a:rPr lang="de-DE"/>
              <a:t>8.9.2021</a:t>
            </a:r>
            <a:endParaRPr lang="de-AT" dirty="0"/>
          </a:p>
        </p:txBody>
      </p:sp>
      <p:sp>
        <p:nvSpPr>
          <p:cNvPr id="8" name="Fußzeilenplatzhalter 7">
            <a:extLst>
              <a:ext uri="{FF2B5EF4-FFF2-40B4-BE49-F238E27FC236}">
                <a16:creationId xmlns:a16="http://schemas.microsoft.com/office/drawing/2014/main" id="{F711DF66-AA68-411C-8D8F-A18D5D4225A3}"/>
              </a:ext>
            </a:extLst>
          </p:cNvPr>
          <p:cNvSpPr>
            <a:spLocks noGrp="1"/>
          </p:cNvSpPr>
          <p:nvPr>
            <p:ph type="ftr" sz="quarter" idx="3"/>
          </p:nvPr>
        </p:nvSpPr>
        <p:spPr/>
        <p:txBody>
          <a:bodyPr/>
          <a:lstStyle/>
          <a:p>
            <a:r>
              <a:rPr lang="de-AT"/>
              <a:t>IEWT</a:t>
            </a:r>
            <a:endParaRPr lang="de-AT" dirty="0"/>
          </a:p>
        </p:txBody>
      </p:sp>
    </p:spTree>
    <p:extLst>
      <p:ext uri="{BB962C8B-B14F-4D97-AF65-F5344CB8AC3E}">
        <p14:creationId xmlns:p14="http://schemas.microsoft.com/office/powerpoint/2010/main" val="2601047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kt 8" hidden="1">
            <a:extLst>
              <a:ext uri="{FF2B5EF4-FFF2-40B4-BE49-F238E27FC236}">
                <a16:creationId xmlns:a16="http://schemas.microsoft.com/office/drawing/2014/main" id="{A44887EB-7F0B-461D-A991-7E0CE43A59AA}"/>
              </a:ext>
            </a:extLst>
          </p:cNvPr>
          <p:cNvGraphicFramePr>
            <a:graphicFrameLocks noChangeAspect="1"/>
          </p:cNvGraphicFramePr>
          <p:nvPr>
            <p:custDataLst>
              <p:tags r:id="rId1"/>
            </p:custDataLst>
            <p:extLst>
              <p:ext uri="{D42A27DB-BD31-4B8C-83A1-F6EECF244321}">
                <p14:modId xmlns:p14="http://schemas.microsoft.com/office/powerpoint/2010/main" val="107893033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11" imgH="411" progId="TCLayout.ActiveDocument.1">
                  <p:embed/>
                </p:oleObj>
              </mc:Choice>
              <mc:Fallback>
                <p:oleObj name="think-cell Folie" r:id="rId3" imgW="411" imgH="411"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Inhaltsplatzhalter 6">
            <a:extLst>
              <a:ext uri="{FF2B5EF4-FFF2-40B4-BE49-F238E27FC236}">
                <a16:creationId xmlns:a16="http://schemas.microsoft.com/office/drawing/2014/main" id="{79197E77-F34B-4BB6-97F8-2E506A8DE8AB}"/>
              </a:ext>
            </a:extLst>
          </p:cNvPr>
          <p:cNvSpPr>
            <a:spLocks noGrp="1"/>
          </p:cNvSpPr>
          <p:nvPr>
            <p:ph sz="quarter" idx="10"/>
          </p:nvPr>
        </p:nvSpPr>
        <p:spPr>
          <a:xfrm>
            <a:off x="5292080" y="1058864"/>
            <a:ext cx="3528070" cy="3636962"/>
          </a:xfrm>
        </p:spPr>
        <p:txBody>
          <a:bodyPr/>
          <a:lstStyle/>
          <a:p>
            <a:r>
              <a:rPr lang="de-DE" dirty="0"/>
              <a:t>Aktuell österreichweit durchgeführte Messungen: </a:t>
            </a:r>
          </a:p>
          <a:p>
            <a:pPr marL="285750" indent="-285750">
              <a:buFont typeface="Arial" panose="020B0604020202020204" pitchFamily="34" charset="0"/>
              <a:buChar char="•"/>
            </a:pPr>
            <a:r>
              <a:rPr lang="de-DE" dirty="0"/>
              <a:t>Langsame Spannungsänderung, Flicker, Gesamtoberschwingungsgehalt sowie 5./7./11./13. Harmonische OS an fixen und mobilen Messtellen für jeweils 3 Wochen pro Jahr</a:t>
            </a:r>
          </a:p>
          <a:p>
            <a:pPr marL="285750" indent="-285750">
              <a:buFont typeface="Arial" panose="020B0604020202020204" pitchFamily="34" charset="0"/>
              <a:buChar char="•"/>
            </a:pPr>
            <a:r>
              <a:rPr lang="de-DE" dirty="0"/>
              <a:t>Ganzjährig Dips und </a:t>
            </a:r>
            <a:r>
              <a:rPr lang="de-DE" dirty="0" err="1"/>
              <a:t>Swells</a:t>
            </a:r>
            <a:r>
              <a:rPr lang="de-DE" dirty="0"/>
              <a:t> an 100% der Umspannwerke (seit 2020)</a:t>
            </a:r>
          </a:p>
        </p:txBody>
      </p:sp>
      <p:sp>
        <p:nvSpPr>
          <p:cNvPr id="3" name="Foliennummernplatzhalter 2">
            <a:extLst>
              <a:ext uri="{FF2B5EF4-FFF2-40B4-BE49-F238E27FC236}">
                <a16:creationId xmlns:a16="http://schemas.microsoft.com/office/drawing/2014/main" id="{39C668BD-F4B6-4BB4-8668-135ABEAA11A6}"/>
              </a:ext>
            </a:extLst>
          </p:cNvPr>
          <p:cNvSpPr>
            <a:spLocks noGrp="1"/>
          </p:cNvSpPr>
          <p:nvPr>
            <p:ph type="sldNum" sz="quarter" idx="4"/>
          </p:nvPr>
        </p:nvSpPr>
        <p:spPr/>
        <p:txBody>
          <a:bodyPr/>
          <a:lstStyle/>
          <a:p>
            <a:fld id="{69AE58CD-3741-43C7-A2FD-7865044D30D6}" type="slidenum">
              <a:rPr lang="de-AT" smtClean="0"/>
              <a:pPr/>
              <a:t>3</a:t>
            </a:fld>
            <a:endParaRPr lang="de-AT" dirty="0"/>
          </a:p>
        </p:txBody>
      </p:sp>
      <p:sp>
        <p:nvSpPr>
          <p:cNvPr id="4" name="Datumsplatzhalter 3">
            <a:extLst>
              <a:ext uri="{FF2B5EF4-FFF2-40B4-BE49-F238E27FC236}">
                <a16:creationId xmlns:a16="http://schemas.microsoft.com/office/drawing/2014/main" id="{6E11E0BC-153F-44EC-8004-373D50D6B2AD}"/>
              </a:ext>
            </a:extLst>
          </p:cNvPr>
          <p:cNvSpPr>
            <a:spLocks noGrp="1"/>
          </p:cNvSpPr>
          <p:nvPr>
            <p:ph type="dt" sz="half" idx="2"/>
          </p:nvPr>
        </p:nvSpPr>
        <p:spPr/>
        <p:txBody>
          <a:bodyPr/>
          <a:lstStyle/>
          <a:p>
            <a:r>
              <a:rPr lang="de-DE"/>
              <a:t>8.9.2021</a:t>
            </a:r>
            <a:endParaRPr lang="de-AT" dirty="0"/>
          </a:p>
        </p:txBody>
      </p:sp>
      <p:sp>
        <p:nvSpPr>
          <p:cNvPr id="5" name="Fußzeilenplatzhalter 4">
            <a:extLst>
              <a:ext uri="{FF2B5EF4-FFF2-40B4-BE49-F238E27FC236}">
                <a16:creationId xmlns:a16="http://schemas.microsoft.com/office/drawing/2014/main" id="{DB2B178A-0822-4351-A748-B1E8489F601D}"/>
              </a:ext>
            </a:extLst>
          </p:cNvPr>
          <p:cNvSpPr>
            <a:spLocks noGrp="1"/>
          </p:cNvSpPr>
          <p:nvPr>
            <p:ph type="ftr" sz="quarter" idx="3"/>
          </p:nvPr>
        </p:nvSpPr>
        <p:spPr/>
        <p:txBody>
          <a:bodyPr/>
          <a:lstStyle/>
          <a:p>
            <a:r>
              <a:rPr lang="de-AT"/>
              <a:t>IEWT</a:t>
            </a:r>
            <a:endParaRPr lang="de-AT" dirty="0"/>
          </a:p>
        </p:txBody>
      </p:sp>
      <p:sp>
        <p:nvSpPr>
          <p:cNvPr id="10" name="Titel 1">
            <a:extLst>
              <a:ext uri="{FF2B5EF4-FFF2-40B4-BE49-F238E27FC236}">
                <a16:creationId xmlns:a16="http://schemas.microsoft.com/office/drawing/2014/main" id="{2212532A-4C3A-4810-94E4-1C4FC16C50F5}"/>
              </a:ext>
            </a:extLst>
          </p:cNvPr>
          <p:cNvSpPr>
            <a:spLocks noGrp="1"/>
          </p:cNvSpPr>
          <p:nvPr>
            <p:ph type="title"/>
          </p:nvPr>
        </p:nvSpPr>
        <p:spPr>
          <a:xfrm>
            <a:off x="324000" y="309600"/>
            <a:ext cx="6660268" cy="360000"/>
          </a:xfrm>
        </p:spPr>
        <p:txBody>
          <a:bodyPr vert="horz"/>
          <a:lstStyle/>
          <a:p>
            <a:r>
              <a:rPr lang="de-DE" dirty="0"/>
              <a:t>Basierend auf Messungen wird jährlich ein Report erstellt – Qualität ist sehr zufriedenstellend</a:t>
            </a:r>
          </a:p>
        </p:txBody>
      </p:sp>
      <p:pic>
        <p:nvPicPr>
          <p:cNvPr id="8" name="Grafik 7">
            <a:extLst>
              <a:ext uri="{FF2B5EF4-FFF2-40B4-BE49-F238E27FC236}">
                <a16:creationId xmlns:a16="http://schemas.microsoft.com/office/drawing/2014/main" id="{1D9C2F43-3BBC-4319-B8DA-40935B3DA1E1}"/>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4001" y="1143445"/>
            <a:ext cx="4824064" cy="3110357"/>
          </a:xfrm>
          <a:prstGeom prst="rect">
            <a:avLst/>
          </a:prstGeom>
          <a:noFill/>
        </p:spPr>
      </p:pic>
      <p:sp>
        <p:nvSpPr>
          <p:cNvPr id="11" name="Inhaltsplatzhalter 6">
            <a:extLst>
              <a:ext uri="{FF2B5EF4-FFF2-40B4-BE49-F238E27FC236}">
                <a16:creationId xmlns:a16="http://schemas.microsoft.com/office/drawing/2014/main" id="{020AF484-9BF2-42DC-99D5-66C31F9C4217}"/>
              </a:ext>
            </a:extLst>
          </p:cNvPr>
          <p:cNvSpPr txBox="1">
            <a:spLocks/>
          </p:cNvSpPr>
          <p:nvPr/>
        </p:nvSpPr>
        <p:spPr>
          <a:xfrm>
            <a:off x="395536" y="4384363"/>
            <a:ext cx="8064896" cy="384802"/>
          </a:xfrm>
          <a:prstGeom prst="rect">
            <a:avLst/>
          </a:prstGeom>
        </p:spPr>
        <p:txBody>
          <a:bodyPr vert="horz" lIns="0" tIns="0" rIns="0" bIns="0" rtlCol="0">
            <a:normAutofit/>
          </a:bodyPr>
          <a:lstStyle>
            <a:lvl1pPr marL="0" indent="0" algn="l" defTabSz="914400" rtl="0" eaLnBrk="1" latinLnBrk="0" hangingPunct="1">
              <a:spcBef>
                <a:spcPts val="1200"/>
              </a:spcBef>
              <a:buFont typeface="Arial" pitchFamily="34" charset="0"/>
              <a:buNone/>
              <a:defRPr sz="1800" kern="1200">
                <a:solidFill>
                  <a:schemeClr val="accent1"/>
                </a:solidFill>
                <a:latin typeface="Arial Narrow" panose="020B0606020202030204" pitchFamily="34" charset="0"/>
                <a:ea typeface="+mn-ea"/>
                <a:cs typeface="Arial" pitchFamily="34" charset="0"/>
              </a:defRPr>
            </a:lvl1pPr>
            <a:lvl2pPr marL="266700" indent="-266700" algn="l" defTabSz="914400" rtl="0" eaLnBrk="1" latinLnBrk="0" hangingPunct="1">
              <a:spcBef>
                <a:spcPts val="500"/>
              </a:spcBef>
              <a:buClr>
                <a:srgbClr val="0066A9"/>
              </a:buClr>
              <a:buSzPct val="100000"/>
              <a:buFont typeface="Arial Narrow" panose="020B0606020202030204" pitchFamily="34" charset="0"/>
              <a:buChar char="&gt;"/>
              <a:defRPr sz="1600" kern="1200">
                <a:solidFill>
                  <a:schemeClr val="tx1"/>
                </a:solidFill>
                <a:latin typeface="Arial Narrow" panose="020B0606020202030204" pitchFamily="34" charset="0"/>
                <a:ea typeface="+mn-ea"/>
                <a:cs typeface="Arial" pitchFamily="34" charset="0"/>
              </a:defRPr>
            </a:lvl2pPr>
            <a:lvl3pPr marL="541338" indent="-269875" algn="l" defTabSz="914400" rtl="0" eaLnBrk="1" latinLnBrk="0" hangingPunct="1">
              <a:spcBef>
                <a:spcPts val="400"/>
              </a:spcBef>
              <a:buClr>
                <a:srgbClr val="0066A9"/>
              </a:buClr>
              <a:buSzPct val="100000"/>
              <a:buFont typeface="Wingdings" panose="05000000000000000000" pitchFamily="2" charset="2"/>
              <a:buChar char="§"/>
              <a:defRPr sz="1600" kern="1200">
                <a:solidFill>
                  <a:schemeClr val="tx1"/>
                </a:solidFill>
                <a:latin typeface="Arial Narrow" panose="020B0606020202030204" pitchFamily="34" charset="0"/>
                <a:ea typeface="+mn-ea"/>
                <a:cs typeface="Arial" pitchFamily="34" charset="0"/>
              </a:defRPr>
            </a:lvl3pPr>
            <a:lvl4pPr marL="809625" indent="-268288" algn="l" defTabSz="914400" rtl="0" eaLnBrk="1" latinLnBrk="0" hangingPunct="1">
              <a:spcBef>
                <a:spcPts val="400"/>
              </a:spcBef>
              <a:buSzPct val="100000"/>
              <a:buFont typeface="Symbol" panose="05050102010706020507" pitchFamily="18" charset="2"/>
              <a:buChar char="-"/>
              <a:defRPr sz="1600" kern="1200">
                <a:solidFill>
                  <a:schemeClr val="tx1"/>
                </a:solidFill>
                <a:latin typeface="Arial Narrow" panose="020B0606020202030204" pitchFamily="34" charset="0"/>
                <a:ea typeface="+mn-ea"/>
                <a:cs typeface="Arial" pitchFamily="34" charset="0"/>
              </a:defRPr>
            </a:lvl4pPr>
            <a:lvl5pPr marL="627063" indent="0" algn="l" defTabSz="914400" rtl="0" eaLnBrk="1" latinLnBrk="0" hangingPunct="1">
              <a:spcBef>
                <a:spcPts val="400"/>
              </a:spcBef>
              <a:buFont typeface="Arial" pitchFamily="34" charset="0"/>
              <a:buNone/>
              <a:defRPr sz="1600" kern="1200">
                <a:solidFill>
                  <a:schemeClr val="tx2">
                    <a:lumMod val="75000"/>
                    <a:lumOff val="25000"/>
                  </a:schemeClr>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de-DE" sz="1100" dirty="0"/>
              <a:t>Quelle: E-Control (2021) – Statistik über die Spannungsqualität in Österreich, </a:t>
            </a:r>
            <a:r>
              <a:rPr lang="de-DE" sz="1100" dirty="0" err="1"/>
              <a:t>Oesterreichs</a:t>
            </a:r>
            <a:r>
              <a:rPr lang="de-DE" sz="1100" dirty="0"/>
              <a:t> Energie, </a:t>
            </a:r>
            <a:br>
              <a:rPr lang="de-DE" sz="1100" dirty="0"/>
            </a:br>
            <a:r>
              <a:rPr lang="de-DE" sz="1100" dirty="0">
                <a:hlinkClick r:id="rId6"/>
              </a:rPr>
              <a:t>https://www.e-control.at/industrie/strom/versorgungssicherheit/spannungsqualitaet</a:t>
            </a:r>
            <a:r>
              <a:rPr lang="de-DE" sz="1100" dirty="0"/>
              <a:t> </a:t>
            </a:r>
          </a:p>
        </p:txBody>
      </p:sp>
    </p:spTree>
    <p:extLst>
      <p:ext uri="{BB962C8B-B14F-4D97-AF65-F5344CB8AC3E}">
        <p14:creationId xmlns:p14="http://schemas.microsoft.com/office/powerpoint/2010/main" val="1104291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kt 2" hidden="1">
            <a:extLst>
              <a:ext uri="{FF2B5EF4-FFF2-40B4-BE49-F238E27FC236}">
                <a16:creationId xmlns:a16="http://schemas.microsoft.com/office/drawing/2014/main" id="{CF6A1AED-3203-4D93-8D03-094B875F777C}"/>
              </a:ext>
            </a:extLst>
          </p:cNvPr>
          <p:cNvGraphicFramePr>
            <a:graphicFrameLocks noChangeAspect="1"/>
          </p:cNvGraphicFramePr>
          <p:nvPr>
            <p:custDataLst>
              <p:tags r:id="rId1"/>
            </p:custDataLst>
            <p:extLst>
              <p:ext uri="{D42A27DB-BD31-4B8C-83A1-F6EECF244321}">
                <p14:modId xmlns:p14="http://schemas.microsoft.com/office/powerpoint/2010/main" val="302881177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11" imgW="360" imgH="360" progId="TCLayout.ActiveDocument.1">
                  <p:embed/>
                </p:oleObj>
              </mc:Choice>
              <mc:Fallback>
                <p:oleObj name="think-cell Folie" r:id="rId11" imgW="360" imgH="360" progId="TCLayout.ActiveDocument.1">
                  <p:embed/>
                  <p:pic>
                    <p:nvPicPr>
                      <p:cNvPr id="3" name="Objekt 2" hidden="1">
                        <a:extLst>
                          <a:ext uri="{FF2B5EF4-FFF2-40B4-BE49-F238E27FC236}">
                            <a16:creationId xmlns:a16="http://schemas.microsoft.com/office/drawing/2014/main" id="{CF6A1AED-3203-4D93-8D03-094B875F777C}"/>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sp>
        <p:nvSpPr>
          <p:cNvPr id="2" name="Rechteck 1" hidden="1">
            <a:extLst>
              <a:ext uri="{FF2B5EF4-FFF2-40B4-BE49-F238E27FC236}">
                <a16:creationId xmlns:a16="http://schemas.microsoft.com/office/drawing/2014/main" id="{D62BD053-F6CD-4833-849E-B8DDA16A4D19}"/>
              </a:ext>
            </a:extLst>
          </p:cNvPr>
          <p:cNvSpPr/>
          <p:nvPr>
            <p:custDataLst>
              <p:tags r:id="rId2"/>
            </p:custDataLst>
          </p:nvPr>
        </p:nvSpPr>
        <p:spPr>
          <a:xfrm>
            <a:off x="0" y="0"/>
            <a:ext cx="158750" cy="158750"/>
          </a:xfrm>
          <a:prstGeom prst="rect">
            <a:avLst/>
          </a:prstGeom>
          <a:noFill/>
          <a:ln w="12700">
            <a:solidFill>
              <a:srgbClr val="0066A9"/>
            </a:solidFill>
          </a:ln>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t" anchorCtr="0">
            <a:noAutofit/>
          </a:bodyPr>
          <a:lstStyle/>
          <a:p>
            <a:pPr algn="ctr"/>
            <a:endParaRPr lang="de-AT" sz="1600" b="1" dirty="0">
              <a:solidFill>
                <a:srgbClr val="0066A9"/>
              </a:solidFill>
              <a:latin typeface="Arial" panose="020B0604020202020204" pitchFamily="34" charset="0"/>
              <a:cs typeface="Arial" panose="020B0604020202020204" pitchFamily="34" charset="0"/>
              <a:sym typeface="Arial" panose="020B0604020202020204" pitchFamily="34" charset="0"/>
            </a:endParaRPr>
          </a:p>
        </p:txBody>
      </p:sp>
      <p:sp>
        <p:nvSpPr>
          <p:cNvPr id="10" name="Titel 9"/>
          <p:cNvSpPr>
            <a:spLocks noGrp="1"/>
          </p:cNvSpPr>
          <p:nvPr>
            <p:ph type="title"/>
          </p:nvPr>
        </p:nvSpPr>
        <p:spPr>
          <a:xfrm>
            <a:off x="324000" y="339502"/>
            <a:ext cx="6696272" cy="360000"/>
          </a:xfrm>
        </p:spPr>
        <p:txBody>
          <a:bodyPr vert="horz"/>
          <a:lstStyle/>
          <a:p>
            <a:r>
              <a:rPr lang="de-AT" dirty="0"/>
              <a:t>EAG: Wesentliche Umgestaltung Energiesystem –Effizienzbeitrag durch Spannungsqualitätsdaten?</a:t>
            </a:r>
          </a:p>
        </p:txBody>
      </p:sp>
      <p:grpSp>
        <p:nvGrpSpPr>
          <p:cNvPr id="16" name="Gruppieren 15">
            <a:extLst>
              <a:ext uri="{FF2B5EF4-FFF2-40B4-BE49-F238E27FC236}">
                <a16:creationId xmlns:a16="http://schemas.microsoft.com/office/drawing/2014/main" id="{CE4DCDA0-5BAE-431D-BA01-BDC684372E3D}"/>
              </a:ext>
            </a:extLst>
          </p:cNvPr>
          <p:cNvGrpSpPr/>
          <p:nvPr/>
        </p:nvGrpSpPr>
        <p:grpSpPr>
          <a:xfrm>
            <a:off x="1040739" y="2159402"/>
            <a:ext cx="3235913" cy="2040029"/>
            <a:chOff x="2450070" y="2028318"/>
            <a:chExt cx="4609407" cy="4147057"/>
          </a:xfrm>
        </p:grpSpPr>
        <p:sp>
          <p:nvSpPr>
            <p:cNvPr id="17" name="Oval 2">
              <a:extLst>
                <a:ext uri="{FF2B5EF4-FFF2-40B4-BE49-F238E27FC236}">
                  <a16:creationId xmlns:a16="http://schemas.microsoft.com/office/drawing/2014/main" id="{DA63F6F1-09F4-4D12-9B51-B9883C9F759F}"/>
                </a:ext>
              </a:extLst>
            </p:cNvPr>
            <p:cNvSpPr>
              <a:spLocks noChangeArrowheads="1"/>
            </p:cNvSpPr>
            <p:nvPr/>
          </p:nvSpPr>
          <p:spPr bwMode="auto">
            <a:xfrm>
              <a:off x="2490788" y="2058058"/>
              <a:ext cx="2711450" cy="2711450"/>
            </a:xfrm>
            <a:prstGeom prst="ellipse">
              <a:avLst/>
            </a:prstGeom>
            <a:solidFill>
              <a:srgbClr val="003882"/>
            </a:solidFill>
            <a:ln w="12700">
              <a:solidFill>
                <a:srgbClr val="242490"/>
              </a:solidFill>
              <a:round/>
              <a:headEnd/>
              <a:tailEnd/>
            </a:ln>
          </p:spPr>
          <p:txBody>
            <a:bodyPr wrap="none" anchor="ctr"/>
            <a:lstStyle/>
            <a:p>
              <a:pPr marL="0" marR="0" lvl="0" indent="0" algn="ctr" defTabSz="914400" eaLnBrk="0" fontAlgn="auto" latinLnBrk="0" hangingPunct="0">
                <a:lnSpc>
                  <a:spcPct val="100000"/>
                </a:lnSpc>
                <a:spcBef>
                  <a:spcPct val="50000"/>
                </a:spcBef>
                <a:spcAft>
                  <a:spcPts val="0"/>
                </a:spcAft>
                <a:buClrTx/>
                <a:buSzTx/>
                <a:buFontTx/>
                <a:buNone/>
                <a:tabLst/>
                <a:defRPr/>
              </a:pPr>
              <a:endParaRPr kumimoji="0" lang="de-AT" sz="1800" b="0" i="0" u="none" strike="noStrike" kern="0" cap="none" spc="0" normalizeH="0" baseline="0" noProof="0" dirty="0">
                <a:ln>
                  <a:noFill/>
                </a:ln>
                <a:solidFill>
                  <a:srgbClr val="000066"/>
                </a:solidFill>
                <a:effectLst/>
                <a:uLnTx/>
                <a:uFillTx/>
                <a:latin typeface="Arial"/>
              </a:endParaRPr>
            </a:p>
          </p:txBody>
        </p:sp>
        <p:sp>
          <p:nvSpPr>
            <p:cNvPr id="18" name="Oval 4">
              <a:extLst>
                <a:ext uri="{FF2B5EF4-FFF2-40B4-BE49-F238E27FC236}">
                  <a16:creationId xmlns:a16="http://schemas.microsoft.com/office/drawing/2014/main" id="{6343CFD2-427B-4C1D-9596-960CC208114D}"/>
                </a:ext>
              </a:extLst>
            </p:cNvPr>
            <p:cNvSpPr>
              <a:spLocks noChangeArrowheads="1"/>
            </p:cNvSpPr>
            <p:nvPr/>
          </p:nvSpPr>
          <p:spPr bwMode="auto">
            <a:xfrm>
              <a:off x="4329113" y="2028318"/>
              <a:ext cx="2711450" cy="2711450"/>
            </a:xfrm>
            <a:prstGeom prst="ellipse">
              <a:avLst/>
            </a:prstGeom>
            <a:solidFill>
              <a:srgbClr val="7889FB">
                <a:alpha val="39999"/>
              </a:srgbClr>
            </a:solidFill>
            <a:ln w="12700">
              <a:noFill/>
              <a:round/>
              <a:headEnd/>
              <a:tailEnd/>
            </a:ln>
          </p:spPr>
          <p:txBody>
            <a:bodyPr wrap="none" anchor="ctr"/>
            <a:lstStyle/>
            <a:p>
              <a:pPr marL="0" marR="0" lvl="0" indent="0" algn="ctr" defTabSz="914400" eaLnBrk="0" fontAlgn="auto" latinLnBrk="0" hangingPunct="0">
                <a:lnSpc>
                  <a:spcPct val="100000"/>
                </a:lnSpc>
                <a:spcBef>
                  <a:spcPct val="50000"/>
                </a:spcBef>
                <a:spcAft>
                  <a:spcPts val="0"/>
                </a:spcAft>
                <a:buClrTx/>
                <a:buSzTx/>
                <a:buFontTx/>
                <a:buNone/>
                <a:tabLst/>
                <a:defRPr/>
              </a:pPr>
              <a:endParaRPr kumimoji="0" lang="de-AT" sz="1800" b="0" i="0" u="sng" strike="noStrike" kern="0" cap="none" spc="0" normalizeH="0" baseline="0" noProof="0" dirty="0">
                <a:ln>
                  <a:noFill/>
                </a:ln>
                <a:solidFill>
                  <a:srgbClr val="000066"/>
                </a:solidFill>
                <a:effectLst/>
                <a:uLnTx/>
                <a:uFillTx/>
                <a:latin typeface="Arial"/>
              </a:endParaRPr>
            </a:p>
          </p:txBody>
        </p:sp>
        <p:sp>
          <p:nvSpPr>
            <p:cNvPr id="19" name="Oval 5">
              <a:extLst>
                <a:ext uri="{FF2B5EF4-FFF2-40B4-BE49-F238E27FC236}">
                  <a16:creationId xmlns:a16="http://schemas.microsoft.com/office/drawing/2014/main" id="{6778269E-451A-46F5-86F7-F16AE75DA443}"/>
                </a:ext>
              </a:extLst>
            </p:cNvPr>
            <p:cNvSpPr>
              <a:spLocks noChangeArrowheads="1"/>
            </p:cNvSpPr>
            <p:nvPr/>
          </p:nvSpPr>
          <p:spPr bwMode="auto">
            <a:xfrm>
              <a:off x="3406775" y="3463925"/>
              <a:ext cx="2711450" cy="2711450"/>
            </a:xfrm>
            <a:prstGeom prst="ellipse">
              <a:avLst/>
            </a:prstGeom>
            <a:solidFill>
              <a:srgbClr val="7889FB">
                <a:alpha val="14902"/>
              </a:srgbClr>
            </a:solidFill>
            <a:ln w="12700">
              <a:noFill/>
              <a:round/>
              <a:headEnd/>
              <a:tailEnd/>
            </a:ln>
          </p:spPr>
          <p:txBody>
            <a:bodyPr wrap="none" anchor="ctr"/>
            <a:lstStyle/>
            <a:p>
              <a:pPr marL="0" marR="0" lvl="0" indent="0" algn="ctr" defTabSz="914400" eaLnBrk="0" fontAlgn="auto" latinLnBrk="0" hangingPunct="0">
                <a:lnSpc>
                  <a:spcPct val="100000"/>
                </a:lnSpc>
                <a:spcBef>
                  <a:spcPct val="50000"/>
                </a:spcBef>
                <a:spcAft>
                  <a:spcPts val="0"/>
                </a:spcAft>
                <a:buClrTx/>
                <a:buSzTx/>
                <a:buFontTx/>
                <a:buNone/>
                <a:tabLst/>
                <a:defRPr/>
              </a:pPr>
              <a:endParaRPr kumimoji="0" lang="de-AT" sz="1800" b="0" i="0" u="none" strike="noStrike" kern="0" cap="none" spc="0" normalizeH="0" baseline="0" noProof="0" dirty="0">
                <a:ln>
                  <a:noFill/>
                </a:ln>
                <a:solidFill>
                  <a:srgbClr val="000066"/>
                </a:solidFill>
                <a:effectLst/>
                <a:uLnTx/>
                <a:uFillTx/>
                <a:latin typeface="Arial"/>
              </a:endParaRPr>
            </a:p>
          </p:txBody>
        </p:sp>
        <p:sp>
          <p:nvSpPr>
            <p:cNvPr id="20" name="Rectangle 6">
              <a:extLst>
                <a:ext uri="{FF2B5EF4-FFF2-40B4-BE49-F238E27FC236}">
                  <a16:creationId xmlns:a16="http://schemas.microsoft.com/office/drawing/2014/main" id="{C93D04A9-5874-4AEC-A353-34B4489F6361}"/>
                </a:ext>
              </a:extLst>
            </p:cNvPr>
            <p:cNvSpPr>
              <a:spLocks noChangeArrowheads="1"/>
            </p:cNvSpPr>
            <p:nvPr/>
          </p:nvSpPr>
          <p:spPr bwMode="auto">
            <a:xfrm>
              <a:off x="2450070" y="2164004"/>
              <a:ext cx="2048211" cy="15028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de-AT" sz="1400" b="1" i="0" u="none" strike="noStrike" kern="0" cap="none" spc="0" normalizeH="0" baseline="0" noProof="0">
                  <a:ln>
                    <a:noFill/>
                  </a:ln>
                  <a:solidFill>
                    <a:prstClr val="white"/>
                  </a:solidFill>
                  <a:effectLst/>
                  <a:uLnTx/>
                  <a:uFillTx/>
                  <a:latin typeface="Arial"/>
                </a:rPr>
                <a:t>ÜNB</a:t>
              </a:r>
              <a:br>
                <a:rPr kumimoji="0" lang="de-AT" sz="1400" b="1" i="0" u="none" strike="noStrike" kern="0" cap="none" spc="0" normalizeH="0" baseline="0" noProof="0">
                  <a:ln>
                    <a:noFill/>
                  </a:ln>
                  <a:solidFill>
                    <a:prstClr val="white"/>
                  </a:solidFill>
                  <a:effectLst/>
                  <a:uLnTx/>
                  <a:uFillTx/>
                  <a:latin typeface="Arial"/>
                </a:rPr>
              </a:br>
              <a:r>
                <a:rPr kumimoji="0" lang="de-AT" sz="1400" b="1" i="0" u="none" strike="noStrike" kern="0" cap="none" spc="0" normalizeH="0" baseline="0" noProof="0">
                  <a:ln>
                    <a:noFill/>
                  </a:ln>
                  <a:solidFill>
                    <a:prstClr val="white"/>
                  </a:solidFill>
                  <a:effectLst/>
                  <a:uLnTx/>
                  <a:uFillTx/>
                  <a:latin typeface="Arial"/>
                </a:rPr>
                <a:t> </a:t>
              </a:r>
              <a:r>
                <a:rPr kumimoji="0" lang="de-AT" sz="1400" i="0" u="none" strike="noStrike" kern="0" cap="none" spc="0" normalizeH="0" baseline="0" noProof="0">
                  <a:ln>
                    <a:noFill/>
                  </a:ln>
                  <a:solidFill>
                    <a:prstClr val="white"/>
                  </a:solidFill>
                  <a:effectLst/>
                  <a:uLnTx/>
                  <a:uFillTx/>
                  <a:latin typeface="Arial"/>
                </a:rPr>
                <a:t>(Übertragungs-</a:t>
              </a:r>
              <a:br>
                <a:rPr kumimoji="0" lang="de-AT" sz="1400" i="0" u="none" strike="noStrike" kern="0" cap="none" spc="0" normalizeH="0" baseline="0" noProof="0">
                  <a:ln>
                    <a:noFill/>
                  </a:ln>
                  <a:solidFill>
                    <a:prstClr val="white"/>
                  </a:solidFill>
                  <a:effectLst/>
                  <a:uLnTx/>
                  <a:uFillTx/>
                  <a:latin typeface="Arial"/>
                </a:rPr>
              </a:br>
              <a:r>
                <a:rPr kumimoji="0" lang="de-AT" sz="1400" i="0" u="none" strike="noStrike" kern="0" cap="none" spc="0" normalizeH="0" baseline="0" noProof="0">
                  <a:ln>
                    <a:noFill/>
                  </a:ln>
                  <a:solidFill>
                    <a:prstClr val="white"/>
                  </a:solidFill>
                  <a:effectLst/>
                  <a:uLnTx/>
                  <a:uFillTx/>
                  <a:latin typeface="Arial"/>
                </a:rPr>
                <a:t>netzbetreiber)</a:t>
              </a:r>
              <a:endParaRPr kumimoji="0" lang="de-AT" sz="1400" i="0" u="none" strike="noStrike" kern="0" cap="none" spc="0" normalizeH="0" baseline="0" noProof="0" dirty="0">
                <a:ln>
                  <a:noFill/>
                </a:ln>
                <a:solidFill>
                  <a:prstClr val="white"/>
                </a:solidFill>
                <a:effectLst/>
                <a:uLnTx/>
                <a:uFillTx/>
                <a:latin typeface="Arial"/>
              </a:endParaRPr>
            </a:p>
          </p:txBody>
        </p:sp>
        <p:sp>
          <p:nvSpPr>
            <p:cNvPr id="21" name="Rectangle 8">
              <a:extLst>
                <a:ext uri="{FF2B5EF4-FFF2-40B4-BE49-F238E27FC236}">
                  <a16:creationId xmlns:a16="http://schemas.microsoft.com/office/drawing/2014/main" id="{B9A076DE-CF0B-49D2-B57F-FA2669E84147}"/>
                </a:ext>
              </a:extLst>
            </p:cNvPr>
            <p:cNvSpPr>
              <a:spLocks noChangeArrowheads="1"/>
            </p:cNvSpPr>
            <p:nvPr/>
          </p:nvSpPr>
          <p:spPr bwMode="auto">
            <a:xfrm>
              <a:off x="3818924" y="5004328"/>
              <a:ext cx="1842707" cy="626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de-AT" sz="1400" b="1" i="0" u="none" strike="noStrike" kern="0" cap="none" spc="0" normalizeH="0" baseline="0" noProof="0">
                  <a:ln>
                    <a:noFill/>
                  </a:ln>
                  <a:solidFill>
                    <a:srgbClr val="003882"/>
                  </a:solidFill>
                  <a:effectLst/>
                  <a:uLnTx/>
                  <a:uFillTx/>
                  <a:latin typeface="Arial"/>
                </a:rPr>
                <a:t>Strommärkte</a:t>
              </a:r>
              <a:endParaRPr kumimoji="0" lang="de-AT" sz="1400" b="1" i="0" u="none" strike="noStrike" kern="0" cap="none" spc="0" normalizeH="0" baseline="0" noProof="0" dirty="0">
                <a:ln>
                  <a:noFill/>
                </a:ln>
                <a:solidFill>
                  <a:srgbClr val="003882"/>
                </a:solidFill>
                <a:effectLst/>
                <a:uLnTx/>
                <a:uFillTx/>
                <a:latin typeface="Arial"/>
              </a:endParaRPr>
            </a:p>
          </p:txBody>
        </p:sp>
        <p:sp>
          <p:nvSpPr>
            <p:cNvPr id="25" name="Rectangle 9">
              <a:extLst>
                <a:ext uri="{FF2B5EF4-FFF2-40B4-BE49-F238E27FC236}">
                  <a16:creationId xmlns:a16="http://schemas.microsoft.com/office/drawing/2014/main" id="{2479D69C-3675-449E-8B9B-DFDB14AE607E}"/>
                </a:ext>
              </a:extLst>
            </p:cNvPr>
            <p:cNvSpPr>
              <a:spLocks noChangeArrowheads="1"/>
            </p:cNvSpPr>
            <p:nvPr/>
          </p:nvSpPr>
          <p:spPr bwMode="auto">
            <a:xfrm>
              <a:off x="5209921" y="2148843"/>
              <a:ext cx="1849556" cy="1940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lvl="0" algn="ctr" eaLnBrk="0" hangingPunct="0">
                <a:defRPr/>
              </a:pPr>
              <a:r>
                <a:rPr lang="de-AT" sz="1400" b="1" kern="0" dirty="0">
                  <a:solidFill>
                    <a:srgbClr val="003882"/>
                  </a:solidFill>
                  <a:latin typeface="Arial"/>
                </a:rPr>
                <a:t>VNB</a:t>
              </a:r>
              <a:br>
                <a:rPr lang="de-AT" sz="1400" b="1" kern="0" dirty="0">
                  <a:solidFill>
                    <a:srgbClr val="003882"/>
                  </a:solidFill>
                  <a:latin typeface="Arial"/>
                </a:rPr>
              </a:br>
              <a:r>
                <a:rPr lang="de-AT" sz="1400" kern="0" dirty="0">
                  <a:solidFill>
                    <a:srgbClr val="003882"/>
                  </a:solidFill>
                  <a:latin typeface="Arial"/>
                </a:rPr>
                <a:t>(Verteiler-</a:t>
              </a:r>
              <a:br>
                <a:rPr lang="de-AT" sz="1400" kern="0" dirty="0">
                  <a:solidFill>
                    <a:srgbClr val="003882"/>
                  </a:solidFill>
                  <a:latin typeface="Arial"/>
                </a:rPr>
              </a:br>
              <a:r>
                <a:rPr lang="de-AT" sz="1400" kern="0" dirty="0">
                  <a:solidFill>
                    <a:srgbClr val="003882"/>
                  </a:solidFill>
                  <a:latin typeface="Arial"/>
                </a:rPr>
                <a:t>netz-</a:t>
              </a:r>
              <a:br>
                <a:rPr lang="de-AT" sz="1400" kern="0" dirty="0">
                  <a:solidFill>
                    <a:srgbClr val="003882"/>
                  </a:solidFill>
                  <a:latin typeface="Arial"/>
                </a:rPr>
              </a:br>
              <a:r>
                <a:rPr lang="de-AT" sz="1400" kern="0" dirty="0">
                  <a:solidFill>
                    <a:srgbClr val="003882"/>
                  </a:solidFill>
                  <a:latin typeface="Arial"/>
                </a:rPr>
                <a:t>       </a:t>
              </a:r>
              <a:r>
                <a:rPr lang="de-AT" sz="1400" kern="0" dirty="0" err="1">
                  <a:solidFill>
                    <a:srgbClr val="003882"/>
                  </a:solidFill>
                  <a:latin typeface="Arial"/>
                </a:rPr>
                <a:t>betreiber</a:t>
              </a:r>
              <a:r>
                <a:rPr lang="de-AT" sz="1400" kern="0" dirty="0">
                  <a:solidFill>
                    <a:srgbClr val="003882"/>
                  </a:solidFill>
                  <a:latin typeface="Arial"/>
                </a:rPr>
                <a:t>)</a:t>
              </a:r>
              <a:endParaRPr kumimoji="0" lang="de-AT" sz="1400" i="0" u="none" strike="noStrike" kern="0" cap="none" spc="0" normalizeH="0" baseline="0" noProof="0" dirty="0">
                <a:ln>
                  <a:noFill/>
                </a:ln>
                <a:solidFill>
                  <a:srgbClr val="003882"/>
                </a:solidFill>
                <a:effectLst/>
                <a:uLnTx/>
                <a:uFillTx/>
                <a:latin typeface="Arial"/>
              </a:endParaRPr>
            </a:p>
          </p:txBody>
        </p:sp>
      </p:grpSp>
      <p:sp>
        <p:nvSpPr>
          <p:cNvPr id="26" name="Pfeil nach links und rechts 38">
            <a:extLst>
              <a:ext uri="{FF2B5EF4-FFF2-40B4-BE49-F238E27FC236}">
                <a16:creationId xmlns:a16="http://schemas.microsoft.com/office/drawing/2014/main" id="{59D83BC9-EAC2-41A4-90C6-DCF5829EE9AD}"/>
              </a:ext>
            </a:extLst>
          </p:cNvPr>
          <p:cNvSpPr/>
          <p:nvPr/>
        </p:nvSpPr>
        <p:spPr bwMode="auto">
          <a:xfrm rot="17765479">
            <a:off x="3682736" y="3097879"/>
            <a:ext cx="1224136" cy="308419"/>
          </a:xfrm>
          <a:prstGeom prst="leftRightArrow">
            <a:avLst/>
          </a:prstGeom>
          <a:solidFill>
            <a:srgbClr val="003882"/>
          </a:solidFill>
          <a:ln>
            <a:noFill/>
          </a:ln>
          <a:effectLst/>
        </p:spPr>
        <p:txBody>
          <a:bodyPr vert="horz" wrap="square" lIns="91440" tIns="45720" rIns="91440" bIns="45720" numCol="1" rtlCol="0" anchor="t" anchorCtr="0" compatLnSpc="1">
            <a:prstTxWarp prst="textNoShape">
              <a:avLst/>
            </a:prstTxWarp>
          </a:bodyPr>
          <a:lstStyle/>
          <a:p>
            <a:pPr marL="952500" marR="0" indent="0" algn="l" defTabSz="914400" rtl="0" eaLnBrk="1" fontAlgn="base" latinLnBrk="0" hangingPunct="1">
              <a:lnSpc>
                <a:spcPct val="100000"/>
              </a:lnSpc>
              <a:spcBef>
                <a:spcPct val="20000"/>
              </a:spcBef>
              <a:spcAft>
                <a:spcPct val="0"/>
              </a:spcAft>
              <a:buClrTx/>
              <a:buSzTx/>
              <a:buFontTx/>
              <a:buChar char="–"/>
              <a:tabLst/>
            </a:pPr>
            <a:endParaRPr kumimoji="0" lang="de-AT" sz="1800" b="0" i="0" u="none" strike="noStrike" cap="none" normalizeH="0" baseline="0" dirty="0">
              <a:ln>
                <a:noFill/>
              </a:ln>
              <a:solidFill>
                <a:srgbClr val="000066"/>
              </a:solidFill>
              <a:effectLst/>
              <a:latin typeface="Arial" charset="0"/>
            </a:endParaRPr>
          </a:p>
        </p:txBody>
      </p:sp>
      <p:sp>
        <p:nvSpPr>
          <p:cNvPr id="27" name="Pfeil nach links und rechts 39">
            <a:extLst>
              <a:ext uri="{FF2B5EF4-FFF2-40B4-BE49-F238E27FC236}">
                <a16:creationId xmlns:a16="http://schemas.microsoft.com/office/drawing/2014/main" id="{D6A9A153-B885-44B7-983F-99DDF9BF921E}"/>
              </a:ext>
            </a:extLst>
          </p:cNvPr>
          <p:cNvSpPr/>
          <p:nvPr/>
        </p:nvSpPr>
        <p:spPr bwMode="auto">
          <a:xfrm>
            <a:off x="2077436" y="1801962"/>
            <a:ext cx="1224136" cy="308419"/>
          </a:xfrm>
          <a:prstGeom prst="leftRightArrow">
            <a:avLst/>
          </a:prstGeom>
          <a:solidFill>
            <a:srgbClr val="003882"/>
          </a:solidFill>
          <a:ln>
            <a:noFill/>
          </a:ln>
          <a:effectLst/>
        </p:spPr>
        <p:txBody>
          <a:bodyPr vert="horz" wrap="square" lIns="91440" tIns="45720" rIns="91440" bIns="45720" numCol="1" rtlCol="0" anchor="t" anchorCtr="0" compatLnSpc="1">
            <a:prstTxWarp prst="textNoShape">
              <a:avLst/>
            </a:prstTxWarp>
          </a:bodyPr>
          <a:lstStyle/>
          <a:p>
            <a:pPr marL="952500" marR="0" indent="0" algn="l" defTabSz="914400" rtl="0" eaLnBrk="1" fontAlgn="base" latinLnBrk="0" hangingPunct="1">
              <a:lnSpc>
                <a:spcPct val="100000"/>
              </a:lnSpc>
              <a:spcBef>
                <a:spcPct val="20000"/>
              </a:spcBef>
              <a:spcAft>
                <a:spcPct val="0"/>
              </a:spcAft>
              <a:buClrTx/>
              <a:buSzTx/>
              <a:buFontTx/>
              <a:buChar char="–"/>
              <a:tabLst/>
            </a:pPr>
            <a:endParaRPr kumimoji="0" lang="de-AT" sz="1800" b="0" i="0" u="none" strike="noStrike" cap="none" normalizeH="0" baseline="0" dirty="0">
              <a:ln>
                <a:noFill/>
              </a:ln>
              <a:solidFill>
                <a:srgbClr val="000066"/>
              </a:solidFill>
              <a:effectLst/>
              <a:latin typeface="Arial" charset="0"/>
            </a:endParaRPr>
          </a:p>
        </p:txBody>
      </p:sp>
      <p:sp>
        <p:nvSpPr>
          <p:cNvPr id="28" name="Textfeld 27">
            <a:extLst>
              <a:ext uri="{FF2B5EF4-FFF2-40B4-BE49-F238E27FC236}">
                <a16:creationId xmlns:a16="http://schemas.microsoft.com/office/drawing/2014/main" id="{A56BF1B5-3800-4CD9-B4A6-CCAB953768B4}"/>
              </a:ext>
            </a:extLst>
          </p:cNvPr>
          <p:cNvSpPr txBox="1"/>
          <p:nvPr/>
        </p:nvSpPr>
        <p:spPr>
          <a:xfrm>
            <a:off x="1538671" y="4314166"/>
            <a:ext cx="2115463" cy="338554"/>
          </a:xfrm>
          <a:prstGeom prst="rect">
            <a:avLst/>
          </a:prstGeom>
          <a:noFill/>
        </p:spPr>
        <p:txBody>
          <a:bodyPr wrap="square" rtlCol="0">
            <a:spAutoFit/>
          </a:bodyPr>
          <a:lstStyle/>
          <a:p>
            <a:pPr algn="ctr"/>
            <a:r>
              <a:rPr lang="de-AT" sz="1600" i="1" dirty="0">
                <a:solidFill>
                  <a:srgbClr val="003882"/>
                </a:solidFill>
              </a:rPr>
              <a:t>Integration der Märkte</a:t>
            </a:r>
          </a:p>
        </p:txBody>
      </p:sp>
      <p:sp>
        <p:nvSpPr>
          <p:cNvPr id="29" name="Textfeld 28">
            <a:extLst>
              <a:ext uri="{FF2B5EF4-FFF2-40B4-BE49-F238E27FC236}">
                <a16:creationId xmlns:a16="http://schemas.microsoft.com/office/drawing/2014/main" id="{F00C68E4-A6FF-4352-9DA7-D9407182F09E}"/>
              </a:ext>
            </a:extLst>
          </p:cNvPr>
          <p:cNvSpPr txBox="1"/>
          <p:nvPr/>
        </p:nvSpPr>
        <p:spPr>
          <a:xfrm>
            <a:off x="3209532" y="1577776"/>
            <a:ext cx="2353981" cy="338554"/>
          </a:xfrm>
          <a:prstGeom prst="rect">
            <a:avLst/>
          </a:prstGeom>
          <a:noFill/>
        </p:spPr>
        <p:txBody>
          <a:bodyPr wrap="square" rtlCol="0">
            <a:spAutoFit/>
          </a:bodyPr>
          <a:lstStyle/>
          <a:p>
            <a:pPr algn="ctr"/>
            <a:r>
              <a:rPr lang="de-AT" sz="1600" i="1" dirty="0">
                <a:solidFill>
                  <a:srgbClr val="003882"/>
                </a:solidFill>
              </a:rPr>
              <a:t>Integration der Erneuerbaren</a:t>
            </a:r>
            <a:endParaRPr lang="de-AT" sz="1400" dirty="0">
              <a:solidFill>
                <a:srgbClr val="003882"/>
              </a:solidFill>
            </a:endParaRPr>
          </a:p>
        </p:txBody>
      </p:sp>
      <p:sp>
        <p:nvSpPr>
          <p:cNvPr id="30" name="Textfeld 29">
            <a:extLst>
              <a:ext uri="{FF2B5EF4-FFF2-40B4-BE49-F238E27FC236}">
                <a16:creationId xmlns:a16="http://schemas.microsoft.com/office/drawing/2014/main" id="{0326BD9B-BB59-4888-9F7B-17EB04D1F324}"/>
              </a:ext>
            </a:extLst>
          </p:cNvPr>
          <p:cNvSpPr txBox="1"/>
          <p:nvPr/>
        </p:nvSpPr>
        <p:spPr>
          <a:xfrm>
            <a:off x="-246109" y="1581172"/>
            <a:ext cx="2521084" cy="338554"/>
          </a:xfrm>
          <a:prstGeom prst="rect">
            <a:avLst/>
          </a:prstGeom>
          <a:noFill/>
        </p:spPr>
        <p:txBody>
          <a:bodyPr wrap="square" rtlCol="0">
            <a:spAutoFit/>
          </a:bodyPr>
          <a:lstStyle/>
          <a:p>
            <a:pPr algn="ctr"/>
            <a:r>
              <a:rPr lang="de-AT" sz="1600" i="1" dirty="0">
                <a:solidFill>
                  <a:srgbClr val="003882"/>
                </a:solidFill>
              </a:rPr>
              <a:t>Systemdienstleistungen </a:t>
            </a:r>
          </a:p>
        </p:txBody>
      </p:sp>
      <p:sp>
        <p:nvSpPr>
          <p:cNvPr id="34" name="Pfeil nach links und rechts 38">
            <a:extLst>
              <a:ext uri="{FF2B5EF4-FFF2-40B4-BE49-F238E27FC236}">
                <a16:creationId xmlns:a16="http://schemas.microsoft.com/office/drawing/2014/main" id="{913BB29F-793F-4A7C-8B30-2197C7415315}"/>
              </a:ext>
            </a:extLst>
          </p:cNvPr>
          <p:cNvSpPr/>
          <p:nvPr/>
        </p:nvSpPr>
        <p:spPr bwMode="auto">
          <a:xfrm rot="14600850">
            <a:off x="454360" y="3099511"/>
            <a:ext cx="1224136" cy="307975"/>
          </a:xfrm>
          <a:prstGeom prst="leftRightArrow">
            <a:avLst/>
          </a:prstGeom>
          <a:solidFill>
            <a:srgbClr val="003882"/>
          </a:solidFill>
          <a:ln>
            <a:noFill/>
          </a:ln>
          <a:effectLst/>
        </p:spPr>
        <p:txBody>
          <a:bodyPr vert="horz" wrap="square" lIns="91440" tIns="45720" rIns="91440" bIns="45720" numCol="1" rtlCol="0" anchor="t" anchorCtr="0" compatLnSpc="1">
            <a:prstTxWarp prst="textNoShape">
              <a:avLst/>
            </a:prstTxWarp>
          </a:bodyPr>
          <a:lstStyle/>
          <a:p>
            <a:pPr marL="952500" marR="0" indent="0" algn="l" defTabSz="914400" rtl="0" eaLnBrk="1" fontAlgn="base" latinLnBrk="0" hangingPunct="1">
              <a:lnSpc>
                <a:spcPct val="100000"/>
              </a:lnSpc>
              <a:spcBef>
                <a:spcPct val="20000"/>
              </a:spcBef>
              <a:spcAft>
                <a:spcPct val="0"/>
              </a:spcAft>
              <a:buClrTx/>
              <a:buSzTx/>
              <a:buFontTx/>
              <a:buChar char="–"/>
              <a:tabLst/>
            </a:pPr>
            <a:endParaRPr kumimoji="0" lang="de-AT" sz="1800" b="0" i="0" u="none" strike="noStrike" cap="none" normalizeH="0" baseline="0" dirty="0">
              <a:ln>
                <a:noFill/>
              </a:ln>
              <a:solidFill>
                <a:srgbClr val="000066"/>
              </a:solidFill>
              <a:effectLst/>
              <a:latin typeface="Arial" charset="0"/>
            </a:endParaRPr>
          </a:p>
        </p:txBody>
      </p:sp>
      <p:sp>
        <p:nvSpPr>
          <p:cNvPr id="22" name="Textplatzhalter 8">
            <a:extLst>
              <a:ext uri="{FF2B5EF4-FFF2-40B4-BE49-F238E27FC236}">
                <a16:creationId xmlns:a16="http://schemas.microsoft.com/office/drawing/2014/main" id="{98853406-6F03-45B3-B326-F70C0E295AAF}"/>
              </a:ext>
            </a:extLst>
          </p:cNvPr>
          <p:cNvSpPr>
            <a:spLocks noGrp="1"/>
          </p:cNvSpPr>
          <p:nvPr>
            <p:custDataLst>
              <p:tags r:id="rId3"/>
            </p:custDataLst>
          </p:nvPr>
        </p:nvSpPr>
        <p:spPr bwMode="auto">
          <a:xfrm>
            <a:off x="6227763" y="3770313"/>
            <a:ext cx="2114550" cy="428625"/>
          </a:xfrm>
          <a:prstGeom prst="roundRect">
            <a:avLst>
              <a:gd name="adj" fmla="val 41852"/>
            </a:avLst>
          </a:prstGeom>
          <a:solidFill>
            <a:srgbClr val="DFE5EF"/>
          </a:solidFill>
          <a:ln w="9525">
            <a:solidFill>
              <a:schemeClr val="bg1"/>
            </a:solidFill>
          </a:ln>
        </p:spPr>
        <p:txBody>
          <a:bodyPr vert="horz" wrap="none" lIns="0" tIns="39688" rIns="0" bIns="39688" numCol="1" spcCol="0" anchor="ctr" anchorCtr="0">
            <a:noAutofit/>
          </a:bodyPr>
          <a:lstStyle>
            <a:lvl1pPr marL="0" indent="0" algn="l" defTabSz="914400" rtl="0" eaLnBrk="1" latinLnBrk="0" hangingPunct="1">
              <a:spcBef>
                <a:spcPts val="500"/>
              </a:spcBef>
              <a:buFont typeface="Arial" pitchFamily="34" charset="0"/>
              <a:buNone/>
              <a:defRPr sz="2000" kern="1200">
                <a:solidFill>
                  <a:schemeClr val="tx1"/>
                </a:solidFill>
                <a:latin typeface="Arial" pitchFamily="34" charset="0"/>
                <a:ea typeface="+mn-ea"/>
                <a:cs typeface="Arial" pitchFamily="34" charset="0"/>
              </a:defRPr>
            </a:lvl1pPr>
            <a:lvl2pPr marL="179388" indent="-179388" algn="l" defTabSz="914400" rtl="0" eaLnBrk="1" latinLnBrk="0" hangingPunct="1">
              <a:spcBef>
                <a:spcPts val="500"/>
              </a:spcBef>
              <a:buFont typeface="Arial" pitchFamily="34" charset="0"/>
              <a:buChar char="•"/>
              <a:defRPr sz="2000" kern="1200">
                <a:solidFill>
                  <a:schemeClr val="tx1"/>
                </a:solidFill>
                <a:latin typeface="Arial" pitchFamily="34" charset="0"/>
                <a:ea typeface="+mn-ea"/>
                <a:cs typeface="Arial" pitchFamily="34" charset="0"/>
              </a:defRPr>
            </a:lvl2pPr>
            <a:lvl3pPr marL="447675" indent="-268288" algn="l" defTabSz="914400" rtl="0" eaLnBrk="1" latinLnBrk="0" hangingPunct="1">
              <a:spcBef>
                <a:spcPts val="400"/>
              </a:spcBef>
              <a:buFont typeface="Arial" pitchFamily="34" charset="0"/>
              <a:buChar char="–"/>
              <a:defRPr sz="1800" kern="1200">
                <a:solidFill>
                  <a:schemeClr val="tx1"/>
                </a:solidFill>
                <a:latin typeface="Arial" pitchFamily="34" charset="0"/>
                <a:ea typeface="+mn-ea"/>
                <a:cs typeface="Arial" pitchFamily="34" charset="0"/>
              </a:defRPr>
            </a:lvl3pPr>
            <a:lvl4pPr marL="627063" indent="-179388" algn="l" defTabSz="914400" rtl="0" eaLnBrk="1" latinLnBrk="0" hangingPunct="1">
              <a:spcBef>
                <a:spcPts val="400"/>
              </a:spcBef>
              <a:buFont typeface="Arial" pitchFamily="34" charset="0"/>
              <a:buChar char="•"/>
              <a:defRPr sz="1800" kern="1200">
                <a:solidFill>
                  <a:schemeClr val="tx1"/>
                </a:solidFill>
                <a:latin typeface="Arial" pitchFamily="34" charset="0"/>
                <a:ea typeface="+mn-ea"/>
                <a:cs typeface="Arial" pitchFamily="34" charset="0"/>
              </a:defRPr>
            </a:lvl4pPr>
            <a:lvl5pPr marL="896938" indent="-269875" algn="l" defTabSz="914400" rtl="0" eaLnBrk="1" latinLnBrk="0" hangingPunct="1">
              <a:spcBef>
                <a:spcPts val="400"/>
              </a:spcBef>
              <a:buFont typeface="Arial" pitchFamily="34" charset="0"/>
              <a:buChar char="–"/>
              <a:defRPr sz="18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spcBef>
                <a:spcPct val="0"/>
              </a:spcBef>
              <a:spcAft>
                <a:spcPct val="0"/>
              </a:spcAft>
            </a:pPr>
            <a:r>
              <a:rPr lang="de-AT" sz="1600" b="1" dirty="0">
                <a:sym typeface="Arial" panose="020B0604020202020204" pitchFamily="34" charset="0"/>
              </a:rPr>
              <a:t>Energiedienstleiter</a:t>
            </a:r>
          </a:p>
        </p:txBody>
      </p:sp>
      <p:sp>
        <p:nvSpPr>
          <p:cNvPr id="23" name="Textplatzhalter 8">
            <a:extLst>
              <a:ext uri="{FF2B5EF4-FFF2-40B4-BE49-F238E27FC236}">
                <a16:creationId xmlns:a16="http://schemas.microsoft.com/office/drawing/2014/main" id="{30392CA4-2881-42FE-BEE9-68E94819BD11}"/>
              </a:ext>
            </a:extLst>
          </p:cNvPr>
          <p:cNvSpPr>
            <a:spLocks noGrp="1"/>
          </p:cNvSpPr>
          <p:nvPr>
            <p:custDataLst>
              <p:tags r:id="rId4"/>
            </p:custDataLst>
          </p:nvPr>
        </p:nvSpPr>
        <p:spPr bwMode="auto">
          <a:xfrm>
            <a:off x="5724525" y="1276350"/>
            <a:ext cx="2093913" cy="428625"/>
          </a:xfrm>
          <a:prstGeom prst="roundRect">
            <a:avLst>
              <a:gd name="adj" fmla="val 41852"/>
            </a:avLst>
          </a:prstGeom>
          <a:solidFill>
            <a:srgbClr val="DFE5EF"/>
          </a:solidFill>
          <a:ln w="9525">
            <a:solidFill>
              <a:schemeClr val="bg1"/>
            </a:solidFill>
          </a:ln>
        </p:spPr>
        <p:txBody>
          <a:bodyPr vert="horz" wrap="none" lIns="0" tIns="39688" rIns="0" bIns="39688" numCol="1" spcCol="0" anchor="ctr" anchorCtr="0">
            <a:noAutofit/>
          </a:bodyPr>
          <a:lstStyle>
            <a:lvl1pPr marL="0" indent="0" algn="l" defTabSz="914400" rtl="0" eaLnBrk="1" latinLnBrk="0" hangingPunct="1">
              <a:spcBef>
                <a:spcPts val="500"/>
              </a:spcBef>
              <a:buFont typeface="Arial" pitchFamily="34" charset="0"/>
              <a:buNone/>
              <a:defRPr sz="2000" kern="1200">
                <a:solidFill>
                  <a:schemeClr val="tx1"/>
                </a:solidFill>
                <a:latin typeface="Arial" pitchFamily="34" charset="0"/>
                <a:ea typeface="+mn-ea"/>
                <a:cs typeface="Arial" pitchFamily="34" charset="0"/>
              </a:defRPr>
            </a:lvl1pPr>
            <a:lvl2pPr marL="179388" indent="-179388" algn="l" defTabSz="914400" rtl="0" eaLnBrk="1" latinLnBrk="0" hangingPunct="1">
              <a:spcBef>
                <a:spcPts val="500"/>
              </a:spcBef>
              <a:buFont typeface="Arial" pitchFamily="34" charset="0"/>
              <a:buChar char="•"/>
              <a:defRPr sz="2000" kern="1200">
                <a:solidFill>
                  <a:schemeClr val="tx1"/>
                </a:solidFill>
                <a:latin typeface="Arial" pitchFamily="34" charset="0"/>
                <a:ea typeface="+mn-ea"/>
                <a:cs typeface="Arial" pitchFamily="34" charset="0"/>
              </a:defRPr>
            </a:lvl2pPr>
            <a:lvl3pPr marL="447675" indent="-268288" algn="l" defTabSz="914400" rtl="0" eaLnBrk="1" latinLnBrk="0" hangingPunct="1">
              <a:spcBef>
                <a:spcPts val="400"/>
              </a:spcBef>
              <a:buFont typeface="Arial" pitchFamily="34" charset="0"/>
              <a:buChar char="–"/>
              <a:defRPr sz="1800" kern="1200">
                <a:solidFill>
                  <a:schemeClr val="tx1"/>
                </a:solidFill>
                <a:latin typeface="Arial" pitchFamily="34" charset="0"/>
                <a:ea typeface="+mn-ea"/>
                <a:cs typeface="Arial" pitchFamily="34" charset="0"/>
              </a:defRPr>
            </a:lvl3pPr>
            <a:lvl4pPr marL="627063" indent="-179388" algn="l" defTabSz="914400" rtl="0" eaLnBrk="1" latinLnBrk="0" hangingPunct="1">
              <a:spcBef>
                <a:spcPts val="400"/>
              </a:spcBef>
              <a:buFont typeface="Arial" pitchFamily="34" charset="0"/>
              <a:buChar char="•"/>
              <a:defRPr sz="1800" kern="1200">
                <a:solidFill>
                  <a:schemeClr val="tx1"/>
                </a:solidFill>
                <a:latin typeface="Arial" pitchFamily="34" charset="0"/>
                <a:ea typeface="+mn-ea"/>
                <a:cs typeface="Arial" pitchFamily="34" charset="0"/>
              </a:defRPr>
            </a:lvl4pPr>
            <a:lvl5pPr marL="896938" indent="-269875" algn="l" defTabSz="914400" rtl="0" eaLnBrk="1" latinLnBrk="0" hangingPunct="1">
              <a:spcBef>
                <a:spcPts val="400"/>
              </a:spcBef>
              <a:buFont typeface="Arial" pitchFamily="34" charset="0"/>
              <a:buChar char="–"/>
              <a:defRPr sz="18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spcBef>
                <a:spcPct val="0"/>
              </a:spcBef>
              <a:spcAft>
                <a:spcPct val="0"/>
              </a:spcAft>
            </a:pPr>
            <a:r>
              <a:rPr lang="de-AT" sz="1600" b="1" dirty="0">
                <a:sym typeface="Arial" panose="020B0604020202020204" pitchFamily="34" charset="0"/>
              </a:rPr>
              <a:t>Netzbenutzer</a:t>
            </a:r>
          </a:p>
        </p:txBody>
      </p:sp>
      <p:sp>
        <p:nvSpPr>
          <p:cNvPr id="24" name="Textplatzhalter 8">
            <a:extLst>
              <a:ext uri="{FF2B5EF4-FFF2-40B4-BE49-F238E27FC236}">
                <a16:creationId xmlns:a16="http://schemas.microsoft.com/office/drawing/2014/main" id="{6AB8B2EC-8370-474C-80EA-DB22B143F210}"/>
              </a:ext>
            </a:extLst>
          </p:cNvPr>
          <p:cNvSpPr>
            <a:spLocks noGrp="1"/>
          </p:cNvSpPr>
          <p:nvPr>
            <p:custDataLst>
              <p:tags r:id="rId5"/>
            </p:custDataLst>
          </p:nvPr>
        </p:nvSpPr>
        <p:spPr bwMode="auto">
          <a:xfrm>
            <a:off x="6391275" y="1774825"/>
            <a:ext cx="2605088" cy="428625"/>
          </a:xfrm>
          <a:prstGeom prst="roundRect">
            <a:avLst>
              <a:gd name="adj" fmla="val 41852"/>
            </a:avLst>
          </a:prstGeom>
          <a:solidFill>
            <a:srgbClr val="DFE5EF"/>
          </a:solidFill>
          <a:ln w="9525">
            <a:solidFill>
              <a:schemeClr val="bg1"/>
            </a:solidFill>
          </a:ln>
        </p:spPr>
        <p:txBody>
          <a:bodyPr vert="horz" wrap="none" lIns="0" tIns="39688" rIns="0" bIns="39688" numCol="1" spcCol="0" anchor="ctr" anchorCtr="0">
            <a:noAutofit/>
          </a:bodyPr>
          <a:lstStyle>
            <a:lvl1pPr marL="0" indent="0" algn="l" defTabSz="914400" rtl="0" eaLnBrk="1" latinLnBrk="0" hangingPunct="1">
              <a:spcBef>
                <a:spcPts val="500"/>
              </a:spcBef>
              <a:buFont typeface="Arial" pitchFamily="34" charset="0"/>
              <a:buNone/>
              <a:defRPr sz="2000" kern="1200">
                <a:solidFill>
                  <a:schemeClr val="tx1"/>
                </a:solidFill>
                <a:latin typeface="Arial" pitchFamily="34" charset="0"/>
                <a:ea typeface="+mn-ea"/>
                <a:cs typeface="Arial" pitchFamily="34" charset="0"/>
              </a:defRPr>
            </a:lvl1pPr>
            <a:lvl2pPr marL="179388" indent="-179388" algn="l" defTabSz="914400" rtl="0" eaLnBrk="1" latinLnBrk="0" hangingPunct="1">
              <a:spcBef>
                <a:spcPts val="500"/>
              </a:spcBef>
              <a:buFont typeface="Arial" pitchFamily="34" charset="0"/>
              <a:buChar char="•"/>
              <a:defRPr sz="2000" kern="1200">
                <a:solidFill>
                  <a:schemeClr val="tx1"/>
                </a:solidFill>
                <a:latin typeface="Arial" pitchFamily="34" charset="0"/>
                <a:ea typeface="+mn-ea"/>
                <a:cs typeface="Arial" pitchFamily="34" charset="0"/>
              </a:defRPr>
            </a:lvl2pPr>
            <a:lvl3pPr marL="447675" indent="-268288" algn="l" defTabSz="914400" rtl="0" eaLnBrk="1" latinLnBrk="0" hangingPunct="1">
              <a:spcBef>
                <a:spcPts val="400"/>
              </a:spcBef>
              <a:buFont typeface="Arial" pitchFamily="34" charset="0"/>
              <a:buChar char="–"/>
              <a:defRPr sz="1800" kern="1200">
                <a:solidFill>
                  <a:schemeClr val="tx1"/>
                </a:solidFill>
                <a:latin typeface="Arial" pitchFamily="34" charset="0"/>
                <a:ea typeface="+mn-ea"/>
                <a:cs typeface="Arial" pitchFamily="34" charset="0"/>
              </a:defRPr>
            </a:lvl3pPr>
            <a:lvl4pPr marL="627063" indent="-179388" algn="l" defTabSz="914400" rtl="0" eaLnBrk="1" latinLnBrk="0" hangingPunct="1">
              <a:spcBef>
                <a:spcPts val="400"/>
              </a:spcBef>
              <a:buFont typeface="Arial" pitchFamily="34" charset="0"/>
              <a:buChar char="•"/>
              <a:defRPr sz="1800" kern="1200">
                <a:solidFill>
                  <a:schemeClr val="tx1"/>
                </a:solidFill>
                <a:latin typeface="Arial" pitchFamily="34" charset="0"/>
                <a:ea typeface="+mn-ea"/>
                <a:cs typeface="Arial" pitchFamily="34" charset="0"/>
              </a:defRPr>
            </a:lvl4pPr>
            <a:lvl5pPr marL="896938" indent="-269875" algn="l" defTabSz="914400" rtl="0" eaLnBrk="1" latinLnBrk="0" hangingPunct="1">
              <a:spcBef>
                <a:spcPts val="400"/>
              </a:spcBef>
              <a:buFont typeface="Arial" pitchFamily="34" charset="0"/>
              <a:buChar char="–"/>
              <a:defRPr sz="18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spcBef>
                <a:spcPct val="0"/>
              </a:spcBef>
              <a:spcAft>
                <a:spcPct val="0"/>
              </a:spcAft>
            </a:pPr>
            <a:r>
              <a:rPr lang="de-AT" sz="1600" b="1" dirty="0">
                <a:sym typeface="Arial" panose="020B0604020202020204" pitchFamily="34" charset="0"/>
              </a:rPr>
              <a:t>Energiegemeinschaften</a:t>
            </a:r>
          </a:p>
        </p:txBody>
      </p:sp>
      <p:sp>
        <p:nvSpPr>
          <p:cNvPr id="32" name="Textplatzhalter 8">
            <a:extLst>
              <a:ext uri="{FF2B5EF4-FFF2-40B4-BE49-F238E27FC236}">
                <a16:creationId xmlns:a16="http://schemas.microsoft.com/office/drawing/2014/main" id="{12CC6616-E4D7-492A-92F0-0BEEC7399D0C}"/>
              </a:ext>
            </a:extLst>
          </p:cNvPr>
          <p:cNvSpPr>
            <a:spLocks noGrp="1"/>
          </p:cNvSpPr>
          <p:nvPr>
            <p:custDataLst>
              <p:tags r:id="rId6"/>
            </p:custDataLst>
          </p:nvPr>
        </p:nvSpPr>
        <p:spPr bwMode="auto">
          <a:xfrm>
            <a:off x="5867400" y="2273300"/>
            <a:ext cx="2500313" cy="428625"/>
          </a:xfrm>
          <a:prstGeom prst="roundRect">
            <a:avLst>
              <a:gd name="adj" fmla="val 41852"/>
            </a:avLst>
          </a:prstGeom>
          <a:solidFill>
            <a:srgbClr val="DFE5EF"/>
          </a:solidFill>
          <a:ln w="9525">
            <a:solidFill>
              <a:schemeClr val="bg1"/>
            </a:solidFill>
          </a:ln>
        </p:spPr>
        <p:txBody>
          <a:bodyPr vert="horz" wrap="none" lIns="1588" tIns="39688" rIns="0" bIns="39688" numCol="1" spcCol="0" anchor="ctr" anchorCtr="0">
            <a:noAutofit/>
          </a:bodyPr>
          <a:lstStyle>
            <a:lvl1pPr marL="0" indent="0" algn="l" defTabSz="914400" rtl="0" eaLnBrk="1" latinLnBrk="0" hangingPunct="1">
              <a:spcBef>
                <a:spcPts val="500"/>
              </a:spcBef>
              <a:buFont typeface="Arial" pitchFamily="34" charset="0"/>
              <a:buNone/>
              <a:defRPr sz="2000" kern="1200">
                <a:solidFill>
                  <a:schemeClr val="tx1"/>
                </a:solidFill>
                <a:latin typeface="Arial" pitchFamily="34" charset="0"/>
                <a:ea typeface="+mn-ea"/>
                <a:cs typeface="Arial" pitchFamily="34" charset="0"/>
              </a:defRPr>
            </a:lvl1pPr>
            <a:lvl2pPr marL="179388" indent="-179388" algn="l" defTabSz="914400" rtl="0" eaLnBrk="1" latinLnBrk="0" hangingPunct="1">
              <a:spcBef>
                <a:spcPts val="500"/>
              </a:spcBef>
              <a:buFont typeface="Arial" pitchFamily="34" charset="0"/>
              <a:buChar char="•"/>
              <a:defRPr sz="2000" kern="1200">
                <a:solidFill>
                  <a:schemeClr val="tx1"/>
                </a:solidFill>
                <a:latin typeface="Arial" pitchFamily="34" charset="0"/>
                <a:ea typeface="+mn-ea"/>
                <a:cs typeface="Arial" pitchFamily="34" charset="0"/>
              </a:defRPr>
            </a:lvl2pPr>
            <a:lvl3pPr marL="447675" indent="-268288" algn="l" defTabSz="914400" rtl="0" eaLnBrk="1" latinLnBrk="0" hangingPunct="1">
              <a:spcBef>
                <a:spcPts val="400"/>
              </a:spcBef>
              <a:buFont typeface="Arial" pitchFamily="34" charset="0"/>
              <a:buChar char="–"/>
              <a:defRPr sz="1800" kern="1200">
                <a:solidFill>
                  <a:schemeClr val="tx1"/>
                </a:solidFill>
                <a:latin typeface="Arial" pitchFamily="34" charset="0"/>
                <a:ea typeface="+mn-ea"/>
                <a:cs typeface="Arial" pitchFamily="34" charset="0"/>
              </a:defRPr>
            </a:lvl3pPr>
            <a:lvl4pPr marL="627063" indent="-179388" algn="l" defTabSz="914400" rtl="0" eaLnBrk="1" latinLnBrk="0" hangingPunct="1">
              <a:spcBef>
                <a:spcPts val="400"/>
              </a:spcBef>
              <a:buFont typeface="Arial" pitchFamily="34" charset="0"/>
              <a:buChar char="•"/>
              <a:defRPr sz="1800" kern="1200">
                <a:solidFill>
                  <a:schemeClr val="tx1"/>
                </a:solidFill>
                <a:latin typeface="Arial" pitchFamily="34" charset="0"/>
                <a:ea typeface="+mn-ea"/>
                <a:cs typeface="Arial" pitchFamily="34" charset="0"/>
              </a:defRPr>
            </a:lvl4pPr>
            <a:lvl5pPr marL="896938" indent="-269875" algn="l" defTabSz="914400" rtl="0" eaLnBrk="1" latinLnBrk="0" hangingPunct="1">
              <a:spcBef>
                <a:spcPts val="400"/>
              </a:spcBef>
              <a:buFont typeface="Arial" pitchFamily="34" charset="0"/>
              <a:buChar char="–"/>
              <a:defRPr sz="18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spcBef>
                <a:spcPct val="0"/>
              </a:spcBef>
              <a:spcAft>
                <a:spcPct val="0"/>
              </a:spcAft>
            </a:pPr>
            <a:r>
              <a:rPr lang="de-AT" sz="1600" b="1" dirty="0">
                <a:sym typeface="Arial" panose="020B0604020202020204" pitchFamily="34" charset="0"/>
              </a:rPr>
              <a:t>Aktive Konsumenten</a:t>
            </a:r>
          </a:p>
        </p:txBody>
      </p:sp>
      <p:sp>
        <p:nvSpPr>
          <p:cNvPr id="33" name="Textfeld 32">
            <a:extLst>
              <a:ext uri="{FF2B5EF4-FFF2-40B4-BE49-F238E27FC236}">
                <a16:creationId xmlns:a16="http://schemas.microsoft.com/office/drawing/2014/main" id="{5EE99AA2-0042-4A96-B43E-51C1C0858D12}"/>
              </a:ext>
            </a:extLst>
          </p:cNvPr>
          <p:cNvSpPr txBox="1"/>
          <p:nvPr/>
        </p:nvSpPr>
        <p:spPr>
          <a:xfrm>
            <a:off x="5764214" y="4259259"/>
            <a:ext cx="2624210" cy="338554"/>
          </a:xfrm>
          <a:prstGeom prst="rect">
            <a:avLst/>
          </a:prstGeom>
          <a:noFill/>
        </p:spPr>
        <p:txBody>
          <a:bodyPr wrap="square" rtlCol="0">
            <a:spAutoFit/>
          </a:bodyPr>
          <a:lstStyle/>
          <a:p>
            <a:pPr algn="ctr"/>
            <a:r>
              <a:rPr lang="de-AT" sz="1600" i="1" dirty="0">
                <a:solidFill>
                  <a:srgbClr val="003882"/>
                </a:solidFill>
              </a:rPr>
              <a:t>Neue Akteure, erweiterte Rollen </a:t>
            </a:r>
          </a:p>
        </p:txBody>
      </p:sp>
      <p:sp>
        <p:nvSpPr>
          <p:cNvPr id="35" name="Textplatzhalter 8">
            <a:extLst>
              <a:ext uri="{FF2B5EF4-FFF2-40B4-BE49-F238E27FC236}">
                <a16:creationId xmlns:a16="http://schemas.microsoft.com/office/drawing/2014/main" id="{15B43CB6-63F0-442E-B008-ED3538E2DB3A}"/>
              </a:ext>
            </a:extLst>
          </p:cNvPr>
          <p:cNvSpPr>
            <a:spLocks noGrp="1"/>
          </p:cNvSpPr>
          <p:nvPr>
            <p:custDataLst>
              <p:tags r:id="rId7"/>
            </p:custDataLst>
          </p:nvPr>
        </p:nvSpPr>
        <p:spPr bwMode="auto">
          <a:xfrm>
            <a:off x="5348288" y="3271838"/>
            <a:ext cx="1743075" cy="428625"/>
          </a:xfrm>
          <a:prstGeom prst="roundRect">
            <a:avLst>
              <a:gd name="adj" fmla="val 41852"/>
            </a:avLst>
          </a:prstGeom>
          <a:solidFill>
            <a:srgbClr val="DFE5EF"/>
          </a:solidFill>
          <a:ln w="9525">
            <a:solidFill>
              <a:schemeClr val="bg1"/>
            </a:solidFill>
          </a:ln>
        </p:spPr>
        <p:txBody>
          <a:bodyPr vert="horz" wrap="none" lIns="0" tIns="39688" rIns="0" bIns="39688" numCol="1" spcCol="0" anchor="ctr" anchorCtr="0">
            <a:noAutofit/>
          </a:bodyPr>
          <a:lstStyle>
            <a:lvl1pPr marL="0" indent="0" algn="l" defTabSz="914400" rtl="0" eaLnBrk="1" latinLnBrk="0" hangingPunct="1">
              <a:spcBef>
                <a:spcPts val="500"/>
              </a:spcBef>
              <a:buFont typeface="Arial" pitchFamily="34" charset="0"/>
              <a:buNone/>
              <a:defRPr sz="2000" kern="1200">
                <a:solidFill>
                  <a:schemeClr val="tx1"/>
                </a:solidFill>
                <a:latin typeface="Arial" pitchFamily="34" charset="0"/>
                <a:ea typeface="+mn-ea"/>
                <a:cs typeface="Arial" pitchFamily="34" charset="0"/>
              </a:defRPr>
            </a:lvl1pPr>
            <a:lvl2pPr marL="179388" indent="-179388" algn="l" defTabSz="914400" rtl="0" eaLnBrk="1" latinLnBrk="0" hangingPunct="1">
              <a:spcBef>
                <a:spcPts val="500"/>
              </a:spcBef>
              <a:buFont typeface="Arial" pitchFamily="34" charset="0"/>
              <a:buChar char="•"/>
              <a:defRPr sz="2000" kern="1200">
                <a:solidFill>
                  <a:schemeClr val="tx1"/>
                </a:solidFill>
                <a:latin typeface="Arial" pitchFamily="34" charset="0"/>
                <a:ea typeface="+mn-ea"/>
                <a:cs typeface="Arial" pitchFamily="34" charset="0"/>
              </a:defRPr>
            </a:lvl2pPr>
            <a:lvl3pPr marL="447675" indent="-268288" algn="l" defTabSz="914400" rtl="0" eaLnBrk="1" latinLnBrk="0" hangingPunct="1">
              <a:spcBef>
                <a:spcPts val="400"/>
              </a:spcBef>
              <a:buFont typeface="Arial" pitchFamily="34" charset="0"/>
              <a:buChar char="–"/>
              <a:defRPr sz="1800" kern="1200">
                <a:solidFill>
                  <a:schemeClr val="tx1"/>
                </a:solidFill>
                <a:latin typeface="Arial" pitchFamily="34" charset="0"/>
                <a:ea typeface="+mn-ea"/>
                <a:cs typeface="Arial" pitchFamily="34" charset="0"/>
              </a:defRPr>
            </a:lvl3pPr>
            <a:lvl4pPr marL="627063" indent="-179388" algn="l" defTabSz="914400" rtl="0" eaLnBrk="1" latinLnBrk="0" hangingPunct="1">
              <a:spcBef>
                <a:spcPts val="400"/>
              </a:spcBef>
              <a:buFont typeface="Arial" pitchFamily="34" charset="0"/>
              <a:buChar char="•"/>
              <a:defRPr sz="1800" kern="1200">
                <a:solidFill>
                  <a:schemeClr val="tx1"/>
                </a:solidFill>
                <a:latin typeface="Arial" pitchFamily="34" charset="0"/>
                <a:ea typeface="+mn-ea"/>
                <a:cs typeface="Arial" pitchFamily="34" charset="0"/>
              </a:defRPr>
            </a:lvl4pPr>
            <a:lvl5pPr marL="896938" indent="-269875" algn="l" defTabSz="914400" rtl="0" eaLnBrk="1" latinLnBrk="0" hangingPunct="1">
              <a:spcBef>
                <a:spcPts val="400"/>
              </a:spcBef>
              <a:buFont typeface="Arial" pitchFamily="34" charset="0"/>
              <a:buChar char="–"/>
              <a:defRPr sz="18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spcBef>
                <a:spcPct val="0"/>
              </a:spcBef>
              <a:spcAft>
                <a:spcPct val="0"/>
              </a:spcAft>
            </a:pPr>
            <a:r>
              <a:rPr lang="de-AT" sz="1600" b="1" dirty="0">
                <a:sym typeface="Arial" panose="020B0604020202020204" pitchFamily="34" charset="0"/>
              </a:rPr>
              <a:t>Aggregatoren</a:t>
            </a:r>
          </a:p>
        </p:txBody>
      </p:sp>
      <p:sp>
        <p:nvSpPr>
          <p:cNvPr id="31" name="Textplatzhalter 8">
            <a:extLst>
              <a:ext uri="{FF2B5EF4-FFF2-40B4-BE49-F238E27FC236}">
                <a16:creationId xmlns:a16="http://schemas.microsoft.com/office/drawing/2014/main" id="{2EBD5D2F-3658-47C3-86B2-02AA6A2B0C80}"/>
              </a:ext>
            </a:extLst>
          </p:cNvPr>
          <p:cNvSpPr>
            <a:spLocks noGrp="1"/>
          </p:cNvSpPr>
          <p:nvPr>
            <p:custDataLst>
              <p:tags r:id="rId8"/>
            </p:custDataLst>
          </p:nvPr>
        </p:nvSpPr>
        <p:spPr bwMode="auto">
          <a:xfrm>
            <a:off x="5867400" y="2771775"/>
            <a:ext cx="2771775" cy="428625"/>
          </a:xfrm>
          <a:prstGeom prst="roundRect">
            <a:avLst>
              <a:gd name="adj" fmla="val 41852"/>
            </a:avLst>
          </a:prstGeom>
          <a:solidFill>
            <a:srgbClr val="9DB1CF"/>
          </a:solidFill>
          <a:ln w="9525">
            <a:solidFill>
              <a:schemeClr val="bg1"/>
            </a:solidFill>
          </a:ln>
        </p:spPr>
        <p:txBody>
          <a:bodyPr vert="horz" wrap="none" lIns="0" tIns="39688" rIns="0" bIns="39688" numCol="1" spcCol="0" anchor="ctr" anchorCtr="0">
            <a:noAutofit/>
          </a:bodyPr>
          <a:lstStyle>
            <a:lvl1pPr marL="0" indent="0" algn="l" defTabSz="914400" rtl="0" eaLnBrk="1" latinLnBrk="0" hangingPunct="1">
              <a:spcBef>
                <a:spcPts val="500"/>
              </a:spcBef>
              <a:buFont typeface="Arial" pitchFamily="34" charset="0"/>
              <a:buNone/>
              <a:defRPr sz="2000" kern="1200">
                <a:solidFill>
                  <a:schemeClr val="tx1"/>
                </a:solidFill>
                <a:latin typeface="Arial" pitchFamily="34" charset="0"/>
                <a:ea typeface="+mn-ea"/>
                <a:cs typeface="Arial" pitchFamily="34" charset="0"/>
              </a:defRPr>
            </a:lvl1pPr>
            <a:lvl2pPr marL="179388" indent="-179388" algn="l" defTabSz="914400" rtl="0" eaLnBrk="1" latinLnBrk="0" hangingPunct="1">
              <a:spcBef>
                <a:spcPts val="500"/>
              </a:spcBef>
              <a:buFont typeface="Arial" pitchFamily="34" charset="0"/>
              <a:buChar char="•"/>
              <a:defRPr sz="2000" kern="1200">
                <a:solidFill>
                  <a:schemeClr val="tx1"/>
                </a:solidFill>
                <a:latin typeface="Arial" pitchFamily="34" charset="0"/>
                <a:ea typeface="+mn-ea"/>
                <a:cs typeface="Arial" pitchFamily="34" charset="0"/>
              </a:defRPr>
            </a:lvl2pPr>
            <a:lvl3pPr marL="447675" indent="-268288" algn="l" defTabSz="914400" rtl="0" eaLnBrk="1" latinLnBrk="0" hangingPunct="1">
              <a:spcBef>
                <a:spcPts val="400"/>
              </a:spcBef>
              <a:buFont typeface="Arial" pitchFamily="34" charset="0"/>
              <a:buChar char="–"/>
              <a:defRPr sz="1800" kern="1200">
                <a:solidFill>
                  <a:schemeClr val="tx1"/>
                </a:solidFill>
                <a:latin typeface="Arial" pitchFamily="34" charset="0"/>
                <a:ea typeface="+mn-ea"/>
                <a:cs typeface="Arial" pitchFamily="34" charset="0"/>
              </a:defRPr>
            </a:lvl3pPr>
            <a:lvl4pPr marL="627063" indent="-179388" algn="l" defTabSz="914400" rtl="0" eaLnBrk="1" latinLnBrk="0" hangingPunct="1">
              <a:spcBef>
                <a:spcPts val="400"/>
              </a:spcBef>
              <a:buFont typeface="Arial" pitchFamily="34" charset="0"/>
              <a:buChar char="•"/>
              <a:defRPr sz="1800" kern="1200">
                <a:solidFill>
                  <a:schemeClr val="tx1"/>
                </a:solidFill>
                <a:latin typeface="Arial" pitchFamily="34" charset="0"/>
                <a:ea typeface="+mn-ea"/>
                <a:cs typeface="Arial" pitchFamily="34" charset="0"/>
              </a:defRPr>
            </a:lvl4pPr>
            <a:lvl5pPr marL="896938" indent="-269875" algn="l" defTabSz="914400" rtl="0" eaLnBrk="1" latinLnBrk="0" hangingPunct="1">
              <a:spcBef>
                <a:spcPts val="400"/>
              </a:spcBef>
              <a:buFont typeface="Arial" pitchFamily="34" charset="0"/>
              <a:buChar char="–"/>
              <a:defRPr sz="18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spcBef>
                <a:spcPct val="0"/>
              </a:spcBef>
              <a:spcAft>
                <a:spcPct val="0"/>
              </a:spcAft>
            </a:pPr>
            <a:r>
              <a:rPr lang="de-AT" sz="1600" b="1" dirty="0">
                <a:solidFill>
                  <a:schemeClr val="bg1"/>
                </a:solidFill>
                <a:sym typeface="Arial" panose="020B0604020202020204" pitchFamily="34" charset="0"/>
              </a:rPr>
              <a:t>VNB - Datenverfügbarkeit?</a:t>
            </a:r>
          </a:p>
        </p:txBody>
      </p:sp>
      <p:sp>
        <p:nvSpPr>
          <p:cNvPr id="36" name="Foliennummernplatzhalter 2">
            <a:extLst>
              <a:ext uri="{FF2B5EF4-FFF2-40B4-BE49-F238E27FC236}">
                <a16:creationId xmlns:a16="http://schemas.microsoft.com/office/drawing/2014/main" id="{16161FE0-EC2F-4B59-82BD-C095CCEAA419}"/>
              </a:ext>
            </a:extLst>
          </p:cNvPr>
          <p:cNvSpPr>
            <a:spLocks noGrp="1"/>
          </p:cNvSpPr>
          <p:nvPr>
            <p:ph type="sldNum" sz="quarter" idx="4"/>
          </p:nvPr>
        </p:nvSpPr>
        <p:spPr>
          <a:xfrm>
            <a:off x="7740352" y="4769165"/>
            <a:ext cx="1080000" cy="180000"/>
          </a:xfrm>
        </p:spPr>
        <p:txBody>
          <a:bodyPr/>
          <a:lstStyle/>
          <a:p>
            <a:fld id="{69AE58CD-3741-43C7-A2FD-7865044D30D6}" type="slidenum">
              <a:rPr lang="de-AT" smtClean="0"/>
              <a:pPr/>
              <a:t>4</a:t>
            </a:fld>
            <a:endParaRPr lang="de-AT" dirty="0"/>
          </a:p>
        </p:txBody>
      </p:sp>
      <p:sp>
        <p:nvSpPr>
          <p:cNvPr id="37" name="Datumsplatzhalter 3">
            <a:extLst>
              <a:ext uri="{FF2B5EF4-FFF2-40B4-BE49-F238E27FC236}">
                <a16:creationId xmlns:a16="http://schemas.microsoft.com/office/drawing/2014/main" id="{DFC36ACF-AB72-439A-AF5F-6E7330B1FA69}"/>
              </a:ext>
            </a:extLst>
          </p:cNvPr>
          <p:cNvSpPr>
            <a:spLocks noGrp="1"/>
          </p:cNvSpPr>
          <p:nvPr>
            <p:ph type="dt" sz="half" idx="2"/>
          </p:nvPr>
        </p:nvSpPr>
        <p:spPr>
          <a:xfrm>
            <a:off x="323850" y="4769165"/>
            <a:ext cx="1080000" cy="180000"/>
          </a:xfrm>
        </p:spPr>
        <p:txBody>
          <a:bodyPr/>
          <a:lstStyle/>
          <a:p>
            <a:r>
              <a:rPr lang="de-DE"/>
              <a:t>8.9.2021</a:t>
            </a:r>
            <a:endParaRPr lang="de-AT" dirty="0"/>
          </a:p>
        </p:txBody>
      </p:sp>
      <p:sp>
        <p:nvSpPr>
          <p:cNvPr id="38" name="Fußzeilenplatzhalter 4">
            <a:extLst>
              <a:ext uri="{FF2B5EF4-FFF2-40B4-BE49-F238E27FC236}">
                <a16:creationId xmlns:a16="http://schemas.microsoft.com/office/drawing/2014/main" id="{F2A1CBF7-37AF-460D-B77A-5EBFB83933CC}"/>
              </a:ext>
            </a:extLst>
          </p:cNvPr>
          <p:cNvSpPr>
            <a:spLocks noGrp="1"/>
          </p:cNvSpPr>
          <p:nvPr>
            <p:ph type="ftr" sz="quarter" idx="3"/>
          </p:nvPr>
        </p:nvSpPr>
        <p:spPr>
          <a:xfrm>
            <a:off x="2052000" y="4769165"/>
            <a:ext cx="5040000" cy="180000"/>
          </a:xfrm>
        </p:spPr>
        <p:txBody>
          <a:bodyPr/>
          <a:lstStyle/>
          <a:p>
            <a:r>
              <a:rPr lang="de-AT"/>
              <a:t>IEWT</a:t>
            </a:r>
            <a:endParaRPr lang="de-AT" dirty="0"/>
          </a:p>
        </p:txBody>
      </p:sp>
    </p:spTree>
    <p:extLst>
      <p:ext uri="{BB962C8B-B14F-4D97-AF65-F5344CB8AC3E}">
        <p14:creationId xmlns:p14="http://schemas.microsoft.com/office/powerpoint/2010/main" val="199975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Objekt 9" hidden="1">
            <a:extLst>
              <a:ext uri="{FF2B5EF4-FFF2-40B4-BE49-F238E27FC236}">
                <a16:creationId xmlns:a16="http://schemas.microsoft.com/office/drawing/2014/main" id="{3AC6BAE9-8FA8-4323-9FE8-26D971A408F9}"/>
              </a:ext>
            </a:extLst>
          </p:cNvPr>
          <p:cNvGraphicFramePr>
            <a:graphicFrameLocks noChangeAspect="1"/>
          </p:cNvGraphicFramePr>
          <p:nvPr>
            <p:custDataLst>
              <p:tags r:id="rId1"/>
            </p:custDataLst>
            <p:extLst>
              <p:ext uri="{D42A27DB-BD31-4B8C-83A1-F6EECF244321}">
                <p14:modId xmlns:p14="http://schemas.microsoft.com/office/powerpoint/2010/main" val="2720077706"/>
              </p:ext>
            </p:extLst>
          </p:nvPr>
        </p:nvGraphicFramePr>
        <p:xfrm>
          <a:off x="1589" y="1589"/>
          <a:ext cx="1588" cy="1588"/>
        </p:xfrm>
        <a:graphic>
          <a:graphicData uri="http://schemas.openxmlformats.org/presentationml/2006/ole">
            <mc:AlternateContent xmlns:mc="http://schemas.openxmlformats.org/markup-compatibility/2006">
              <mc:Choice xmlns:v="urn:schemas-microsoft-com:vml" Requires="v">
                <p:oleObj name="think-cell Folie" r:id="rId4" imgW="530" imgH="531" progId="TCLayout.ActiveDocument.1">
                  <p:embed/>
                </p:oleObj>
              </mc:Choice>
              <mc:Fallback>
                <p:oleObj name="think-cell Folie" r:id="rId4" imgW="530" imgH="531" progId="TCLayout.ActiveDocument.1">
                  <p:embed/>
                  <p:pic>
                    <p:nvPicPr>
                      <p:cNvPr id="10" name="Objekt 9" hidden="1">
                        <a:extLst>
                          <a:ext uri="{FF2B5EF4-FFF2-40B4-BE49-F238E27FC236}">
                            <a16:creationId xmlns:a16="http://schemas.microsoft.com/office/drawing/2014/main" id="{3AC6BAE9-8FA8-4323-9FE8-26D971A408F9}"/>
                          </a:ext>
                        </a:extLst>
                      </p:cNvPr>
                      <p:cNvPicPr/>
                      <p:nvPr/>
                    </p:nvPicPr>
                    <p:blipFill>
                      <a:blip r:embed="rId5"/>
                      <a:stretch>
                        <a:fillRect/>
                      </a:stretch>
                    </p:blipFill>
                    <p:spPr>
                      <a:xfrm>
                        <a:off x="1589" y="1589"/>
                        <a:ext cx="1588" cy="1588"/>
                      </a:xfrm>
                      <a:prstGeom prst="rect">
                        <a:avLst/>
                      </a:prstGeom>
                    </p:spPr>
                  </p:pic>
                </p:oleObj>
              </mc:Fallback>
            </mc:AlternateContent>
          </a:graphicData>
        </a:graphic>
      </p:graphicFrame>
      <p:sp>
        <p:nvSpPr>
          <p:cNvPr id="9" name="Rechteck 8" hidden="1">
            <a:extLst>
              <a:ext uri="{FF2B5EF4-FFF2-40B4-BE49-F238E27FC236}">
                <a16:creationId xmlns:a16="http://schemas.microsoft.com/office/drawing/2014/main" id="{97503F89-ECD4-43BF-8548-5646FA73B9D2}"/>
              </a:ext>
            </a:extLst>
          </p:cNvPr>
          <p:cNvSpPr/>
          <p:nvPr>
            <p:custDataLst>
              <p:tags r:id="rId2"/>
            </p:custDataLst>
          </p:nvPr>
        </p:nvSpPr>
        <p:spPr>
          <a:xfrm>
            <a:off x="1" y="1"/>
            <a:ext cx="158750" cy="158750"/>
          </a:xfrm>
          <a:prstGeom prst="rect">
            <a:avLst/>
          </a:prstGeom>
          <a:noFill/>
          <a:ln w="12700">
            <a:solidFill>
              <a:srgbClr val="0066A9"/>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t" anchorCtr="0">
            <a:noAutofit/>
          </a:bodyPr>
          <a:lstStyle/>
          <a:p>
            <a:pPr algn="ctr"/>
            <a:endParaRPr lang="de-DE" sz="2600" dirty="0">
              <a:solidFill>
                <a:srgbClr val="0066A9"/>
              </a:solidFill>
              <a:latin typeface="Arial Narrow" panose="020B0606020202030204" pitchFamily="34" charset="0"/>
              <a:ea typeface="+mj-ea"/>
              <a:cs typeface="Arial" panose="020B0604020202020204" pitchFamily="34" charset="0"/>
              <a:sym typeface="Arial Narrow" panose="020B0606020202030204" pitchFamily="34" charset="0"/>
            </a:endParaRPr>
          </a:p>
        </p:txBody>
      </p:sp>
      <p:sp>
        <p:nvSpPr>
          <p:cNvPr id="2" name="Titel 1">
            <a:extLst>
              <a:ext uri="{FF2B5EF4-FFF2-40B4-BE49-F238E27FC236}">
                <a16:creationId xmlns:a16="http://schemas.microsoft.com/office/drawing/2014/main" id="{625C419E-E3C1-459D-A0FC-885E107D3542}"/>
              </a:ext>
            </a:extLst>
          </p:cNvPr>
          <p:cNvSpPr>
            <a:spLocks noGrp="1"/>
          </p:cNvSpPr>
          <p:nvPr>
            <p:ph type="title"/>
          </p:nvPr>
        </p:nvSpPr>
        <p:spPr>
          <a:xfrm>
            <a:off x="324000" y="339542"/>
            <a:ext cx="6660268" cy="360000"/>
          </a:xfrm>
        </p:spPr>
        <p:txBody>
          <a:bodyPr vert="horz"/>
          <a:lstStyle/>
          <a:p>
            <a:r>
              <a:rPr lang="de-DE" dirty="0"/>
              <a:t>Einführung von Smart Metern läuft österreichweit - Messungen zukünftig bei allen Netzkunden</a:t>
            </a:r>
          </a:p>
        </p:txBody>
      </p:sp>
      <p:sp>
        <p:nvSpPr>
          <p:cNvPr id="6" name="Foliennummernplatzhalter 5">
            <a:extLst>
              <a:ext uri="{FF2B5EF4-FFF2-40B4-BE49-F238E27FC236}">
                <a16:creationId xmlns:a16="http://schemas.microsoft.com/office/drawing/2014/main" id="{C680029F-0108-442A-AC55-19841686FB0B}"/>
              </a:ext>
            </a:extLst>
          </p:cNvPr>
          <p:cNvSpPr>
            <a:spLocks noGrp="1"/>
          </p:cNvSpPr>
          <p:nvPr>
            <p:ph type="sldNum" sz="quarter" idx="15"/>
          </p:nvPr>
        </p:nvSpPr>
        <p:spPr>
          <a:xfrm>
            <a:off x="10320469" y="6358887"/>
            <a:ext cx="1440000" cy="240000"/>
          </a:xfrm>
          <a:prstGeom prst="rect">
            <a:avLst/>
          </a:prstGeom>
        </p:spPr>
        <p:txBody>
          <a:bodyPr vert="horz" lIns="0" tIns="0" rIns="0" bIns="0" rtlCol="0" anchor="ctr"/>
          <a:lstStyle>
            <a:defPPr>
              <a:defRPr lang="de-DE"/>
            </a:defPPr>
            <a:lvl1pPr marL="0" algn="r" defTabSz="914400" rtl="0" eaLnBrk="1" latinLnBrk="0" hangingPunct="1">
              <a:defRPr sz="1067" kern="1200">
                <a:solidFill>
                  <a:schemeClr val="tx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9AE58CD-3741-43C7-A2FD-7865044D30D6}" type="slidenum">
              <a:rPr lang="de-DE" smtClean="0"/>
              <a:pPr/>
              <a:t>5</a:t>
            </a:fld>
            <a:endParaRPr lang="de-DE" dirty="0"/>
          </a:p>
        </p:txBody>
      </p:sp>
      <p:pic>
        <p:nvPicPr>
          <p:cNvPr id="15" name="Grafik 14">
            <a:extLst>
              <a:ext uri="{FF2B5EF4-FFF2-40B4-BE49-F238E27FC236}">
                <a16:creationId xmlns:a16="http://schemas.microsoft.com/office/drawing/2014/main" id="{CE78095B-3B29-4AA1-AE13-7A40C7F65A82}"/>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324000" y="1275606"/>
            <a:ext cx="4464496" cy="3151775"/>
          </a:xfrm>
          <a:prstGeom prst="rect">
            <a:avLst/>
          </a:prstGeom>
          <a:noFill/>
        </p:spPr>
      </p:pic>
      <p:sp>
        <p:nvSpPr>
          <p:cNvPr id="17" name="Inhaltsplatzhalter 6">
            <a:extLst>
              <a:ext uri="{FF2B5EF4-FFF2-40B4-BE49-F238E27FC236}">
                <a16:creationId xmlns:a16="http://schemas.microsoft.com/office/drawing/2014/main" id="{B9DE4A7F-4EA6-4154-8521-2A881491A2D3}"/>
              </a:ext>
            </a:extLst>
          </p:cNvPr>
          <p:cNvSpPr txBox="1">
            <a:spLocks/>
          </p:cNvSpPr>
          <p:nvPr/>
        </p:nvSpPr>
        <p:spPr>
          <a:xfrm>
            <a:off x="324001" y="4515966"/>
            <a:ext cx="7920408" cy="252691"/>
          </a:xfrm>
          <a:prstGeom prst="rect">
            <a:avLst/>
          </a:prstGeom>
        </p:spPr>
        <p:txBody>
          <a:bodyPr vert="horz" lIns="0" tIns="0" rIns="0" bIns="0" rtlCol="0">
            <a:normAutofit/>
          </a:bodyPr>
          <a:lstStyle>
            <a:lvl1pPr marL="0" indent="0" algn="l" defTabSz="914400" rtl="0" eaLnBrk="1" latinLnBrk="0" hangingPunct="1">
              <a:spcBef>
                <a:spcPts val="1200"/>
              </a:spcBef>
              <a:buFont typeface="Arial" pitchFamily="34" charset="0"/>
              <a:buNone/>
              <a:defRPr sz="1800" kern="1200">
                <a:solidFill>
                  <a:schemeClr val="accent1"/>
                </a:solidFill>
                <a:latin typeface="Arial Narrow" panose="020B0606020202030204" pitchFamily="34" charset="0"/>
                <a:ea typeface="+mn-ea"/>
                <a:cs typeface="Arial" pitchFamily="34" charset="0"/>
              </a:defRPr>
            </a:lvl1pPr>
            <a:lvl2pPr marL="266700" indent="-266700" algn="l" defTabSz="914400" rtl="0" eaLnBrk="1" latinLnBrk="0" hangingPunct="1">
              <a:spcBef>
                <a:spcPts val="500"/>
              </a:spcBef>
              <a:buClr>
                <a:srgbClr val="0066A9"/>
              </a:buClr>
              <a:buSzPct val="100000"/>
              <a:buFont typeface="Arial Narrow" panose="020B0606020202030204" pitchFamily="34" charset="0"/>
              <a:buChar char="&gt;"/>
              <a:defRPr sz="1600" kern="1200">
                <a:solidFill>
                  <a:schemeClr val="tx1"/>
                </a:solidFill>
                <a:latin typeface="Arial Narrow" panose="020B0606020202030204" pitchFamily="34" charset="0"/>
                <a:ea typeface="+mn-ea"/>
                <a:cs typeface="Arial" pitchFamily="34" charset="0"/>
              </a:defRPr>
            </a:lvl2pPr>
            <a:lvl3pPr marL="541338" indent="-269875" algn="l" defTabSz="914400" rtl="0" eaLnBrk="1" latinLnBrk="0" hangingPunct="1">
              <a:spcBef>
                <a:spcPts val="400"/>
              </a:spcBef>
              <a:buClr>
                <a:srgbClr val="0066A9"/>
              </a:buClr>
              <a:buSzPct val="100000"/>
              <a:buFont typeface="Wingdings" panose="05000000000000000000" pitchFamily="2" charset="2"/>
              <a:buChar char="§"/>
              <a:defRPr sz="1600" kern="1200">
                <a:solidFill>
                  <a:schemeClr val="tx1"/>
                </a:solidFill>
                <a:latin typeface="Arial Narrow" panose="020B0606020202030204" pitchFamily="34" charset="0"/>
                <a:ea typeface="+mn-ea"/>
                <a:cs typeface="Arial" pitchFamily="34" charset="0"/>
              </a:defRPr>
            </a:lvl3pPr>
            <a:lvl4pPr marL="809625" indent="-268288" algn="l" defTabSz="914400" rtl="0" eaLnBrk="1" latinLnBrk="0" hangingPunct="1">
              <a:spcBef>
                <a:spcPts val="400"/>
              </a:spcBef>
              <a:buSzPct val="100000"/>
              <a:buFont typeface="Symbol" panose="05050102010706020507" pitchFamily="18" charset="2"/>
              <a:buChar char="-"/>
              <a:defRPr sz="1600" kern="1200">
                <a:solidFill>
                  <a:schemeClr val="tx1"/>
                </a:solidFill>
                <a:latin typeface="Arial Narrow" panose="020B0606020202030204" pitchFamily="34" charset="0"/>
                <a:ea typeface="+mn-ea"/>
                <a:cs typeface="Arial" pitchFamily="34" charset="0"/>
              </a:defRPr>
            </a:lvl4pPr>
            <a:lvl5pPr marL="627063" indent="0" algn="l" defTabSz="914400" rtl="0" eaLnBrk="1" latinLnBrk="0" hangingPunct="1">
              <a:spcBef>
                <a:spcPts val="400"/>
              </a:spcBef>
              <a:buFont typeface="Arial" pitchFamily="34" charset="0"/>
              <a:buNone/>
              <a:defRPr sz="1600" kern="1200">
                <a:solidFill>
                  <a:schemeClr val="tx2">
                    <a:lumMod val="75000"/>
                    <a:lumOff val="25000"/>
                  </a:schemeClr>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de-DE" sz="1100" dirty="0"/>
              <a:t>Quelle: E-Control (Sept. 2021) – Smart Meter Monitoring Bericht, </a:t>
            </a:r>
            <a:r>
              <a:rPr lang="de-DE" sz="1100" dirty="0">
                <a:hlinkClick r:id="rId7"/>
              </a:rPr>
              <a:t>https://www.e-control.at/marktteilnehmer/strom/smart-metering/monitoring</a:t>
            </a:r>
            <a:r>
              <a:rPr lang="de-DE" sz="1100" dirty="0"/>
              <a:t> </a:t>
            </a:r>
          </a:p>
        </p:txBody>
      </p:sp>
      <p:sp>
        <p:nvSpPr>
          <p:cNvPr id="11" name="Inhaltsplatzhalter 6">
            <a:extLst>
              <a:ext uri="{FF2B5EF4-FFF2-40B4-BE49-F238E27FC236}">
                <a16:creationId xmlns:a16="http://schemas.microsoft.com/office/drawing/2014/main" id="{9417AC62-270E-4E1A-B1C7-D6436DA8F258}"/>
              </a:ext>
            </a:extLst>
          </p:cNvPr>
          <p:cNvSpPr txBox="1">
            <a:spLocks/>
          </p:cNvSpPr>
          <p:nvPr/>
        </p:nvSpPr>
        <p:spPr>
          <a:xfrm>
            <a:off x="5076056" y="1275606"/>
            <a:ext cx="3528070" cy="3096344"/>
          </a:xfrm>
          <a:prstGeom prst="rect">
            <a:avLst/>
          </a:prstGeom>
        </p:spPr>
        <p:txBody>
          <a:bodyPr/>
          <a:lstStyle>
            <a:lvl1pPr marL="0" indent="0" algn="l" defTabSz="914400" rtl="0" eaLnBrk="1" latinLnBrk="0" hangingPunct="1">
              <a:spcBef>
                <a:spcPts val="500"/>
              </a:spcBef>
              <a:buFont typeface="Arial" pitchFamily="34" charset="0"/>
              <a:buNone/>
              <a:defRPr sz="1600" kern="1200">
                <a:solidFill>
                  <a:schemeClr val="tx1"/>
                </a:solidFill>
                <a:latin typeface="+mj-lt"/>
                <a:ea typeface="+mn-ea"/>
                <a:cs typeface="Arial" pitchFamily="34" charset="0"/>
              </a:defRPr>
            </a:lvl1pPr>
            <a:lvl2pPr marL="268288" indent="-268288" algn="l" defTabSz="914400" rtl="0" eaLnBrk="1" latinLnBrk="0" hangingPunct="1">
              <a:spcBef>
                <a:spcPts val="500"/>
              </a:spcBef>
              <a:buClr>
                <a:srgbClr val="0066A9"/>
              </a:buClr>
              <a:buFont typeface="Arial" panose="020B0604020202020204" pitchFamily="34" charset="0"/>
              <a:buChar char="&gt;"/>
              <a:defRPr sz="1600" kern="1200">
                <a:solidFill>
                  <a:schemeClr val="tx1"/>
                </a:solidFill>
                <a:latin typeface="+mj-lt"/>
                <a:ea typeface="+mn-ea"/>
                <a:cs typeface="Arial" pitchFamily="34" charset="0"/>
              </a:defRPr>
            </a:lvl2pPr>
            <a:lvl3pPr marL="536575" indent="-268288" algn="l" defTabSz="914400" rtl="0" eaLnBrk="1" latinLnBrk="0" hangingPunct="1">
              <a:spcBef>
                <a:spcPts val="400"/>
              </a:spcBef>
              <a:buClr>
                <a:srgbClr val="0066A9"/>
              </a:buClr>
              <a:buFont typeface="Wingdings" panose="05000000000000000000" pitchFamily="2" charset="2"/>
              <a:buChar char=""/>
              <a:defRPr sz="1600" kern="1200">
                <a:solidFill>
                  <a:schemeClr val="tx1"/>
                </a:solidFill>
                <a:latin typeface="+mj-lt"/>
                <a:ea typeface="+mn-ea"/>
                <a:cs typeface="Arial" pitchFamily="34" charset="0"/>
              </a:defRPr>
            </a:lvl3pPr>
            <a:lvl4pPr marL="720725" indent="-273050" algn="l" defTabSz="914400" rtl="0" eaLnBrk="1" latinLnBrk="0" hangingPunct="1">
              <a:spcBef>
                <a:spcPts val="400"/>
              </a:spcBef>
              <a:buFont typeface="Symbol" panose="05050102010706020507" pitchFamily="18" charset="2"/>
              <a:buChar char="-"/>
              <a:defRPr sz="1600" kern="1200">
                <a:solidFill>
                  <a:schemeClr val="tx1"/>
                </a:solidFill>
                <a:latin typeface="+mj-lt"/>
                <a:ea typeface="+mn-ea"/>
                <a:cs typeface="Arial" pitchFamily="34" charset="0"/>
              </a:defRPr>
            </a:lvl4pPr>
            <a:lvl5pPr marL="896938" indent="-269875" algn="l" defTabSz="914400" rtl="0" eaLnBrk="1" latinLnBrk="0" hangingPunct="1">
              <a:spcBef>
                <a:spcPts val="400"/>
              </a:spcBef>
              <a:buFont typeface="Arial" pitchFamily="34" charset="0"/>
              <a:buChar char="–"/>
              <a:defRPr sz="1600" kern="1200">
                <a:solidFill>
                  <a:schemeClr val="tx1"/>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1200"/>
              </a:spcBef>
            </a:pPr>
            <a:r>
              <a:rPr lang="de-DE" sz="1800" dirty="0">
                <a:solidFill>
                  <a:schemeClr val="accent1"/>
                </a:solidFill>
                <a:latin typeface="Arial Narrow" panose="020B0606020202030204" pitchFamily="34" charset="0"/>
              </a:rPr>
              <a:t>Roll out der Smart Meter läuft: </a:t>
            </a:r>
          </a:p>
          <a:p>
            <a:pPr marL="285750" indent="-285750">
              <a:spcBef>
                <a:spcPts val="0"/>
              </a:spcBef>
              <a:buFont typeface="Arial" pitchFamily="34" charset="0"/>
              <a:buChar char="•"/>
            </a:pPr>
            <a:r>
              <a:rPr lang="de-DE" sz="1800" dirty="0">
                <a:solidFill>
                  <a:schemeClr val="accent1"/>
                </a:solidFill>
                <a:latin typeface="Arial Narrow" panose="020B0606020202030204" pitchFamily="34" charset="0"/>
              </a:rPr>
              <a:t>Ende 2020 29,9% installiert</a:t>
            </a:r>
          </a:p>
          <a:p>
            <a:pPr marL="285750" indent="-285750">
              <a:spcBef>
                <a:spcPts val="0"/>
              </a:spcBef>
              <a:buFont typeface="Arial" pitchFamily="34" charset="0"/>
              <a:buChar char="•"/>
            </a:pPr>
            <a:r>
              <a:rPr lang="de-DE" sz="1800" dirty="0">
                <a:solidFill>
                  <a:schemeClr val="accent1"/>
                </a:solidFill>
                <a:latin typeface="Arial Narrow" panose="020B0606020202030204" pitchFamily="34" charset="0"/>
              </a:rPr>
              <a:t>2024 sind 95% geplant</a:t>
            </a:r>
          </a:p>
          <a:p>
            <a:pPr>
              <a:spcBef>
                <a:spcPts val="1200"/>
              </a:spcBef>
            </a:pPr>
            <a:r>
              <a:rPr lang="de-DE" sz="1800" dirty="0">
                <a:solidFill>
                  <a:schemeClr val="accent1"/>
                </a:solidFill>
                <a:latin typeface="Arial Narrow" panose="020B0606020202030204" pitchFamily="34" charset="0"/>
              </a:rPr>
              <a:t>Zukünftig ist Erfassung von 15 Min Messwerten aller Smart Meter erforderlich: Verwendung für Netzplanung und –betrieb sowie für Nutzung aller (neuen) Möglichkeiten der Netzbenutzer (Energiegemeinschaften, Aggregatoren etc.).</a:t>
            </a:r>
            <a:endParaRPr lang="de-DE" dirty="0"/>
          </a:p>
        </p:txBody>
      </p:sp>
      <p:sp>
        <p:nvSpPr>
          <p:cNvPr id="12" name="Foliennummernplatzhalter 2">
            <a:extLst>
              <a:ext uri="{FF2B5EF4-FFF2-40B4-BE49-F238E27FC236}">
                <a16:creationId xmlns:a16="http://schemas.microsoft.com/office/drawing/2014/main" id="{2F89A104-C10E-47BD-9ED3-37425230122B}"/>
              </a:ext>
            </a:extLst>
          </p:cNvPr>
          <p:cNvSpPr>
            <a:spLocks noGrp="1"/>
          </p:cNvSpPr>
          <p:nvPr>
            <p:ph type="sldNum" sz="quarter" idx="4"/>
          </p:nvPr>
        </p:nvSpPr>
        <p:spPr>
          <a:xfrm>
            <a:off x="7740352" y="4769165"/>
            <a:ext cx="1080000" cy="180000"/>
          </a:xfrm>
        </p:spPr>
        <p:txBody>
          <a:bodyPr/>
          <a:lstStyle/>
          <a:p>
            <a:fld id="{69AE58CD-3741-43C7-A2FD-7865044D30D6}" type="slidenum">
              <a:rPr lang="de-AT" smtClean="0"/>
              <a:pPr/>
              <a:t>5</a:t>
            </a:fld>
            <a:endParaRPr lang="de-AT" dirty="0"/>
          </a:p>
        </p:txBody>
      </p:sp>
      <p:sp>
        <p:nvSpPr>
          <p:cNvPr id="13" name="Datumsplatzhalter 3">
            <a:extLst>
              <a:ext uri="{FF2B5EF4-FFF2-40B4-BE49-F238E27FC236}">
                <a16:creationId xmlns:a16="http://schemas.microsoft.com/office/drawing/2014/main" id="{D1C34385-A3AE-4325-A504-28FBCF16350F}"/>
              </a:ext>
            </a:extLst>
          </p:cNvPr>
          <p:cNvSpPr>
            <a:spLocks noGrp="1"/>
          </p:cNvSpPr>
          <p:nvPr>
            <p:ph type="dt" sz="half" idx="2"/>
          </p:nvPr>
        </p:nvSpPr>
        <p:spPr>
          <a:xfrm>
            <a:off x="323850" y="4769165"/>
            <a:ext cx="1080000" cy="180000"/>
          </a:xfrm>
        </p:spPr>
        <p:txBody>
          <a:bodyPr/>
          <a:lstStyle/>
          <a:p>
            <a:r>
              <a:rPr lang="de-DE"/>
              <a:t>8.9.2021</a:t>
            </a:r>
            <a:endParaRPr lang="de-AT" dirty="0"/>
          </a:p>
        </p:txBody>
      </p:sp>
      <p:sp>
        <p:nvSpPr>
          <p:cNvPr id="14" name="Fußzeilenplatzhalter 4">
            <a:extLst>
              <a:ext uri="{FF2B5EF4-FFF2-40B4-BE49-F238E27FC236}">
                <a16:creationId xmlns:a16="http://schemas.microsoft.com/office/drawing/2014/main" id="{D85ECF3C-16C4-4C96-8399-B1C4E524F45E}"/>
              </a:ext>
            </a:extLst>
          </p:cNvPr>
          <p:cNvSpPr>
            <a:spLocks noGrp="1"/>
          </p:cNvSpPr>
          <p:nvPr>
            <p:ph type="ftr" sz="quarter" idx="3"/>
          </p:nvPr>
        </p:nvSpPr>
        <p:spPr>
          <a:xfrm>
            <a:off x="2052000" y="4769165"/>
            <a:ext cx="5040000" cy="180000"/>
          </a:xfrm>
        </p:spPr>
        <p:txBody>
          <a:bodyPr/>
          <a:lstStyle/>
          <a:p>
            <a:r>
              <a:rPr lang="de-AT"/>
              <a:t>IEWT</a:t>
            </a:r>
            <a:endParaRPr lang="de-AT" dirty="0"/>
          </a:p>
        </p:txBody>
      </p:sp>
    </p:spTree>
    <p:extLst>
      <p:ext uri="{BB962C8B-B14F-4D97-AF65-F5344CB8AC3E}">
        <p14:creationId xmlns:p14="http://schemas.microsoft.com/office/powerpoint/2010/main" val="2405878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kt 8" hidden="1">
            <a:extLst>
              <a:ext uri="{FF2B5EF4-FFF2-40B4-BE49-F238E27FC236}">
                <a16:creationId xmlns:a16="http://schemas.microsoft.com/office/drawing/2014/main" id="{A44887EB-7F0B-461D-A991-7E0CE43A59AA}"/>
              </a:ext>
            </a:extLst>
          </p:cNvPr>
          <p:cNvGraphicFramePr>
            <a:graphicFrameLocks noChangeAspect="1"/>
          </p:cNvGraphicFramePr>
          <p:nvPr>
            <p:custDataLst>
              <p:tags r:id="rId1"/>
            </p:custDataLst>
            <p:extLst>
              <p:ext uri="{D42A27DB-BD31-4B8C-83A1-F6EECF244321}">
                <p14:modId xmlns:p14="http://schemas.microsoft.com/office/powerpoint/2010/main" val="127887636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11" imgH="411" progId="TCLayout.ActiveDocument.1">
                  <p:embed/>
                </p:oleObj>
              </mc:Choice>
              <mc:Fallback>
                <p:oleObj name="think-cell Folie" r:id="rId3" imgW="411" imgH="411" progId="TCLayout.ActiveDocument.1">
                  <p:embed/>
                  <p:pic>
                    <p:nvPicPr>
                      <p:cNvPr id="9" name="Objekt 8" hidden="1">
                        <a:extLst>
                          <a:ext uri="{FF2B5EF4-FFF2-40B4-BE49-F238E27FC236}">
                            <a16:creationId xmlns:a16="http://schemas.microsoft.com/office/drawing/2014/main" id="{A44887EB-7F0B-461D-A991-7E0CE43A59A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Inhaltsplatzhalter 6">
            <a:extLst>
              <a:ext uri="{FF2B5EF4-FFF2-40B4-BE49-F238E27FC236}">
                <a16:creationId xmlns:a16="http://schemas.microsoft.com/office/drawing/2014/main" id="{79197E77-F34B-4BB6-97F8-2E506A8DE8AB}"/>
              </a:ext>
            </a:extLst>
          </p:cNvPr>
          <p:cNvSpPr>
            <a:spLocks noGrp="1"/>
          </p:cNvSpPr>
          <p:nvPr>
            <p:ph sz="quarter" idx="10"/>
          </p:nvPr>
        </p:nvSpPr>
        <p:spPr/>
        <p:txBody>
          <a:bodyPr>
            <a:normAutofit/>
          </a:bodyPr>
          <a:lstStyle/>
          <a:p>
            <a:r>
              <a:rPr lang="de-DE" dirty="0"/>
              <a:t>Berechnung Netz mit Grenzwerten für relative Spannungsanhebung durch Erzeugungsanlagen anhand Überlagerung, TOR empfiehlt Grenzwerte betreffend Aufteilung Spannungsband, um dieses lt. ÖNORM/ÖVE EN 50160 überall einzuhalten (siehe TOR D2: Richtlinie zur Beurteilung von Netzrückwirkungen, 9.2.2 Spannungsanhebung)</a:t>
            </a:r>
          </a:p>
          <a:p>
            <a:r>
              <a:rPr lang="de-DE" dirty="0"/>
              <a:t>Annahmen über Entwicklung der Last sowie der Einspeisung, Möglichkeiten probabilistischer Berechnung sind optional vorgesehen (siehe TOR D2: Richtlinie zur Beurteilung von Netzrückwirkungen, 9.2.2 Spannungsanhebung)</a:t>
            </a:r>
          </a:p>
          <a:p>
            <a:r>
              <a:rPr lang="de-DE" dirty="0"/>
              <a:t>Q(U) und P(U) für Einspeiseanlagen (siehe TOR Erzeuger, 5.3 Anforderungen hinsichtlich statischer Spannungshaltung)</a:t>
            </a:r>
          </a:p>
          <a:p>
            <a:r>
              <a:rPr lang="de-DE" dirty="0"/>
              <a:t>     keine breite Nutzung von Daten bzw. Messungen, Reserven unbekannt</a:t>
            </a:r>
          </a:p>
        </p:txBody>
      </p:sp>
      <p:sp>
        <p:nvSpPr>
          <p:cNvPr id="3" name="Foliennummernplatzhalter 2">
            <a:extLst>
              <a:ext uri="{FF2B5EF4-FFF2-40B4-BE49-F238E27FC236}">
                <a16:creationId xmlns:a16="http://schemas.microsoft.com/office/drawing/2014/main" id="{39C668BD-F4B6-4BB4-8668-135ABEAA11A6}"/>
              </a:ext>
            </a:extLst>
          </p:cNvPr>
          <p:cNvSpPr>
            <a:spLocks noGrp="1"/>
          </p:cNvSpPr>
          <p:nvPr>
            <p:ph type="sldNum" sz="quarter" idx="4"/>
          </p:nvPr>
        </p:nvSpPr>
        <p:spPr/>
        <p:txBody>
          <a:bodyPr/>
          <a:lstStyle/>
          <a:p>
            <a:fld id="{69AE58CD-3741-43C7-A2FD-7865044D30D6}" type="slidenum">
              <a:rPr lang="de-AT" smtClean="0"/>
              <a:pPr/>
              <a:t>6</a:t>
            </a:fld>
            <a:endParaRPr lang="de-AT" dirty="0"/>
          </a:p>
        </p:txBody>
      </p:sp>
      <p:sp>
        <p:nvSpPr>
          <p:cNvPr id="4" name="Datumsplatzhalter 3">
            <a:extLst>
              <a:ext uri="{FF2B5EF4-FFF2-40B4-BE49-F238E27FC236}">
                <a16:creationId xmlns:a16="http://schemas.microsoft.com/office/drawing/2014/main" id="{6E11E0BC-153F-44EC-8004-373D50D6B2AD}"/>
              </a:ext>
            </a:extLst>
          </p:cNvPr>
          <p:cNvSpPr>
            <a:spLocks noGrp="1"/>
          </p:cNvSpPr>
          <p:nvPr>
            <p:ph type="dt" sz="half" idx="2"/>
          </p:nvPr>
        </p:nvSpPr>
        <p:spPr/>
        <p:txBody>
          <a:bodyPr/>
          <a:lstStyle/>
          <a:p>
            <a:r>
              <a:rPr lang="de-DE"/>
              <a:t>8.9.2021</a:t>
            </a:r>
            <a:endParaRPr lang="de-AT" dirty="0"/>
          </a:p>
        </p:txBody>
      </p:sp>
      <p:sp>
        <p:nvSpPr>
          <p:cNvPr id="5" name="Fußzeilenplatzhalter 4">
            <a:extLst>
              <a:ext uri="{FF2B5EF4-FFF2-40B4-BE49-F238E27FC236}">
                <a16:creationId xmlns:a16="http://schemas.microsoft.com/office/drawing/2014/main" id="{DB2B178A-0822-4351-A748-B1E8489F601D}"/>
              </a:ext>
            </a:extLst>
          </p:cNvPr>
          <p:cNvSpPr>
            <a:spLocks noGrp="1"/>
          </p:cNvSpPr>
          <p:nvPr>
            <p:ph type="ftr" sz="quarter" idx="3"/>
          </p:nvPr>
        </p:nvSpPr>
        <p:spPr/>
        <p:txBody>
          <a:bodyPr/>
          <a:lstStyle/>
          <a:p>
            <a:r>
              <a:rPr lang="de-AT"/>
              <a:t>IEWT</a:t>
            </a:r>
            <a:endParaRPr lang="de-AT" dirty="0"/>
          </a:p>
        </p:txBody>
      </p:sp>
      <p:sp>
        <p:nvSpPr>
          <p:cNvPr id="10" name="Titel 1">
            <a:extLst>
              <a:ext uri="{FF2B5EF4-FFF2-40B4-BE49-F238E27FC236}">
                <a16:creationId xmlns:a16="http://schemas.microsoft.com/office/drawing/2014/main" id="{2212532A-4C3A-4810-94E4-1C4FC16C50F5}"/>
              </a:ext>
            </a:extLst>
          </p:cNvPr>
          <p:cNvSpPr>
            <a:spLocks noGrp="1"/>
          </p:cNvSpPr>
          <p:nvPr>
            <p:ph type="title"/>
          </p:nvPr>
        </p:nvSpPr>
        <p:spPr>
          <a:xfrm>
            <a:off x="324000" y="309600"/>
            <a:ext cx="6660268" cy="360000"/>
          </a:xfrm>
        </p:spPr>
        <p:txBody>
          <a:bodyPr vert="horz"/>
          <a:lstStyle/>
          <a:p>
            <a:r>
              <a:rPr lang="de-DE" dirty="0"/>
              <a:t>Aktuell (überwiegend): Berechnungen im Netz basieren auf Annahmen, wenig Messungen – hohe Reserven?</a:t>
            </a:r>
          </a:p>
        </p:txBody>
      </p:sp>
      <p:sp>
        <p:nvSpPr>
          <p:cNvPr id="2" name="Pfeil: nach rechts 1">
            <a:extLst>
              <a:ext uri="{FF2B5EF4-FFF2-40B4-BE49-F238E27FC236}">
                <a16:creationId xmlns:a16="http://schemas.microsoft.com/office/drawing/2014/main" id="{1BE3B559-E5AC-484F-941D-033B15D13AD8}"/>
              </a:ext>
            </a:extLst>
          </p:cNvPr>
          <p:cNvSpPr/>
          <p:nvPr/>
        </p:nvSpPr>
        <p:spPr>
          <a:xfrm>
            <a:off x="323847" y="4025161"/>
            <a:ext cx="215705" cy="216024"/>
          </a:xfrm>
          <a:prstGeom prst="rightArrow">
            <a:avLst/>
          </a:prstGeom>
          <a:noFill/>
          <a:ln w="12700">
            <a:solidFill>
              <a:srgbClr val="0066A9"/>
            </a:solidFill>
          </a:ln>
        </p:spPr>
        <p:style>
          <a:lnRef idx="2">
            <a:schemeClr val="accent1">
              <a:shade val="50000"/>
            </a:schemeClr>
          </a:lnRef>
          <a:fillRef idx="1">
            <a:schemeClr val="accent1"/>
          </a:fillRef>
          <a:effectRef idx="0">
            <a:schemeClr val="accent1"/>
          </a:effectRef>
          <a:fontRef idx="minor">
            <a:schemeClr val="lt1"/>
          </a:fontRef>
        </p:style>
        <p:txBody>
          <a:bodyPr lIns="72000" rtlCol="0" anchor="t"/>
          <a:lstStyle/>
          <a:p>
            <a:pPr algn="ctr"/>
            <a:endParaRPr lang="de-DE" dirty="0">
              <a:solidFill>
                <a:srgbClr val="0066A9"/>
              </a:solidFill>
            </a:endParaRPr>
          </a:p>
        </p:txBody>
      </p:sp>
    </p:spTree>
    <p:extLst>
      <p:ext uri="{BB962C8B-B14F-4D97-AF65-F5344CB8AC3E}">
        <p14:creationId xmlns:p14="http://schemas.microsoft.com/office/powerpoint/2010/main" val="2587276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kt 8" hidden="1">
            <a:extLst>
              <a:ext uri="{FF2B5EF4-FFF2-40B4-BE49-F238E27FC236}">
                <a16:creationId xmlns:a16="http://schemas.microsoft.com/office/drawing/2014/main" id="{A44887EB-7F0B-461D-A991-7E0CE43A59AA}"/>
              </a:ext>
            </a:extLst>
          </p:cNvPr>
          <p:cNvGraphicFramePr>
            <a:graphicFrameLocks noChangeAspect="1"/>
          </p:cNvGraphicFramePr>
          <p:nvPr>
            <p:custDataLst>
              <p:tags r:id="rId1"/>
            </p:custDataLst>
            <p:extLst>
              <p:ext uri="{D42A27DB-BD31-4B8C-83A1-F6EECF244321}">
                <p14:modId xmlns:p14="http://schemas.microsoft.com/office/powerpoint/2010/main" val="2121989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11" imgH="411" progId="TCLayout.ActiveDocument.1">
                  <p:embed/>
                </p:oleObj>
              </mc:Choice>
              <mc:Fallback>
                <p:oleObj name="think-cell Folie" r:id="rId3" imgW="411" imgH="411" progId="TCLayout.ActiveDocument.1">
                  <p:embed/>
                  <p:pic>
                    <p:nvPicPr>
                      <p:cNvPr id="9" name="Objekt 8" hidden="1">
                        <a:extLst>
                          <a:ext uri="{FF2B5EF4-FFF2-40B4-BE49-F238E27FC236}">
                            <a16:creationId xmlns:a16="http://schemas.microsoft.com/office/drawing/2014/main" id="{A44887EB-7F0B-461D-A991-7E0CE43A59A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Inhaltsplatzhalter 6">
            <a:extLst>
              <a:ext uri="{FF2B5EF4-FFF2-40B4-BE49-F238E27FC236}">
                <a16:creationId xmlns:a16="http://schemas.microsoft.com/office/drawing/2014/main" id="{79197E77-F34B-4BB6-97F8-2E506A8DE8AB}"/>
              </a:ext>
            </a:extLst>
          </p:cNvPr>
          <p:cNvSpPr>
            <a:spLocks noGrp="1"/>
          </p:cNvSpPr>
          <p:nvPr>
            <p:ph sz="quarter" idx="10"/>
          </p:nvPr>
        </p:nvSpPr>
        <p:spPr/>
        <p:txBody>
          <a:bodyPr>
            <a:noAutofit/>
          </a:bodyPr>
          <a:lstStyle/>
          <a:p>
            <a:r>
              <a:rPr lang="de-DE" dirty="0"/>
              <a:t>Ergebnisse von Forschungsprojekten (z.B. DG </a:t>
            </a:r>
            <a:r>
              <a:rPr lang="de-DE" dirty="0" err="1"/>
              <a:t>DemoNet</a:t>
            </a:r>
            <a:r>
              <a:rPr lang="de-DE" dirty="0"/>
              <a:t>-Smart LV </a:t>
            </a:r>
            <a:r>
              <a:rPr lang="de-DE" dirty="0" err="1"/>
              <a:t>Grid</a:t>
            </a:r>
            <a:r>
              <a:rPr lang="de-DE" dirty="0"/>
              <a:t>, Leafs, Berichte AIT)</a:t>
            </a:r>
          </a:p>
          <a:p>
            <a:pPr marL="285750" indent="-285750">
              <a:spcBef>
                <a:spcPts val="0"/>
              </a:spcBef>
              <a:buFont typeface="Arial" panose="020B0604020202020204" pitchFamily="34" charset="0"/>
              <a:buChar char="•"/>
            </a:pPr>
            <a:r>
              <a:rPr lang="de-DE" dirty="0"/>
              <a:t>Gleichzeitigkeit der Last kompensiert teilweise die Spannungserhebung durch PV-Erzeugung.</a:t>
            </a:r>
          </a:p>
          <a:p>
            <a:pPr marL="285750" indent="-285750">
              <a:spcBef>
                <a:spcPts val="0"/>
              </a:spcBef>
              <a:buFont typeface="Arial" panose="020B0604020202020204" pitchFamily="34" charset="0"/>
              <a:buChar char="•"/>
            </a:pPr>
            <a:r>
              <a:rPr lang="de-DE" dirty="0"/>
              <a:t>Tatsächliche Abstände zu den Spannungsgrenzen sind größer als mit üblichen Verfahren geschätzt.</a:t>
            </a:r>
          </a:p>
          <a:p>
            <a:pPr marL="285750" indent="-285750">
              <a:spcBef>
                <a:spcPts val="0"/>
              </a:spcBef>
              <a:buFont typeface="Arial" panose="020B0604020202020204" pitchFamily="34" charset="0"/>
              <a:buChar char="•"/>
            </a:pPr>
            <a:r>
              <a:rPr lang="de-DE" dirty="0"/>
              <a:t>Messtechnische Erfassung der realen Netzsituation erlaubt Abgehen von </a:t>
            </a:r>
            <a:r>
              <a:rPr lang="de-DE" dirty="0" err="1"/>
              <a:t>Worst</a:t>
            </a:r>
            <a:r>
              <a:rPr lang="de-DE" dirty="0"/>
              <a:t>-Case-Annahmen in Netzplanung.</a:t>
            </a:r>
          </a:p>
          <a:p>
            <a:pPr marL="285750" indent="-285750">
              <a:spcBef>
                <a:spcPts val="0"/>
              </a:spcBef>
              <a:buFont typeface="Arial" panose="020B0604020202020204" pitchFamily="34" charset="0"/>
              <a:buChar char="•"/>
            </a:pPr>
            <a:r>
              <a:rPr lang="de-DE" dirty="0"/>
              <a:t>Durch laufendes Monitoring der realen Netzsituationen können sowohl erweiterte Reserven/ Kapazitäten nutzbar gemacht als auch kritische Netzbereiche aufgezeigt und identifiziert werden.</a:t>
            </a:r>
          </a:p>
          <a:p>
            <a:pPr marL="285750" indent="-285750">
              <a:spcBef>
                <a:spcPts val="0"/>
              </a:spcBef>
              <a:buFont typeface="Arial" panose="020B0604020202020204" pitchFamily="34" charset="0"/>
              <a:buChar char="•"/>
            </a:pPr>
            <a:r>
              <a:rPr lang="de-DE" dirty="0"/>
              <a:t>Weitere Maßnahmen wie regelbare </a:t>
            </a:r>
            <a:r>
              <a:rPr lang="de-DE" dirty="0" err="1"/>
              <a:t>Ortsnetztrafos</a:t>
            </a:r>
            <a:r>
              <a:rPr lang="de-DE" dirty="0"/>
              <a:t>, optimierte Spannungsregelung P(U)/Q(U), Beschränkung der Einspeiseleistung, offene Schnittstellen, PV/E-Mobility mit Speicher, etc. steigern Aufnahmefähigkeiten für Erneuerbare bzw. senken Ausbaubedarf.</a:t>
            </a:r>
          </a:p>
          <a:p>
            <a:pPr marL="285750" indent="-285750">
              <a:spcBef>
                <a:spcPts val="0"/>
              </a:spcBef>
              <a:buFont typeface="Arial" panose="020B0604020202020204" pitchFamily="34" charset="0"/>
              <a:buChar char="•"/>
            </a:pPr>
            <a:r>
              <a:rPr lang="de-DE" dirty="0"/>
              <a:t>Entwicklung von einfach zu bedienenden Tools erforderlich (insbesondere für kleinere VNB wichtig), mit Integration in Planungsprozesse, etc..</a:t>
            </a:r>
          </a:p>
          <a:p>
            <a:endParaRPr lang="de-DE" dirty="0"/>
          </a:p>
          <a:p>
            <a:endParaRPr lang="de-DE" dirty="0"/>
          </a:p>
          <a:p>
            <a:endParaRPr lang="de-DE" dirty="0"/>
          </a:p>
        </p:txBody>
      </p:sp>
      <p:sp>
        <p:nvSpPr>
          <p:cNvPr id="3" name="Foliennummernplatzhalter 2">
            <a:extLst>
              <a:ext uri="{FF2B5EF4-FFF2-40B4-BE49-F238E27FC236}">
                <a16:creationId xmlns:a16="http://schemas.microsoft.com/office/drawing/2014/main" id="{39C668BD-F4B6-4BB4-8668-135ABEAA11A6}"/>
              </a:ext>
            </a:extLst>
          </p:cNvPr>
          <p:cNvSpPr>
            <a:spLocks noGrp="1"/>
          </p:cNvSpPr>
          <p:nvPr>
            <p:ph type="sldNum" sz="quarter" idx="4"/>
          </p:nvPr>
        </p:nvSpPr>
        <p:spPr/>
        <p:txBody>
          <a:bodyPr/>
          <a:lstStyle/>
          <a:p>
            <a:fld id="{69AE58CD-3741-43C7-A2FD-7865044D30D6}" type="slidenum">
              <a:rPr lang="de-AT" smtClean="0"/>
              <a:pPr/>
              <a:t>7</a:t>
            </a:fld>
            <a:endParaRPr lang="de-AT" dirty="0"/>
          </a:p>
        </p:txBody>
      </p:sp>
      <p:sp>
        <p:nvSpPr>
          <p:cNvPr id="4" name="Datumsplatzhalter 3">
            <a:extLst>
              <a:ext uri="{FF2B5EF4-FFF2-40B4-BE49-F238E27FC236}">
                <a16:creationId xmlns:a16="http://schemas.microsoft.com/office/drawing/2014/main" id="{6E11E0BC-153F-44EC-8004-373D50D6B2AD}"/>
              </a:ext>
            </a:extLst>
          </p:cNvPr>
          <p:cNvSpPr>
            <a:spLocks noGrp="1"/>
          </p:cNvSpPr>
          <p:nvPr>
            <p:ph type="dt" sz="half" idx="2"/>
          </p:nvPr>
        </p:nvSpPr>
        <p:spPr/>
        <p:txBody>
          <a:bodyPr/>
          <a:lstStyle/>
          <a:p>
            <a:r>
              <a:rPr lang="de-DE"/>
              <a:t>8.9.2021</a:t>
            </a:r>
            <a:endParaRPr lang="de-AT" dirty="0"/>
          </a:p>
        </p:txBody>
      </p:sp>
      <p:sp>
        <p:nvSpPr>
          <p:cNvPr id="5" name="Fußzeilenplatzhalter 4">
            <a:extLst>
              <a:ext uri="{FF2B5EF4-FFF2-40B4-BE49-F238E27FC236}">
                <a16:creationId xmlns:a16="http://schemas.microsoft.com/office/drawing/2014/main" id="{DB2B178A-0822-4351-A748-B1E8489F601D}"/>
              </a:ext>
            </a:extLst>
          </p:cNvPr>
          <p:cNvSpPr>
            <a:spLocks noGrp="1"/>
          </p:cNvSpPr>
          <p:nvPr>
            <p:ph type="ftr" sz="quarter" idx="3"/>
          </p:nvPr>
        </p:nvSpPr>
        <p:spPr/>
        <p:txBody>
          <a:bodyPr/>
          <a:lstStyle/>
          <a:p>
            <a:r>
              <a:rPr lang="de-AT"/>
              <a:t>IEWT</a:t>
            </a:r>
            <a:endParaRPr lang="de-AT" dirty="0"/>
          </a:p>
        </p:txBody>
      </p:sp>
      <p:sp>
        <p:nvSpPr>
          <p:cNvPr id="10" name="Titel 1">
            <a:extLst>
              <a:ext uri="{FF2B5EF4-FFF2-40B4-BE49-F238E27FC236}">
                <a16:creationId xmlns:a16="http://schemas.microsoft.com/office/drawing/2014/main" id="{2212532A-4C3A-4810-94E4-1C4FC16C50F5}"/>
              </a:ext>
            </a:extLst>
          </p:cNvPr>
          <p:cNvSpPr>
            <a:spLocks noGrp="1"/>
          </p:cNvSpPr>
          <p:nvPr>
            <p:ph type="title"/>
          </p:nvPr>
        </p:nvSpPr>
        <p:spPr>
          <a:xfrm>
            <a:off x="324000" y="309600"/>
            <a:ext cx="6660268" cy="360000"/>
          </a:xfrm>
        </p:spPr>
        <p:txBody>
          <a:bodyPr vert="horz"/>
          <a:lstStyle/>
          <a:p>
            <a:r>
              <a:rPr lang="de-DE" dirty="0"/>
              <a:t>Daten bzw. Erfahrungen aus Projekten bestätigen dies und zeigen Handlungsbedarf (z.B. Tools) auf</a:t>
            </a:r>
          </a:p>
        </p:txBody>
      </p:sp>
    </p:spTree>
    <p:extLst>
      <p:ext uri="{BB962C8B-B14F-4D97-AF65-F5344CB8AC3E}">
        <p14:creationId xmlns:p14="http://schemas.microsoft.com/office/powerpoint/2010/main" val="33149354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kt 8" hidden="1">
            <a:extLst>
              <a:ext uri="{FF2B5EF4-FFF2-40B4-BE49-F238E27FC236}">
                <a16:creationId xmlns:a16="http://schemas.microsoft.com/office/drawing/2014/main" id="{A44887EB-7F0B-461D-A991-7E0CE43A59AA}"/>
              </a:ext>
            </a:extLst>
          </p:cNvPr>
          <p:cNvGraphicFramePr>
            <a:graphicFrameLocks noChangeAspect="1"/>
          </p:cNvGraphicFramePr>
          <p:nvPr>
            <p:custDataLst>
              <p:tags r:id="rId1"/>
            </p:custDataLst>
            <p:extLst>
              <p:ext uri="{D42A27DB-BD31-4B8C-83A1-F6EECF244321}">
                <p14:modId xmlns:p14="http://schemas.microsoft.com/office/powerpoint/2010/main" val="381688129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11" imgH="411" progId="TCLayout.ActiveDocument.1">
                  <p:embed/>
                </p:oleObj>
              </mc:Choice>
              <mc:Fallback>
                <p:oleObj name="think-cell Folie" r:id="rId3" imgW="411" imgH="411" progId="TCLayout.ActiveDocument.1">
                  <p:embed/>
                  <p:pic>
                    <p:nvPicPr>
                      <p:cNvPr id="9" name="Objekt 8" hidden="1">
                        <a:extLst>
                          <a:ext uri="{FF2B5EF4-FFF2-40B4-BE49-F238E27FC236}">
                            <a16:creationId xmlns:a16="http://schemas.microsoft.com/office/drawing/2014/main" id="{A44887EB-7F0B-461D-A991-7E0CE43A59A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Inhaltsplatzhalter 6">
            <a:extLst>
              <a:ext uri="{FF2B5EF4-FFF2-40B4-BE49-F238E27FC236}">
                <a16:creationId xmlns:a16="http://schemas.microsoft.com/office/drawing/2014/main" id="{79197E77-F34B-4BB6-97F8-2E506A8DE8AB}"/>
              </a:ext>
            </a:extLst>
          </p:cNvPr>
          <p:cNvSpPr>
            <a:spLocks noGrp="1"/>
          </p:cNvSpPr>
          <p:nvPr>
            <p:ph sz="quarter" idx="10"/>
          </p:nvPr>
        </p:nvSpPr>
        <p:spPr/>
        <p:txBody>
          <a:bodyPr>
            <a:normAutofit/>
          </a:bodyPr>
          <a:lstStyle/>
          <a:p>
            <a:r>
              <a:rPr lang="de-DE" dirty="0"/>
              <a:t>Möglichkeiten zur flächendeckenden Verwendung von gemessenen Daten aus dem Netz für Netzplanung und -betrieb</a:t>
            </a:r>
          </a:p>
          <a:p>
            <a:pPr marL="285750" indent="-285750">
              <a:spcBef>
                <a:spcPts val="600"/>
              </a:spcBef>
              <a:buFont typeface="Arial" panose="020B0604020202020204" pitchFamily="34" charset="0"/>
              <a:buChar char="•"/>
            </a:pPr>
            <a:r>
              <a:rPr lang="de-DE" dirty="0"/>
              <a:t>Lastprofile und Messdaten könnten synthetischer Lastprofile und Lastflussprognosen verbessern.</a:t>
            </a:r>
          </a:p>
          <a:p>
            <a:pPr marL="285750" indent="-285750">
              <a:spcBef>
                <a:spcPts val="600"/>
              </a:spcBef>
              <a:buFont typeface="Arial" panose="020B0604020202020204" pitchFamily="34" charset="0"/>
              <a:buChar char="•"/>
            </a:pPr>
            <a:r>
              <a:rPr lang="de-DE" dirty="0"/>
              <a:t>Monitoring der Spannungshöhe ermöglicht den Zugang zu Reserven im Netz bzw. Identifikation von Hotspots im Netz.</a:t>
            </a:r>
          </a:p>
          <a:p>
            <a:pPr marL="285750" indent="-285750">
              <a:spcBef>
                <a:spcPts val="600"/>
              </a:spcBef>
              <a:buFont typeface="Arial" panose="020B0604020202020204" pitchFamily="34" charset="0"/>
              <a:buChar char="•"/>
            </a:pPr>
            <a:r>
              <a:rPr lang="de-DE" dirty="0"/>
              <a:t>Messdaten könnten für strategische Netzausbauplanung verwendet werden, z.B. probabilistische Planung und/oder genauere Modellierung von Lasten und Erzeugern.</a:t>
            </a:r>
          </a:p>
          <a:p>
            <a:pPr marL="285750" indent="-285750">
              <a:spcBef>
                <a:spcPts val="600"/>
              </a:spcBef>
              <a:buFont typeface="Arial" panose="020B0604020202020204" pitchFamily="34" charset="0"/>
              <a:buChar char="•"/>
            </a:pPr>
            <a:r>
              <a:rPr lang="de-DE" dirty="0"/>
              <a:t>Smart Grids Applikationen erfordern aktuelle Netzdaten.</a:t>
            </a:r>
          </a:p>
          <a:p>
            <a:pPr marL="285750" indent="-285750">
              <a:spcBef>
                <a:spcPts val="600"/>
              </a:spcBef>
              <a:buFont typeface="Arial" panose="020B0604020202020204" pitchFamily="34" charset="0"/>
              <a:buChar char="•"/>
            </a:pPr>
            <a:r>
              <a:rPr lang="de-DE" dirty="0"/>
              <a:t>…</a:t>
            </a:r>
          </a:p>
        </p:txBody>
      </p:sp>
      <p:sp>
        <p:nvSpPr>
          <p:cNvPr id="3" name="Foliennummernplatzhalter 2">
            <a:extLst>
              <a:ext uri="{FF2B5EF4-FFF2-40B4-BE49-F238E27FC236}">
                <a16:creationId xmlns:a16="http://schemas.microsoft.com/office/drawing/2014/main" id="{39C668BD-F4B6-4BB4-8668-135ABEAA11A6}"/>
              </a:ext>
            </a:extLst>
          </p:cNvPr>
          <p:cNvSpPr>
            <a:spLocks noGrp="1"/>
          </p:cNvSpPr>
          <p:nvPr>
            <p:ph type="sldNum" sz="quarter" idx="4"/>
          </p:nvPr>
        </p:nvSpPr>
        <p:spPr/>
        <p:txBody>
          <a:bodyPr/>
          <a:lstStyle/>
          <a:p>
            <a:fld id="{69AE58CD-3741-43C7-A2FD-7865044D30D6}" type="slidenum">
              <a:rPr lang="de-AT" smtClean="0"/>
              <a:pPr/>
              <a:t>8</a:t>
            </a:fld>
            <a:endParaRPr lang="de-AT" dirty="0"/>
          </a:p>
        </p:txBody>
      </p:sp>
      <p:sp>
        <p:nvSpPr>
          <p:cNvPr id="4" name="Datumsplatzhalter 3">
            <a:extLst>
              <a:ext uri="{FF2B5EF4-FFF2-40B4-BE49-F238E27FC236}">
                <a16:creationId xmlns:a16="http://schemas.microsoft.com/office/drawing/2014/main" id="{6E11E0BC-153F-44EC-8004-373D50D6B2AD}"/>
              </a:ext>
            </a:extLst>
          </p:cNvPr>
          <p:cNvSpPr>
            <a:spLocks noGrp="1"/>
          </p:cNvSpPr>
          <p:nvPr>
            <p:ph type="dt" sz="half" idx="2"/>
          </p:nvPr>
        </p:nvSpPr>
        <p:spPr/>
        <p:txBody>
          <a:bodyPr/>
          <a:lstStyle/>
          <a:p>
            <a:r>
              <a:rPr lang="de-DE"/>
              <a:t>8.9.2021</a:t>
            </a:r>
            <a:endParaRPr lang="de-AT" dirty="0"/>
          </a:p>
        </p:txBody>
      </p:sp>
      <p:sp>
        <p:nvSpPr>
          <p:cNvPr id="5" name="Fußzeilenplatzhalter 4">
            <a:extLst>
              <a:ext uri="{FF2B5EF4-FFF2-40B4-BE49-F238E27FC236}">
                <a16:creationId xmlns:a16="http://schemas.microsoft.com/office/drawing/2014/main" id="{DB2B178A-0822-4351-A748-B1E8489F601D}"/>
              </a:ext>
            </a:extLst>
          </p:cNvPr>
          <p:cNvSpPr>
            <a:spLocks noGrp="1"/>
          </p:cNvSpPr>
          <p:nvPr>
            <p:ph type="ftr" sz="quarter" idx="3"/>
          </p:nvPr>
        </p:nvSpPr>
        <p:spPr/>
        <p:txBody>
          <a:bodyPr/>
          <a:lstStyle/>
          <a:p>
            <a:r>
              <a:rPr lang="de-AT"/>
              <a:t>IEWT</a:t>
            </a:r>
            <a:endParaRPr lang="de-AT" dirty="0"/>
          </a:p>
        </p:txBody>
      </p:sp>
      <p:sp>
        <p:nvSpPr>
          <p:cNvPr id="10" name="Titel 1">
            <a:extLst>
              <a:ext uri="{FF2B5EF4-FFF2-40B4-BE49-F238E27FC236}">
                <a16:creationId xmlns:a16="http://schemas.microsoft.com/office/drawing/2014/main" id="{2212532A-4C3A-4810-94E4-1C4FC16C50F5}"/>
              </a:ext>
            </a:extLst>
          </p:cNvPr>
          <p:cNvSpPr>
            <a:spLocks noGrp="1"/>
          </p:cNvSpPr>
          <p:nvPr>
            <p:ph type="title"/>
          </p:nvPr>
        </p:nvSpPr>
        <p:spPr>
          <a:xfrm>
            <a:off x="324000" y="309600"/>
            <a:ext cx="6660268" cy="360000"/>
          </a:xfrm>
        </p:spPr>
        <p:txBody>
          <a:bodyPr vert="horz"/>
          <a:lstStyle/>
          <a:p>
            <a:r>
              <a:rPr lang="de-DE" dirty="0"/>
              <a:t>Netzplanung und –betrieb erfordern neue Ansätze</a:t>
            </a:r>
          </a:p>
        </p:txBody>
      </p:sp>
    </p:spTree>
    <p:extLst>
      <p:ext uri="{BB962C8B-B14F-4D97-AF65-F5344CB8AC3E}">
        <p14:creationId xmlns:p14="http://schemas.microsoft.com/office/powerpoint/2010/main" val="412500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kt 8" hidden="1">
            <a:extLst>
              <a:ext uri="{FF2B5EF4-FFF2-40B4-BE49-F238E27FC236}">
                <a16:creationId xmlns:a16="http://schemas.microsoft.com/office/drawing/2014/main" id="{A44887EB-7F0B-461D-A991-7E0CE43A59AA}"/>
              </a:ext>
            </a:extLst>
          </p:cNvPr>
          <p:cNvGraphicFramePr>
            <a:graphicFrameLocks noChangeAspect="1"/>
          </p:cNvGraphicFramePr>
          <p:nvPr>
            <p:custDataLst>
              <p:tags r:id="rId1"/>
            </p:custDataLst>
            <p:extLst>
              <p:ext uri="{D42A27DB-BD31-4B8C-83A1-F6EECF244321}">
                <p14:modId xmlns:p14="http://schemas.microsoft.com/office/powerpoint/2010/main" val="87835750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411" imgH="411" progId="TCLayout.ActiveDocument.1">
                  <p:embed/>
                </p:oleObj>
              </mc:Choice>
              <mc:Fallback>
                <p:oleObj name="think-cell Folie" r:id="rId3" imgW="411" imgH="411" progId="TCLayout.ActiveDocument.1">
                  <p:embed/>
                  <p:pic>
                    <p:nvPicPr>
                      <p:cNvPr id="9" name="Objekt 8" hidden="1">
                        <a:extLst>
                          <a:ext uri="{FF2B5EF4-FFF2-40B4-BE49-F238E27FC236}">
                            <a16:creationId xmlns:a16="http://schemas.microsoft.com/office/drawing/2014/main" id="{A44887EB-7F0B-461D-A991-7E0CE43A59A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Inhaltsplatzhalter 6">
            <a:extLst>
              <a:ext uri="{FF2B5EF4-FFF2-40B4-BE49-F238E27FC236}">
                <a16:creationId xmlns:a16="http://schemas.microsoft.com/office/drawing/2014/main" id="{79197E77-F34B-4BB6-97F8-2E506A8DE8AB}"/>
              </a:ext>
            </a:extLst>
          </p:cNvPr>
          <p:cNvSpPr>
            <a:spLocks noGrp="1"/>
          </p:cNvSpPr>
          <p:nvPr>
            <p:ph sz="quarter" idx="10"/>
          </p:nvPr>
        </p:nvSpPr>
        <p:spPr/>
        <p:txBody>
          <a:bodyPr>
            <a:noAutofit/>
          </a:bodyPr>
          <a:lstStyle/>
          <a:p>
            <a:r>
              <a:rPr lang="de-DE" dirty="0" err="1"/>
              <a:t>Tw</a:t>
            </a:r>
            <a:r>
              <a:rPr lang="de-DE" dirty="0"/>
              <a:t>. sind Daten schon verfügbar, aber Hindernisse existieren bzw. sind Anpassungen erforderlich</a:t>
            </a:r>
          </a:p>
          <a:p>
            <a:pPr marL="285750" indent="-285750">
              <a:spcBef>
                <a:spcPts val="600"/>
              </a:spcBef>
              <a:buFont typeface="Arial" panose="020B0604020202020204" pitchFamily="34" charset="0"/>
              <a:buChar char="•"/>
            </a:pPr>
            <a:r>
              <a:rPr lang="de-DE" b="1" dirty="0"/>
              <a:t>Messungen in UW: </a:t>
            </a:r>
            <a:r>
              <a:rPr lang="de-DE" dirty="0"/>
              <a:t>seit 2020 flächendeckende Messeinrichtungen in allen UW (HSP-MSP ca. 420, zusätzlich ca. 30 in anderen Spannungsebenen), Erfassung von Dips und </a:t>
            </a:r>
            <a:r>
              <a:rPr lang="de-DE" dirty="0" err="1"/>
              <a:t>Swells</a:t>
            </a:r>
            <a:r>
              <a:rPr lang="de-DE" dirty="0"/>
              <a:t> für PQ-Monitoring, weitere Daten wären bei den meisten Messeinrichtungen verfügbar.</a:t>
            </a:r>
          </a:p>
          <a:p>
            <a:pPr marL="285750" indent="-285750">
              <a:spcBef>
                <a:spcPts val="600"/>
              </a:spcBef>
              <a:buFont typeface="Arial" panose="020B0604020202020204" pitchFamily="34" charset="0"/>
              <a:buChar char="•"/>
            </a:pPr>
            <a:r>
              <a:rPr lang="de-DE" b="1" dirty="0"/>
              <a:t>PQ-Monitoring</a:t>
            </a:r>
            <a:r>
              <a:rPr lang="de-DE" dirty="0"/>
              <a:t>: einzelne Spannungsqualitätsparameter (langsame Spannungsänderungen, </a:t>
            </a:r>
            <a:r>
              <a:rPr lang="de-DE" dirty="0" err="1"/>
              <a:t>Unsymmetrie</a:t>
            </a:r>
            <a:r>
              <a:rPr lang="de-DE" dirty="0"/>
              <a:t>, Spannungshöhe) wären geeignet für laufende Analyse der Ausnutzung des verfügbaren Spannungsbands, von netzstützenden Funktionsvorgaben für Erzeuger/Verbraucher etc. - dafür erforderlich wären zukünftig Messungen in allen Netzabschnitten und ganzjährig.</a:t>
            </a:r>
          </a:p>
          <a:p>
            <a:pPr marL="285750" indent="-285750">
              <a:spcBef>
                <a:spcPts val="600"/>
              </a:spcBef>
              <a:buFont typeface="Arial" panose="020B0604020202020204" pitchFamily="34" charset="0"/>
              <a:buChar char="•"/>
            </a:pPr>
            <a:r>
              <a:rPr lang="de-DE" b="1" dirty="0"/>
              <a:t>Smart Meter: </a:t>
            </a:r>
            <a:r>
              <a:rPr lang="de-DE" dirty="0"/>
              <a:t>derzeit 30%, in nächsten Jahren &gt;95% - Verwendung von zumindest Spannungswerten/</a:t>
            </a:r>
            <a:r>
              <a:rPr lang="de-DE" dirty="0" err="1"/>
              <a:t>Unsymmetrie</a:t>
            </a:r>
            <a:r>
              <a:rPr lang="de-DE" dirty="0"/>
              <a:t> wäre sinnvoll – </a:t>
            </a:r>
            <a:r>
              <a:rPr lang="de-DE" dirty="0" err="1"/>
              <a:t>tw</a:t>
            </a:r>
            <a:r>
              <a:rPr lang="de-DE" dirty="0"/>
              <a:t>. noch Hindernisse.</a:t>
            </a:r>
          </a:p>
          <a:p>
            <a:pPr marL="285750" indent="-285750">
              <a:spcBef>
                <a:spcPts val="600"/>
              </a:spcBef>
              <a:buFont typeface="Arial" panose="020B0604020202020204" pitchFamily="34" charset="0"/>
              <a:buChar char="•"/>
            </a:pPr>
            <a:r>
              <a:rPr lang="de-DE" b="1" dirty="0"/>
              <a:t>Verknüpfung</a:t>
            </a:r>
            <a:r>
              <a:rPr lang="de-DE" dirty="0"/>
              <a:t> der Daten (Last-/Einspeisesituation, zeitlich, etc.) ermöglicht weitere Erkenntnisse.</a:t>
            </a:r>
          </a:p>
          <a:p>
            <a:pPr marL="285750" indent="-285750">
              <a:spcBef>
                <a:spcPts val="600"/>
              </a:spcBef>
              <a:buFont typeface="Arial" panose="020B0604020202020204" pitchFamily="34" charset="0"/>
              <a:buChar char="•"/>
            </a:pPr>
            <a:r>
              <a:rPr lang="de-DE" dirty="0"/>
              <a:t>…</a:t>
            </a:r>
          </a:p>
        </p:txBody>
      </p:sp>
      <p:sp>
        <p:nvSpPr>
          <p:cNvPr id="3" name="Foliennummernplatzhalter 2">
            <a:extLst>
              <a:ext uri="{FF2B5EF4-FFF2-40B4-BE49-F238E27FC236}">
                <a16:creationId xmlns:a16="http://schemas.microsoft.com/office/drawing/2014/main" id="{39C668BD-F4B6-4BB4-8668-135ABEAA11A6}"/>
              </a:ext>
            </a:extLst>
          </p:cNvPr>
          <p:cNvSpPr>
            <a:spLocks noGrp="1"/>
          </p:cNvSpPr>
          <p:nvPr>
            <p:ph type="sldNum" sz="quarter" idx="4"/>
          </p:nvPr>
        </p:nvSpPr>
        <p:spPr/>
        <p:txBody>
          <a:bodyPr/>
          <a:lstStyle/>
          <a:p>
            <a:fld id="{69AE58CD-3741-43C7-A2FD-7865044D30D6}" type="slidenum">
              <a:rPr lang="de-AT" smtClean="0"/>
              <a:pPr/>
              <a:t>9</a:t>
            </a:fld>
            <a:endParaRPr lang="de-AT" dirty="0"/>
          </a:p>
        </p:txBody>
      </p:sp>
      <p:sp>
        <p:nvSpPr>
          <p:cNvPr id="4" name="Datumsplatzhalter 3">
            <a:extLst>
              <a:ext uri="{FF2B5EF4-FFF2-40B4-BE49-F238E27FC236}">
                <a16:creationId xmlns:a16="http://schemas.microsoft.com/office/drawing/2014/main" id="{6E11E0BC-153F-44EC-8004-373D50D6B2AD}"/>
              </a:ext>
            </a:extLst>
          </p:cNvPr>
          <p:cNvSpPr>
            <a:spLocks noGrp="1"/>
          </p:cNvSpPr>
          <p:nvPr>
            <p:ph type="dt" sz="half" idx="2"/>
          </p:nvPr>
        </p:nvSpPr>
        <p:spPr/>
        <p:txBody>
          <a:bodyPr/>
          <a:lstStyle/>
          <a:p>
            <a:r>
              <a:rPr lang="de-DE"/>
              <a:t>8.9.2021</a:t>
            </a:r>
            <a:endParaRPr lang="de-AT" dirty="0"/>
          </a:p>
        </p:txBody>
      </p:sp>
      <p:sp>
        <p:nvSpPr>
          <p:cNvPr id="5" name="Fußzeilenplatzhalter 4">
            <a:extLst>
              <a:ext uri="{FF2B5EF4-FFF2-40B4-BE49-F238E27FC236}">
                <a16:creationId xmlns:a16="http://schemas.microsoft.com/office/drawing/2014/main" id="{DB2B178A-0822-4351-A748-B1E8489F601D}"/>
              </a:ext>
            </a:extLst>
          </p:cNvPr>
          <p:cNvSpPr>
            <a:spLocks noGrp="1"/>
          </p:cNvSpPr>
          <p:nvPr>
            <p:ph type="ftr" sz="quarter" idx="3"/>
          </p:nvPr>
        </p:nvSpPr>
        <p:spPr/>
        <p:txBody>
          <a:bodyPr/>
          <a:lstStyle/>
          <a:p>
            <a:r>
              <a:rPr lang="de-AT"/>
              <a:t>IEWT</a:t>
            </a:r>
            <a:endParaRPr lang="de-AT" dirty="0"/>
          </a:p>
        </p:txBody>
      </p:sp>
      <p:sp>
        <p:nvSpPr>
          <p:cNvPr id="10" name="Titel 1">
            <a:extLst>
              <a:ext uri="{FF2B5EF4-FFF2-40B4-BE49-F238E27FC236}">
                <a16:creationId xmlns:a16="http://schemas.microsoft.com/office/drawing/2014/main" id="{2212532A-4C3A-4810-94E4-1C4FC16C50F5}"/>
              </a:ext>
            </a:extLst>
          </p:cNvPr>
          <p:cNvSpPr>
            <a:spLocks noGrp="1"/>
          </p:cNvSpPr>
          <p:nvPr>
            <p:ph type="title"/>
          </p:nvPr>
        </p:nvSpPr>
        <p:spPr>
          <a:xfrm>
            <a:off x="324000" y="309600"/>
            <a:ext cx="6660268" cy="360000"/>
          </a:xfrm>
        </p:spPr>
        <p:txBody>
          <a:bodyPr vert="horz"/>
          <a:lstStyle/>
          <a:p>
            <a:r>
              <a:rPr lang="de-DE" dirty="0"/>
              <a:t>Bestehende und neue Möglichkeiten, z.B. Messdaten aus dem Netz, sind zu nutzen</a:t>
            </a:r>
          </a:p>
        </p:txBody>
      </p:sp>
    </p:spTree>
    <p:extLst>
      <p:ext uri="{BB962C8B-B14F-4D97-AF65-F5344CB8AC3E}">
        <p14:creationId xmlns:p14="http://schemas.microsoft.com/office/powerpoint/2010/main" val="20690385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5060&quot;&gt;&lt;version val=&quot;27944&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1&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d.%#m&lt;/m_strFormatTime&gt;&lt;m_yearfmt&gt;&lt;begin val=&quot;0&quot;/&gt;&lt;end val=&quot;0&quot;/&gt;&lt;/m_yearfmt&gt;&lt;/m_precDefaultDate&gt;&lt;m_precDefaultYear&gt;&lt;m_bNumberIsYear val=&quot;0&quot;/&gt;&lt;m_strFormatTime&gt;%Y&lt;/m_strFormatTime&gt;&lt;m_yearfmt&gt;&lt;begin val=&quot;0&quot;/&gt;&lt;end val=&quot;0&quot;/&gt;&lt;/m_yearfmt&gt;&lt;/m_precDefaultYear&gt;&lt;m_precDefaultQuarter&gt;&lt;m_bNumberIsYear val=&quot;0&quot;/&gt;&lt;m_strFormatTime&gt;Q%5&lt;/m_strFormatTime&gt;&lt;m_yearfmt&gt;&lt;begin val=&quot;0&quot;/&gt;&lt;end val=&quot;4&quot;/&gt;&lt;/m_yearfmt&gt;&lt;/m_precDefaultQuarter&gt;&lt;m_precDefaultMonth&gt;&lt;m_bNumberIsYear val=&quot;0&quot;/&gt;&lt;m_strFormatTime&gt;%#m&lt;/m_strFormatTime&gt;&lt;m_yearfmt&gt;&lt;begin val=&quot;0&quot;/&gt;&lt;end val=&quot;4&quot;/&gt;&lt;/m_yearfmt&gt;&lt;/m_precDefaultMonth&gt;&lt;m_precDefaultWeek&gt;&lt;m_bNumberIsYear val=&quot;0&quot;/&gt;&lt;m_strFormatTime&gt;%4&lt;/m_strFormatTime&gt;&lt;m_yearfmt&gt;&lt;begin val=&quot;0&quot;/&gt;&lt;end val=&quot;4&quot;/&gt;&lt;/m_yearfmt&gt;&lt;/m_precDefaultWeek&gt;&lt;m_precDefaultDay&gt;&lt;m_bNumberIsYear val=&quot;0&quot;/&gt;&lt;m_strFormatTime&gt;%#d&lt;/m_strFormatTime&gt;&lt;m_yearfmt&gt;&lt;begin val=&quot;0&quot;/&gt;&lt;end val=&quot;4&quot;/&gt;&lt;/m_yearfmt&gt;&lt;/m_precDefaultDay&gt;&lt;m_mruColor&gt;&lt;m_vecMRU length=&quot;3&quot;&gt;&lt;elem m_fUsage=&quot;2.50703100000000000946E+00&quot;&gt;&lt;m_msothmcolidx val=&quot;0&quot;/&gt;&lt;m_rgb r=&quot;05&quot; g=&quot;A5&quot; b=&quot;A5&quot;/&gt;&lt;m_nBrightness endver=&quot;26206&quot; val=&quot;0&quot;/&gt;&lt;/elem&gt;&lt;elem m_fUsage=&quot;1.89999999999999991118E+00&quot;&gt;&lt;m_msothmcolidx val=&quot;0&quot;/&gt;&lt;m_rgb r=&quot;F7&quot; g=&quot;DB&quot; b=&quot;C8&quot;/&gt;&lt;m_nBrightness endver=&quot;26206&quot; val=&quot;0&quot;/&gt;&lt;/elem&gt;&lt;elem m_fUsage=&quot;8.10000000000000053291E-01&quot;&gt;&lt;m_msothmcolidx val=&quot;0&quot;/&gt;&lt;m_rgb r=&quot;FE&quot; g=&quot;7D&quot; b=&quot;6B&quot;/&gt;&lt;m_nBrightness endver=&quot;26206&quot; val=&quot;0&quot;/&gt;&lt;/elem&gt;&lt;/m_vecMRU&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0.xml><?xml version="1.0" encoding="utf-8"?>
<p:tagLst xmlns:a="http://schemas.openxmlformats.org/drawingml/2006/main" xmlns:r="http://schemas.openxmlformats.org/officeDocument/2006/relationships" xmlns:p="http://schemas.openxmlformats.org/presentationml/2006/main">
  <p:tag name="THINKCELLSHAPEDONOTDELETE" val="tf9pXsDE7sGgX5KH6Gmd0jQ"/>
</p:tagLst>
</file>

<file path=ppt/tags/tag101.xml><?xml version="1.0" encoding="utf-8"?>
<p:tagLst xmlns:a="http://schemas.openxmlformats.org/drawingml/2006/main" xmlns:r="http://schemas.openxmlformats.org/officeDocument/2006/relationships" xmlns:p="http://schemas.openxmlformats.org/presentationml/2006/main">
  <p:tag name="THINKCELLSHAPEDONOTDELETE" val="tkR6kXunRCPjSpRo_DoHESA"/>
</p:tagLst>
</file>

<file path=ppt/tags/tag102.xml><?xml version="1.0" encoding="utf-8"?>
<p:tagLst xmlns:a="http://schemas.openxmlformats.org/drawingml/2006/main" xmlns:r="http://schemas.openxmlformats.org/officeDocument/2006/relationships" xmlns:p="http://schemas.openxmlformats.org/presentationml/2006/main">
  <p:tag name="THINKCELLSHAPEDONOTDELETE" val="tL_dugp2KFlKlxwbWaNspNQ"/>
</p:tagLst>
</file>

<file path=ppt/tags/tag103.xml><?xml version="1.0" encoding="utf-8"?>
<p:tagLst xmlns:a="http://schemas.openxmlformats.org/drawingml/2006/main" xmlns:r="http://schemas.openxmlformats.org/officeDocument/2006/relationships" xmlns:p="http://schemas.openxmlformats.org/presentationml/2006/main">
  <p:tag name="THINKCELLSHAPEDONOTDELETE" val="tzTpyJcgN_1ufb39oACy0Qg"/>
</p:tagLst>
</file>

<file path=ppt/tags/tag104.xml><?xml version="1.0" encoding="utf-8"?>
<p:tagLst xmlns:a="http://schemas.openxmlformats.org/drawingml/2006/main" xmlns:r="http://schemas.openxmlformats.org/officeDocument/2006/relationships" xmlns:p="http://schemas.openxmlformats.org/presentationml/2006/main">
  <p:tag name="THINKCELLSHAPEDONOTDELETE" val="tEyYaOYS4uZRIcEMEm.hgNw"/>
</p:tagLst>
</file>

<file path=ppt/tags/tag105.xml><?xml version="1.0" encoding="utf-8"?>
<p:tagLst xmlns:a="http://schemas.openxmlformats.org/drawingml/2006/main" xmlns:r="http://schemas.openxmlformats.org/officeDocument/2006/relationships" xmlns:p="http://schemas.openxmlformats.org/presentationml/2006/main">
  <p:tag name="THINKCELLSHAPEDONOTDELETE" val="tyWuko_i2yWlnj.MwPjxjLg"/>
</p:tagLst>
</file>

<file path=ppt/tags/tag106.xml><?xml version="1.0" encoding="utf-8"?>
<p:tagLst xmlns:a="http://schemas.openxmlformats.org/drawingml/2006/main" xmlns:r="http://schemas.openxmlformats.org/officeDocument/2006/relationships" xmlns:p="http://schemas.openxmlformats.org/presentationml/2006/main">
  <p:tag name="THINKCELLSHAPEDONOTDELETE" val="tUYfmWqmlxk6w2xjWG0B1dQ"/>
</p:tagLst>
</file>

<file path=ppt/tags/tag10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8.xml><?xml version="1.0" encoding="utf-8"?>
<p:tagLst xmlns:a="http://schemas.openxmlformats.org/drawingml/2006/main" xmlns:r="http://schemas.openxmlformats.org/officeDocument/2006/relationships" xmlns:p="http://schemas.openxmlformats.org/presentationml/2006/main">
  <p:tag name="THINKCELLSHAPEDONOTDELETE" val="tU5i84H5sjTug0_awkJ8Hyw"/>
</p:tagLst>
</file>

<file path=ppt/tags/tag10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1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5CpFfZ1sObORMXwng2hmqA"/>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qqztxhOqYKkpMT_EDv_osA"/>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AvE9SGT9_kJhr1MjkwqMQQ"/>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PxZbpjHbQ4thesmKjk5TOA"/>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2.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8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pNC5Y4GW4SkqOdmnkzyXPkQ"/>
</p:tagLst>
</file>

<file path=ppt/tags/tag9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6.xml><?xml version="1.0" encoding="utf-8"?>
<p:tagLst xmlns:a="http://schemas.openxmlformats.org/drawingml/2006/main" xmlns:r="http://schemas.openxmlformats.org/officeDocument/2006/relationships" xmlns:p="http://schemas.openxmlformats.org/presentationml/2006/main">
  <p:tag name="THINKCELLSHAPEDONOTDELETE" val="tn950UWfxQtan_OOsalOg1w"/>
</p:tagLst>
</file>

<file path=ppt/tags/tag9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Supermaster">
  <a:themeElements>
    <a:clrScheme name="ECA allg">
      <a:dk1>
        <a:srgbClr val="58585A"/>
      </a:dk1>
      <a:lt1>
        <a:srgbClr val="FFFFFF"/>
      </a:lt1>
      <a:dk2>
        <a:srgbClr val="87888A"/>
      </a:dk2>
      <a:lt2>
        <a:srgbClr val="CC071E"/>
      </a:lt2>
      <a:accent1>
        <a:srgbClr val="0066A9"/>
      </a:accent1>
      <a:accent2>
        <a:srgbClr val="699AC9"/>
      </a:accent2>
      <a:accent3>
        <a:srgbClr val="A0BADA"/>
      </a:accent3>
      <a:accent4>
        <a:srgbClr val="E49C00"/>
      </a:accent4>
      <a:accent5>
        <a:srgbClr val="FABB00"/>
      </a:accent5>
      <a:accent6>
        <a:srgbClr val="3FA535"/>
      </a:accent6>
      <a:hlink>
        <a:srgbClr val="0066A9"/>
      </a:hlink>
      <a:folHlink>
        <a:srgbClr val="7030A0"/>
      </a:folHlink>
    </a:clrScheme>
    <a:fontScheme name="ECA allg">
      <a:majorFont>
        <a:latin typeface="Arial Narrow"/>
        <a:ea typeface=""/>
        <a:cs typeface=""/>
      </a:majorFont>
      <a:minorFont>
        <a:latin typeface="Arial Narrow"/>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rgbClr val="0066A9"/>
          </a:solidFill>
        </a:ln>
      </a:spPr>
      <a:bodyPr lIns="72000" rtlCol="0" anchor="t"/>
      <a:lstStyle>
        <a:defPPr algn="ctr">
          <a:defRPr dirty="0" smtClean="0">
            <a:solidFill>
              <a:srgbClr val="0066A9"/>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bodyPr vert="horz" wrap="square" lIns="0" tIns="0" rIns="0" bIns="0" rtlCol="0">
        <a:noAutofit/>
      </a:bodyPr>
      <a:lstStyle>
        <a:defPPr>
          <a:defRPr sz="1600" dirty="0" err="1" smtClean="0"/>
        </a:defPPr>
      </a:lstStyle>
    </a:txDef>
  </a:objectDefaults>
  <a:extraClrSchemeLst/>
  <a:extLst>
    <a:ext uri="{05A4C25C-085E-4340-85A3-A5531E510DB2}">
      <thm15:themeFamily xmlns:thm15="http://schemas.microsoft.com/office/thememl/2012/main" name="PRÄSENTATION STROM - DE - 180215.potx" id="{2AB29603-1BCB-4877-A602-CEE982675E48}" vid="{7160A1F8-D3D9-47BB-8944-0C935635EF60}"/>
    </a:ext>
  </a:extLst>
</a:theme>
</file>

<file path=ppt/theme/theme2.xml><?xml version="1.0" encoding="utf-8"?>
<a:theme xmlns:a="http://schemas.openxmlformats.org/drawingml/2006/main" name="aeegsi">
  <a:themeElements>
    <a:clrScheme name="aeegsi">
      <a:dk1>
        <a:srgbClr val="646464"/>
      </a:dk1>
      <a:lt1>
        <a:srgbClr val="F3F3F3"/>
      </a:lt1>
      <a:dk2>
        <a:srgbClr val="162A5F"/>
      </a:dk2>
      <a:lt2>
        <a:srgbClr val="F3F3F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eegsi">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Supermaster">
  <a:themeElements>
    <a:clrScheme name="ECA allg">
      <a:dk1>
        <a:srgbClr val="58585A"/>
      </a:dk1>
      <a:lt1>
        <a:srgbClr val="FFFFFF"/>
      </a:lt1>
      <a:dk2>
        <a:srgbClr val="87888A"/>
      </a:dk2>
      <a:lt2>
        <a:srgbClr val="CC071E"/>
      </a:lt2>
      <a:accent1>
        <a:srgbClr val="0066A9"/>
      </a:accent1>
      <a:accent2>
        <a:srgbClr val="699AC9"/>
      </a:accent2>
      <a:accent3>
        <a:srgbClr val="A0BADA"/>
      </a:accent3>
      <a:accent4>
        <a:srgbClr val="E49C00"/>
      </a:accent4>
      <a:accent5>
        <a:srgbClr val="FABB00"/>
      </a:accent5>
      <a:accent6>
        <a:srgbClr val="3FA535"/>
      </a:accent6>
      <a:hlink>
        <a:srgbClr val="0066A9"/>
      </a:hlink>
      <a:folHlink>
        <a:srgbClr val="7030A0"/>
      </a:folHlink>
    </a:clrScheme>
    <a:fontScheme name="ECA allg">
      <a:majorFont>
        <a:latin typeface="Arial Narrow"/>
        <a:ea typeface=""/>
        <a:cs typeface=""/>
      </a:majorFont>
      <a:minorFont>
        <a:latin typeface="Arial Narrow"/>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rgbClr val="0066A9"/>
          </a:solidFill>
        </a:ln>
      </a:spPr>
      <a:bodyPr lIns="72000" rtlCol="0" anchor="t"/>
      <a:lstStyle>
        <a:defPPr algn="ctr">
          <a:defRPr dirty="0" smtClean="0">
            <a:solidFill>
              <a:srgbClr val="0066A9"/>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bodyPr vert="horz" wrap="square" lIns="0" tIns="0" rIns="0" bIns="0" rtlCol="0">
        <a:noAutofit/>
      </a:bodyPr>
      <a:lstStyle>
        <a:defPPr>
          <a:defRPr sz="1600" dirty="0" err="1" smtClean="0"/>
        </a:defPPr>
      </a:lstStyle>
    </a:txDef>
  </a:objectDefaults>
  <a:extraClrSchemeLst/>
  <a:extLst>
    <a:ext uri="{05A4C25C-085E-4340-85A3-A5531E510DB2}">
      <thm15:themeFamily xmlns:thm15="http://schemas.microsoft.com/office/thememl/2012/main" name="Präsentation2" id="{2BE2F28B-23A8-4A29-97C9-C2373E37BFEB}" vid="{4688F596-B5EE-40B9-8E58-6DF0EE331626}"/>
    </a:ext>
  </a:extLst>
</a:theme>
</file>

<file path=ppt/theme/theme4.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Umsetzung RfG</Template>
  <TotalTime>0</TotalTime>
  <Words>1087</Words>
  <Application>Microsoft Office PowerPoint</Application>
  <PresentationFormat>Bildschirmpräsentation (16:9)</PresentationFormat>
  <Paragraphs>110</Paragraphs>
  <Slides>12</Slides>
  <Notes>4</Notes>
  <HiddenSlides>0</HiddenSlides>
  <MMClips>0</MMClips>
  <ScaleCrop>false</ScaleCrop>
  <HeadingPairs>
    <vt:vector size="8" baseType="variant">
      <vt:variant>
        <vt:lpstr>Verwendete Schriftarten</vt:lpstr>
      </vt:variant>
      <vt:variant>
        <vt:i4>8</vt:i4>
      </vt:variant>
      <vt:variant>
        <vt:lpstr>Design</vt:lpstr>
      </vt:variant>
      <vt:variant>
        <vt:i4>3</vt:i4>
      </vt:variant>
      <vt:variant>
        <vt:lpstr>Eingebettete OLE-Server</vt:lpstr>
      </vt:variant>
      <vt:variant>
        <vt:i4>1</vt:i4>
      </vt:variant>
      <vt:variant>
        <vt:lpstr>Folientitel</vt:lpstr>
      </vt:variant>
      <vt:variant>
        <vt:i4>12</vt:i4>
      </vt:variant>
    </vt:vector>
  </HeadingPairs>
  <TitlesOfParts>
    <vt:vector size="24" baseType="lpstr">
      <vt:lpstr>Arial</vt:lpstr>
      <vt:lpstr>Arial Narrow</vt:lpstr>
      <vt:lpstr>Calibri</vt:lpstr>
      <vt:lpstr>Franklin Gothic Book</vt:lpstr>
      <vt:lpstr>Franklin Gothic Demi</vt:lpstr>
      <vt:lpstr>Symbol</vt:lpstr>
      <vt:lpstr>Times New Roman</vt:lpstr>
      <vt:lpstr>Wingdings</vt:lpstr>
      <vt:lpstr>Supermaster</vt:lpstr>
      <vt:lpstr>aeegsi</vt:lpstr>
      <vt:lpstr>1_Supermaster</vt:lpstr>
      <vt:lpstr>think-cell Folie</vt:lpstr>
      <vt:lpstr>Spannungsqualitätsdaten für Netzbetrieb und Netzplanung in Österreich</vt:lpstr>
      <vt:lpstr>Spannungsqualität ist wichtig für Versorgungsqualität und wird in Österreich gemäß Verordnungen überwacht </vt:lpstr>
      <vt:lpstr>Basierend auf Messungen wird jährlich ein Report erstellt – Qualität ist sehr zufriedenstellend</vt:lpstr>
      <vt:lpstr>EAG: Wesentliche Umgestaltung Energiesystem –Effizienzbeitrag durch Spannungsqualitätsdaten?</vt:lpstr>
      <vt:lpstr>Einführung von Smart Metern läuft österreichweit - Messungen zukünftig bei allen Netzkunden</vt:lpstr>
      <vt:lpstr>Aktuell (überwiegend): Berechnungen im Netz basieren auf Annahmen, wenig Messungen – hohe Reserven?</vt:lpstr>
      <vt:lpstr>Daten bzw. Erfahrungen aus Projekten bestätigen dies und zeigen Handlungsbedarf (z.B. Tools) auf</vt:lpstr>
      <vt:lpstr>Netzplanung und –betrieb erfordern neue Ansätze</vt:lpstr>
      <vt:lpstr>Bestehende und neue Möglichkeiten, z.B. Messdaten aus dem Netz, sind zu nutzen</vt:lpstr>
      <vt:lpstr>Zusammenfassung</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2018-03-06T13:57:01Z</dcterms:created>
  <dcterms:modified xsi:type="dcterms:W3CDTF">2021-09-07T14:37:07Z</dcterms:modified>
</cp:coreProperties>
</file>